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61" r:id="rId3"/>
    <p:sldId id="262" r:id="rId4"/>
    <p:sldId id="269" r:id="rId5"/>
    <p:sldId id="264" r:id="rId6"/>
    <p:sldId id="267" r:id="rId7"/>
    <p:sldId id="265" r:id="rId8"/>
    <p:sldId id="266" r:id="rId9"/>
    <p:sldId id="268" r:id="rId10"/>
    <p:sldId id="263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5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LBERTO VASQUEZ CANCINO" userId="S::marioalverto543@comunidad.unam.mx::acfebc50-b33d-4556-8cd5-390fd7eb4426" providerId="AD" clId="Web-{147B20C8-7A8E-4251-AB22-0DFFF6657711}"/>
    <pc:docChg chg="mod addSld delSld modSld modMainMaster setSldSz">
      <pc:chgData name="MARIO ALBERTO VASQUEZ CANCINO" userId="S::marioalverto543@comunidad.unam.mx::acfebc50-b33d-4556-8cd5-390fd7eb4426" providerId="AD" clId="Web-{147B20C8-7A8E-4251-AB22-0DFFF6657711}" dt="2019-01-21T01:52:14.999" v="441" actId="1076"/>
      <pc:docMkLst>
        <pc:docMk/>
      </pc:docMkLst>
      <pc:sldChg chg="modSp">
        <pc:chgData name="MARIO ALBERTO VASQUEZ CANCINO" userId="S::marioalverto543@comunidad.unam.mx::acfebc50-b33d-4556-8cd5-390fd7eb4426" providerId="AD" clId="Web-{147B20C8-7A8E-4251-AB22-0DFFF6657711}" dt="2019-01-21T00:46:47.736" v="151"/>
        <pc:sldMkLst>
          <pc:docMk/>
          <pc:sldMk cId="0" sldId="256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0" sldId="256"/>
            <ac:spMk id="43" creationId="{00000000-0000-0000-0000-000000000000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0" sldId="256"/>
            <ac:spMk id="45" creationId="{00000000-0000-0000-0000-000000000000}"/>
          </ac:spMkLst>
        </pc:spChg>
      </pc:sldChg>
      <pc:sldChg chg="modSp">
        <pc:chgData name="MARIO ALBERTO VASQUEZ CANCINO" userId="S::marioalverto543@comunidad.unam.mx::acfebc50-b33d-4556-8cd5-390fd7eb4426" providerId="AD" clId="Web-{147B20C8-7A8E-4251-AB22-0DFFF6657711}" dt="2019-01-21T00:46:47.736" v="151"/>
        <pc:sldMkLst>
          <pc:docMk/>
          <pc:sldMk cId="0" sldId="261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0" sldId="261"/>
            <ac:spMk id="4" creationId="{00000000-0000-0000-0000-000000000000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0" sldId="261"/>
            <ac:spMk id="74" creationId="{00000000-0000-0000-0000-000000000000}"/>
          </ac:spMkLst>
        </pc:spChg>
        <pc:picChg chg="mod">
          <ac:chgData name="MARIO ALBERTO VASQUEZ CANCINO" userId="S::marioalverto543@comunidad.unam.mx::acfebc50-b33d-4556-8cd5-390fd7eb4426" providerId="AD" clId="Web-{147B20C8-7A8E-4251-AB22-0DFFF6657711}" dt="2019-01-21T00:46:47.736" v="151"/>
          <ac:picMkLst>
            <pc:docMk/>
            <pc:sldMk cId="0" sldId="261"/>
            <ac:picMk id="1026" creationId="{00000000-0000-0000-0000-000000000000}"/>
          </ac:picMkLst>
        </pc:picChg>
      </pc:sldChg>
      <pc:sldChg chg="addSp delSp modSp">
        <pc:chgData name="MARIO ALBERTO VASQUEZ CANCINO" userId="S::marioalverto543@comunidad.unam.mx::acfebc50-b33d-4556-8cd5-390fd7eb4426" providerId="AD" clId="Web-{147B20C8-7A8E-4251-AB22-0DFFF6657711}" dt="2019-01-21T00:46:47.736" v="151"/>
        <pc:sldMkLst>
          <pc:docMk/>
          <pc:sldMk cId="4072976196" sldId="262"/>
        </pc:sldMkLst>
        <pc:spChg chg="add del mod">
          <ac:chgData name="MARIO ALBERTO VASQUEZ CANCINO" userId="S::marioalverto543@comunidad.unam.mx::acfebc50-b33d-4556-8cd5-390fd7eb4426" providerId="AD" clId="Web-{147B20C8-7A8E-4251-AB22-0DFFF6657711}" dt="2019-01-21T00:21:42.956" v="4"/>
          <ac:spMkLst>
            <pc:docMk/>
            <pc:sldMk cId="4072976196" sldId="262"/>
            <ac:spMk id="3" creationId="{6FD5258D-1C3A-4B28-9174-803146D5C83E}"/>
          </ac:spMkLst>
        </pc:spChg>
        <pc:spChg chg="add 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4072976196" sldId="262"/>
            <ac:spMk id="4" creationId="{5E335BB0-E206-48BE-AFDF-07D2EF5A758D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4072976196" sldId="262"/>
            <ac:spMk id="74" creationId="{00000000-0000-0000-0000-000000000000}"/>
          </ac:spMkLst>
        </pc:spChg>
        <pc:spChg chg="del mod">
          <ac:chgData name="MARIO ALBERTO VASQUEZ CANCINO" userId="S::marioalverto543@comunidad.unam.mx::acfebc50-b33d-4556-8cd5-390fd7eb4426" providerId="AD" clId="Web-{147B20C8-7A8E-4251-AB22-0DFFF6657711}" dt="2019-01-21T00:21:35.894" v="3"/>
          <ac:spMkLst>
            <pc:docMk/>
            <pc:sldMk cId="4072976196" sldId="262"/>
            <ac:spMk id="75" creationId="{00000000-0000-0000-0000-000000000000}"/>
          </ac:spMkLst>
        </pc:spChg>
        <pc:picChg chg="add mod">
          <ac:chgData name="MARIO ALBERTO VASQUEZ CANCINO" userId="S::marioalverto543@comunidad.unam.mx::acfebc50-b33d-4556-8cd5-390fd7eb4426" providerId="AD" clId="Web-{147B20C8-7A8E-4251-AB22-0DFFF6657711}" dt="2019-01-21T00:46:47.736" v="151"/>
          <ac:picMkLst>
            <pc:docMk/>
            <pc:sldMk cId="4072976196" sldId="262"/>
            <ac:picMk id="5" creationId="{C2A129E1-54F5-4DF5-A47E-B22583634427}"/>
          </ac:picMkLst>
        </pc:picChg>
      </pc:sldChg>
      <pc:sldChg chg="modSp">
        <pc:chgData name="MARIO ALBERTO VASQUEZ CANCINO" userId="S::marioalverto543@comunidad.unam.mx::acfebc50-b33d-4556-8cd5-390fd7eb4426" providerId="AD" clId="Web-{147B20C8-7A8E-4251-AB22-0DFFF6657711}" dt="2019-01-21T01:32:04.572" v="417" actId="20577"/>
        <pc:sldMkLst>
          <pc:docMk/>
          <pc:sldMk cId="2247592512" sldId="263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2247592512" sldId="263"/>
            <ac:spMk id="74" creationId="{00000000-0000-0000-0000-000000000000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1:32:04.572" v="417" actId="20577"/>
          <ac:spMkLst>
            <pc:docMk/>
            <pc:sldMk cId="2247592512" sldId="263"/>
            <ac:spMk id="75" creationId="{00000000-0000-0000-0000-000000000000}"/>
          </ac:spMkLst>
        </pc:spChg>
      </pc:sldChg>
      <pc:sldChg chg="addSp modSp new">
        <pc:chgData name="MARIO ALBERTO VASQUEZ CANCINO" userId="S::marioalverto543@comunidad.unam.mx::acfebc50-b33d-4556-8cd5-390fd7eb4426" providerId="AD" clId="Web-{147B20C8-7A8E-4251-AB22-0DFFF6657711}" dt="2019-01-21T00:47:44.580" v="156" actId="1076"/>
        <pc:sldMkLst>
          <pc:docMk/>
          <pc:sldMk cId="2758907145" sldId="264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2758907145" sldId="264"/>
            <ac:spMk id="2" creationId="{853F89F0-4080-4F77-80F0-78A8BE691824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2758907145" sldId="264"/>
            <ac:spMk id="3" creationId="{091BF669-7656-4492-BD87-3D2E2FB44C19}"/>
          </ac:spMkLst>
        </pc:spChg>
        <pc:picChg chg="add mod">
          <ac:chgData name="MARIO ALBERTO VASQUEZ CANCINO" userId="S::marioalverto543@comunidad.unam.mx::acfebc50-b33d-4556-8cd5-390fd7eb4426" providerId="AD" clId="Web-{147B20C8-7A8E-4251-AB22-0DFFF6657711}" dt="2019-01-21T00:47:44.580" v="156" actId="1076"/>
          <ac:picMkLst>
            <pc:docMk/>
            <pc:sldMk cId="2758907145" sldId="264"/>
            <ac:picMk id="4" creationId="{97136AAB-6D7A-4ED9-B1BD-1CA6B2D21D9E}"/>
          </ac:picMkLst>
        </pc:picChg>
      </pc:sldChg>
      <pc:sldChg chg="addSp modSp new">
        <pc:chgData name="MARIO ALBERTO VASQUEZ CANCINO" userId="S::marioalverto543@comunidad.unam.mx::acfebc50-b33d-4556-8cd5-390fd7eb4426" providerId="AD" clId="Web-{147B20C8-7A8E-4251-AB22-0DFFF6657711}" dt="2019-01-21T01:26:17.396" v="409" actId="20577"/>
        <pc:sldMkLst>
          <pc:docMk/>
          <pc:sldMk cId="3173871324" sldId="265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k cId="3173871324" sldId="265"/>
            <ac:spMk id="2" creationId="{EA1C1AF4-D26B-4998-8291-C81308BAABDC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1:26:17.396" v="409" actId="20577"/>
          <ac:spMkLst>
            <pc:docMk/>
            <pc:sldMk cId="3173871324" sldId="265"/>
            <ac:spMk id="3" creationId="{567FE2CC-F784-4B1A-9BA9-5B674FADB71D}"/>
          </ac:spMkLst>
        </pc:spChg>
        <pc:picChg chg="add mod">
          <ac:chgData name="MARIO ALBERTO VASQUEZ CANCINO" userId="S::marioalverto543@comunidad.unam.mx::acfebc50-b33d-4556-8cd5-390fd7eb4426" providerId="AD" clId="Web-{147B20C8-7A8E-4251-AB22-0DFFF6657711}" dt="2019-01-21T00:48:05.658" v="159" actId="14100"/>
          <ac:picMkLst>
            <pc:docMk/>
            <pc:sldMk cId="3173871324" sldId="265"/>
            <ac:picMk id="4" creationId="{701E7FAF-87E1-4369-BCA4-31A4B0F79CD4}"/>
          </ac:picMkLst>
        </pc:picChg>
      </pc:sldChg>
      <pc:sldChg chg="delSp new del mod setBg">
        <pc:chgData name="MARIO ALBERTO VASQUEZ CANCINO" userId="S::marioalverto543@comunidad.unam.mx::acfebc50-b33d-4556-8cd5-390fd7eb4426" providerId="AD" clId="Web-{147B20C8-7A8E-4251-AB22-0DFFF6657711}" dt="2019-01-21T00:46:41.471" v="150"/>
        <pc:sldMkLst>
          <pc:docMk/>
          <pc:sldMk cId="2788202" sldId="266"/>
        </pc:sldMkLst>
        <pc:spChg chg="del">
          <ac:chgData name="MARIO ALBERTO VASQUEZ CANCINO" userId="S::marioalverto543@comunidad.unam.mx::acfebc50-b33d-4556-8cd5-390fd7eb4426" providerId="AD" clId="Web-{147B20C8-7A8E-4251-AB22-0DFFF6657711}" dt="2019-01-21T00:45:26.713" v="146"/>
          <ac:spMkLst>
            <pc:docMk/>
            <pc:sldMk cId="2788202" sldId="266"/>
            <ac:spMk id="2" creationId="{13CEEBBA-8077-4B40-805B-3F9081E46649}"/>
          </ac:spMkLst>
        </pc:spChg>
        <pc:spChg chg="del">
          <ac:chgData name="MARIO ALBERTO VASQUEZ CANCINO" userId="S::marioalverto543@comunidad.unam.mx::acfebc50-b33d-4556-8cd5-390fd7eb4426" providerId="AD" clId="Web-{147B20C8-7A8E-4251-AB22-0DFFF6657711}" dt="2019-01-21T00:45:27.823" v="147"/>
          <ac:spMkLst>
            <pc:docMk/>
            <pc:sldMk cId="2788202" sldId="266"/>
            <ac:spMk id="3" creationId="{0BDD4E7F-43B9-4DAD-A2D6-7538AC181675}"/>
          </ac:spMkLst>
        </pc:spChg>
      </pc:sldChg>
      <pc:sldChg chg="addSp modSp new">
        <pc:chgData name="MARIO ALBERTO VASQUEZ CANCINO" userId="S::marioalverto543@comunidad.unam.mx::acfebc50-b33d-4556-8cd5-390fd7eb4426" providerId="AD" clId="Web-{147B20C8-7A8E-4251-AB22-0DFFF6657711}" dt="2019-01-21T01:42:38.312" v="434" actId="14100"/>
        <pc:sldMkLst>
          <pc:docMk/>
          <pc:sldMk cId="3115422534" sldId="266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1:05:47.120" v="268" actId="1076"/>
          <ac:spMkLst>
            <pc:docMk/>
            <pc:sldMk cId="3115422534" sldId="266"/>
            <ac:spMk id="2" creationId="{A82A1071-A2D7-4F47-8D40-C3F15BB7F747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1:42:33.952" v="432" actId="20577"/>
          <ac:spMkLst>
            <pc:docMk/>
            <pc:sldMk cId="3115422534" sldId="266"/>
            <ac:spMk id="3" creationId="{B8F0DBC0-6937-41A1-82C2-E6CF34C796ED}"/>
          </ac:spMkLst>
        </pc:spChg>
        <pc:picChg chg="add mod">
          <ac:chgData name="MARIO ALBERTO VASQUEZ CANCINO" userId="S::marioalverto543@comunidad.unam.mx::acfebc50-b33d-4556-8cd5-390fd7eb4426" providerId="AD" clId="Web-{147B20C8-7A8E-4251-AB22-0DFFF6657711}" dt="2019-01-21T01:42:38.312" v="434" actId="14100"/>
          <ac:picMkLst>
            <pc:docMk/>
            <pc:sldMk cId="3115422534" sldId="266"/>
            <ac:picMk id="4" creationId="{412ECF11-8921-458B-806A-594D798D4B75}"/>
          </ac:picMkLst>
        </pc:picChg>
      </pc:sldChg>
      <pc:sldChg chg="addSp modSp new">
        <pc:chgData name="MARIO ALBERTO VASQUEZ CANCINO" userId="S::marioalverto543@comunidad.unam.mx::acfebc50-b33d-4556-8cd5-390fd7eb4426" providerId="AD" clId="Web-{147B20C8-7A8E-4251-AB22-0DFFF6657711}" dt="2019-01-21T01:43:09.843" v="437" actId="20577"/>
        <pc:sldMkLst>
          <pc:docMk/>
          <pc:sldMk cId="2381212293" sldId="267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0:51:50.678" v="167" actId="1076"/>
          <ac:spMkLst>
            <pc:docMk/>
            <pc:sldMk cId="2381212293" sldId="267"/>
            <ac:spMk id="2" creationId="{3C6DDF9E-AD21-4305-90EF-CD6C87FEDF4B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1:43:09.843" v="437" actId="20577"/>
          <ac:spMkLst>
            <pc:docMk/>
            <pc:sldMk cId="2381212293" sldId="267"/>
            <ac:spMk id="3" creationId="{BA529D5D-D657-4A8D-A8BF-40E42E894926}"/>
          </ac:spMkLst>
        </pc:spChg>
        <pc:picChg chg="add mod">
          <ac:chgData name="MARIO ALBERTO VASQUEZ CANCINO" userId="S::marioalverto543@comunidad.unam.mx::acfebc50-b33d-4556-8cd5-390fd7eb4426" providerId="AD" clId="Web-{147B20C8-7A8E-4251-AB22-0DFFF6657711}" dt="2019-01-21T00:56:40.928" v="262" actId="1076"/>
          <ac:picMkLst>
            <pc:docMk/>
            <pc:sldMk cId="2381212293" sldId="267"/>
            <ac:picMk id="4" creationId="{03C69A63-1DAE-47DE-8360-7EEE8BFE053D}"/>
          </ac:picMkLst>
        </pc:picChg>
      </pc:sldChg>
      <pc:sldChg chg="modSp new">
        <pc:chgData name="MARIO ALBERTO VASQUEZ CANCINO" userId="S::marioalverto543@comunidad.unam.mx::acfebc50-b33d-4556-8cd5-390fd7eb4426" providerId="AD" clId="Web-{147B20C8-7A8E-4251-AB22-0DFFF6657711}" dt="2019-01-21T01:30:29.260" v="411" actId="1076"/>
        <pc:sldMkLst>
          <pc:docMk/>
          <pc:sldMk cId="334256182" sldId="268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1:30:29.260" v="411" actId="1076"/>
          <ac:spMkLst>
            <pc:docMk/>
            <pc:sldMk cId="334256182" sldId="268"/>
            <ac:spMk id="2" creationId="{D8915BDE-4960-4C78-9C83-F80B7AF4C2CA}"/>
          </ac:spMkLst>
        </pc:spChg>
      </pc:sldChg>
      <pc:sldChg chg="addSp modSp new">
        <pc:chgData name="MARIO ALBERTO VASQUEZ CANCINO" userId="S::marioalverto543@comunidad.unam.mx::acfebc50-b33d-4556-8cd5-390fd7eb4426" providerId="AD" clId="Web-{147B20C8-7A8E-4251-AB22-0DFFF6657711}" dt="2019-01-21T01:52:14.999" v="441" actId="1076"/>
        <pc:sldMkLst>
          <pc:docMk/>
          <pc:sldMk cId="439669275" sldId="269"/>
        </pc:sldMkLst>
        <pc:spChg chg="mod">
          <ac:chgData name="MARIO ALBERTO VASQUEZ CANCINO" userId="S::marioalverto543@comunidad.unam.mx::acfebc50-b33d-4556-8cd5-390fd7eb4426" providerId="AD" clId="Web-{147B20C8-7A8E-4251-AB22-0DFFF6657711}" dt="2019-01-21T01:41:47.355" v="423" actId="1076"/>
          <ac:spMkLst>
            <pc:docMk/>
            <pc:sldMk cId="439669275" sldId="269"/>
            <ac:spMk id="2" creationId="{3739A526-3A66-4029-BDD5-4C009DF42756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1:42:05.917" v="430" actId="1076"/>
          <ac:spMkLst>
            <pc:docMk/>
            <pc:sldMk cId="439669275" sldId="269"/>
            <ac:spMk id="3" creationId="{C12789CD-9FDD-458D-AE07-731B827F3C72}"/>
          </ac:spMkLst>
        </pc:spChg>
        <pc:picChg chg="add mod">
          <ac:chgData name="MARIO ALBERTO VASQUEZ CANCINO" userId="S::marioalverto543@comunidad.unam.mx::acfebc50-b33d-4556-8cd5-390fd7eb4426" providerId="AD" clId="Web-{147B20C8-7A8E-4251-AB22-0DFFF6657711}" dt="2019-01-21T01:52:14.999" v="441" actId="1076"/>
          <ac:picMkLst>
            <pc:docMk/>
            <pc:sldMk cId="439669275" sldId="269"/>
            <ac:picMk id="4" creationId="{F56A424F-07F1-47D0-8E50-273724FF7AB2}"/>
          </ac:picMkLst>
        </pc:picChg>
      </pc:sldChg>
      <pc:sldMasterChg chg="modSp modSldLayout">
        <pc:chgData name="MARIO ALBERTO VASQUEZ CANCINO" userId="S::marioalverto543@comunidad.unam.mx::acfebc50-b33d-4556-8cd5-390fd7eb4426" providerId="AD" clId="Web-{147B20C8-7A8E-4251-AB22-0DFFF6657711}" dt="2019-01-21T00:46:47.736" v="151"/>
        <pc:sldMasterMkLst>
          <pc:docMk/>
          <pc:sldMasterMk cId="0" sldId="2147483653"/>
        </pc:sldMasterMkLst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asterMk cId="0" sldId="2147483653"/>
            <ac:spMk id="6" creationId="{00000000-0000-0000-0000-000000000000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asterMk cId="0" sldId="2147483653"/>
            <ac:spMk id="7" creationId="{00000000-0000-0000-0000-000000000000}"/>
          </ac:spMkLst>
        </pc:spChg>
        <pc:spChg chg="mod">
          <ac:chgData name="MARIO ALBERTO VASQUEZ CANCINO" userId="S::marioalverto543@comunidad.unam.mx::acfebc50-b33d-4556-8cd5-390fd7eb4426" providerId="AD" clId="Web-{147B20C8-7A8E-4251-AB22-0DFFF6657711}" dt="2019-01-21T00:46:47.736" v="151"/>
          <ac:spMkLst>
            <pc:docMk/>
            <pc:sldMasterMk cId="0" sldId="2147483653"/>
            <ac:spMk id="8" creationId="{00000000-0000-0000-0000-000000000000}"/>
          </ac:spMkLst>
        </pc:spChg>
        <pc:sldLayoutChg chg="modSp">
          <pc:chgData name="MARIO ALBERTO VASQUEZ CANCINO" userId="S::marioalverto543@comunidad.unam.mx::acfebc50-b33d-4556-8cd5-390fd7eb4426" providerId="AD" clId="Web-{147B20C8-7A8E-4251-AB22-0DFFF6657711}" dt="2019-01-21T00:46:47.736" v="151"/>
          <pc:sldLayoutMkLst>
            <pc:docMk/>
            <pc:sldMasterMk cId="0" sldId="2147483653"/>
            <pc:sldLayoutMk cId="0" sldId="2147483648"/>
          </pc:sldLayoutMkLst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48"/>
              <ac:spMk id="10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48"/>
              <ac:spMk id="11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48"/>
              <ac:spMk id="12" creationId="{00000000-0000-0000-0000-000000000000}"/>
            </ac:spMkLst>
          </pc:spChg>
        </pc:sldLayoutChg>
        <pc:sldLayoutChg chg="modSp">
          <pc:chgData name="MARIO ALBERTO VASQUEZ CANCINO" userId="S::marioalverto543@comunidad.unam.mx::acfebc50-b33d-4556-8cd5-390fd7eb4426" providerId="AD" clId="Web-{147B20C8-7A8E-4251-AB22-0DFFF6657711}" dt="2019-01-21T00:46:47.736" v="151"/>
          <pc:sldLayoutMkLst>
            <pc:docMk/>
            <pc:sldMasterMk cId="0" sldId="2147483653"/>
            <pc:sldLayoutMk cId="0" sldId="2147483649"/>
          </pc:sldLayoutMkLst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49"/>
              <ac:spMk id="14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49"/>
              <ac:spMk id="15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49"/>
              <ac:spMk id="16" creationId="{00000000-0000-0000-0000-000000000000}"/>
            </ac:spMkLst>
          </pc:spChg>
        </pc:sldLayoutChg>
        <pc:sldLayoutChg chg="modSp">
          <pc:chgData name="MARIO ALBERTO VASQUEZ CANCINO" userId="S::marioalverto543@comunidad.unam.mx::acfebc50-b33d-4556-8cd5-390fd7eb4426" providerId="AD" clId="Web-{147B20C8-7A8E-4251-AB22-0DFFF6657711}" dt="2019-01-21T00:46:47.736" v="151"/>
          <pc:sldLayoutMkLst>
            <pc:docMk/>
            <pc:sldMasterMk cId="0" sldId="2147483653"/>
            <pc:sldLayoutMk cId="0" sldId="2147483651"/>
          </pc:sldLayoutMkLst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51"/>
              <ac:spMk id="24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51"/>
              <ac:spMk id="25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51"/>
              <ac:spMk id="26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51"/>
              <ac:spMk id="27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51"/>
              <ac:spMk id="28" creationId="{00000000-0000-0000-0000-000000000000}"/>
            </ac:spMkLst>
          </pc:spChg>
          <pc:spChg chg="mod">
            <ac:chgData name="MARIO ALBERTO VASQUEZ CANCINO" userId="S::marioalverto543@comunidad.unam.mx::acfebc50-b33d-4556-8cd5-390fd7eb4426" providerId="AD" clId="Web-{147B20C8-7A8E-4251-AB22-0DFFF6657711}" dt="2019-01-21T00:46:47.736" v="151"/>
            <ac:spMkLst>
              <pc:docMk/>
              <pc:sldMasterMk cId="0" sldId="2147483653"/>
              <pc:sldLayoutMk cId="0" sldId="2147483651"/>
              <ac:spMk id="2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913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3ffff2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3ffff2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3ffff2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3ffff2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3ffff2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3ffff2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2358" y="1463041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sz="8625" b="0" i="0" u="none" strike="noStrike" cap="non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430509" y="5991228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458330" y="211017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645921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102871" y="211017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31257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programacionbasicajava/interfaz-grafica-gu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njsite.com/java-swing-6-los-componentes-basicos/" TargetMode="External"/><Relationship Id="rId4" Type="http://schemas.openxmlformats.org/officeDocument/2006/relationships/hyperlink" Target="https://www.youtube.com/watch?v=MNGN64isaS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ctrTitle"/>
          </p:nvPr>
        </p:nvSpPr>
        <p:spPr>
          <a:xfrm>
            <a:off x="1983547" y="1973065"/>
            <a:ext cx="5275385" cy="11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5000" dirty="0"/>
              <a:t>Java Avanzado</a:t>
            </a:r>
            <a:endParaRPr sz="5000" dirty="0"/>
          </a:p>
        </p:txBody>
      </p:sp>
      <p:sp>
        <p:nvSpPr>
          <p:cNvPr id="45" name="Google Shape;45;p7"/>
          <p:cNvSpPr/>
          <p:nvPr/>
        </p:nvSpPr>
        <p:spPr>
          <a:xfrm>
            <a:off x="2123728" y="3443935"/>
            <a:ext cx="4966780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Interfaces de Usuario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339752" y="404664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Bibliografía</a:t>
            </a:r>
            <a:endParaRPr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331640" y="2204864"/>
            <a:ext cx="7015972" cy="44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342900">
              <a:buFont typeface="Arial" pitchFamily="34" charset="0"/>
              <a:buChar char="•"/>
            </a:pPr>
            <a:r>
              <a:rPr lang="es-MX" sz="1200" dirty="0">
                <a:hlinkClick r:id="rId3"/>
              </a:rPr>
              <a:t>https://sites.google.com/site/programacionbasicajava/interfaz-grafica-gui</a:t>
            </a:r>
            <a:endParaRPr lang="es-MX" sz="1200" dirty="0"/>
          </a:p>
          <a:p>
            <a:pPr marL="571500" indent="-342900">
              <a:buFont typeface="Arial" pitchFamily="34" charset="0"/>
              <a:buChar char="•"/>
            </a:pPr>
            <a:r>
              <a:rPr lang="es-MX" sz="1200" dirty="0">
                <a:hlinkClick r:id="rId4"/>
              </a:rPr>
              <a:t>https://www.youtube.com/watch?v=MNGN64isaS8</a:t>
            </a:r>
          </a:p>
          <a:p>
            <a:pPr marL="571500" indent="-342900">
              <a:buFont typeface="Arial" pitchFamily="34" charset="0"/>
              <a:buChar char="•"/>
            </a:pPr>
            <a:r>
              <a:rPr lang="es-MX" sz="1200" dirty="0">
                <a:hlinkClick r:id="rId5"/>
              </a:rPr>
              <a:t>https://jnjsite.com/java-swing-6-los-componentes-basicos/</a:t>
            </a:r>
          </a:p>
          <a:p>
            <a:pPr marL="571500" indent="-342900">
              <a:buFont typeface="Arial" pitchFamily="34" charset="0"/>
              <a:buChar char="•"/>
            </a:pPr>
            <a:endParaRPr lang="es-MX" sz="1200" dirty="0"/>
          </a:p>
          <a:p>
            <a:pPr marL="571500" indent="-342900">
              <a:buFont typeface="Arial" pitchFamily="34" charset="0"/>
              <a:buChar char="•"/>
            </a:pP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4759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339752" y="404664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Interfaz </a:t>
            </a:r>
            <a:r>
              <a:rPr lang="es-MX"/>
              <a:t>Gráfica</a:t>
            </a:r>
            <a:r>
              <a:rPr lang="es-MX" dirty="0"/>
              <a:t> (GUI)</a:t>
            </a:r>
            <a:endParaRPr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1711361"/>
            <a:ext cx="676875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MX" sz="2400" dirty="0">
                <a:latin typeface="Century Gothic"/>
              </a:rPr>
              <a:t>Llamamos Interfaz Gráfica GUI (</a:t>
            </a:r>
            <a:r>
              <a:rPr lang="es-MX" sz="2400" err="1">
                <a:latin typeface="Century Gothic"/>
              </a:rPr>
              <a:t>Graphical</a:t>
            </a:r>
            <a:r>
              <a:rPr lang="es-MX" sz="2400" dirty="0">
                <a:latin typeface="Century Gothic"/>
              </a:rPr>
              <a:t> </a:t>
            </a:r>
            <a:r>
              <a:rPr lang="es-MX" sz="2400" err="1">
                <a:latin typeface="Century Gothic"/>
              </a:rPr>
              <a:t>User</a:t>
            </a:r>
            <a:r>
              <a:rPr lang="es-MX" sz="2400" dirty="0">
                <a:latin typeface="Century Gothic"/>
              </a:rPr>
              <a:t> Interface) al conjunto de componentes gráficos que posibilitan la interacción entre el usuario y la aplicación. </a:t>
            </a:r>
            <a:endParaRPr lang="es-MX" sz="2400" dirty="0">
              <a:latin typeface="Century Gothic" pitchFamily="34" charset="0"/>
            </a:endParaRPr>
          </a:p>
          <a:p>
            <a:endParaRPr lang="es-MX" sz="2400" dirty="0">
              <a:latin typeface="Century Gothic" pitchFamily="34" charset="0"/>
            </a:endParaRPr>
          </a:p>
          <a:p>
            <a:r>
              <a:rPr lang="es-MX" sz="2400" dirty="0">
                <a:latin typeface="Century Gothic"/>
              </a:rPr>
              <a:t>Es </a:t>
            </a:r>
            <a:r>
              <a:rPr lang="es-MX" sz="2400">
                <a:latin typeface="Century Gothic"/>
              </a:rPr>
              <a:t>decir,</a:t>
            </a:r>
            <a:r>
              <a:rPr lang="es-MX" sz="2400" dirty="0">
                <a:latin typeface="Century Gothic"/>
              </a:rPr>
              <a:t> ventanas, botones, combos, listas, cajas de diálogo, campos de texto, etc. </a:t>
            </a:r>
            <a:endParaRPr lang="es-MX" sz="2400" dirty="0">
              <a:latin typeface="Century Gothic" pitchFamily="34" charset="0"/>
            </a:endParaRPr>
          </a:p>
        </p:txBody>
      </p:sp>
      <p:pic>
        <p:nvPicPr>
          <p:cNvPr id="1026" name="Picture 2" descr="Resultado de imagen para gui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72639"/>
            <a:ext cx="2657872" cy="23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339752" y="404664"/>
            <a:ext cx="6246000" cy="9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MX"/>
              <a:t>Interfaz Gráfica (GUI)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35BB0-E206-48BE-AFDF-07D2EF5A758D}"/>
              </a:ext>
            </a:extLst>
          </p:cNvPr>
          <p:cNvSpPr txBox="1"/>
          <p:nvPr/>
        </p:nvSpPr>
        <p:spPr>
          <a:xfrm>
            <a:off x="1380229" y="1920815"/>
            <a:ext cx="6843621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400">
                <a:latin typeface="Century Gothic"/>
              </a:rPr>
              <a:t>Java proporciona las clases necesarias para el desarrollo de aplicaciones con interfaces de usuario interactivas.</a:t>
            </a:r>
            <a:endParaRPr lang="en-US" sz="1400"/>
          </a:p>
          <a:p>
            <a:pPr marL="342900" indent="-342900">
              <a:buChar char="•"/>
            </a:pPr>
            <a:r>
              <a:rPr lang="en-US" sz="2400">
                <a:latin typeface="Century Gothic"/>
              </a:rPr>
              <a:t>Las clases proporcionan los componentes GUI necesarios para crear aplicaciones y applets Java</a:t>
            </a:r>
          </a:p>
          <a:p>
            <a:pPr marL="342900" indent="-342900">
              <a:buChar char="•"/>
            </a:pPr>
            <a:r>
              <a:rPr lang="en-US" sz="2400">
                <a:latin typeface="Century Gothic"/>
              </a:rPr>
              <a:t>Las clases derivan de la Java Foundation Classes</a:t>
            </a:r>
            <a:endParaRPr lang="en-US" sz="2400" dirty="0">
              <a:latin typeface="Century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A129E1-54F5-4DF5-A47E-B2258363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8" y="4775943"/>
            <a:ext cx="274320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7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A526-3A66-4029-BDD5-4C009DF4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47" y="570451"/>
            <a:ext cx="8071980" cy="928469"/>
          </a:xfrm>
        </p:spPr>
        <p:txBody>
          <a:bodyPr/>
          <a:lstStyle/>
          <a:p>
            <a:r>
              <a:rPr lang="en-US"/>
              <a:t>Contenedores y componentes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789CD-9FDD-458D-AE07-731B827F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32" y="2002257"/>
            <a:ext cx="6773593" cy="4445391"/>
          </a:xfrm>
        </p:spPr>
        <p:txBody>
          <a:bodyPr/>
          <a:lstStyle/>
          <a:p>
            <a:r>
              <a:rPr lang="en-US"/>
              <a:t>Existen dos elementos básicos para la creación de interfaces gráficas de usuario:</a:t>
            </a:r>
            <a:endParaRPr lang="en-US" dirty="0"/>
          </a:p>
          <a:p>
            <a:pPr marL="571500" indent="-342900">
              <a:buChar char="•"/>
            </a:pPr>
            <a:r>
              <a:rPr lang="en-US" b="1"/>
              <a:t>Contenedores</a:t>
            </a:r>
            <a:r>
              <a:rPr lang="en-US"/>
              <a:t>: Elementos capaces de albergar otros elementos.</a:t>
            </a:r>
          </a:p>
          <a:p>
            <a:pPr marL="571500" indent="-342900">
              <a:buChar char="•"/>
            </a:pPr>
            <a:r>
              <a:rPr lang="en-US" b="1"/>
              <a:t>Componentes</a:t>
            </a:r>
            <a:r>
              <a:rPr lang="en-US"/>
              <a:t>: Elementos que se añaden a contenedores. Usualmente los componentes tienen aspecto gráfico, como un botón.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6A424F-07F1-47D0-8E50-273724FF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30" y="4647691"/>
            <a:ext cx="4497237" cy="12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89F0-4080-4F77-80F0-78A8BE6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765" y="512942"/>
            <a:ext cx="7698169" cy="928469"/>
          </a:xfrm>
        </p:spPr>
        <p:txBody>
          <a:bodyPr/>
          <a:lstStyle/>
          <a:p>
            <a:r>
              <a:rPr lang="en-US"/>
              <a:t>AWT (Abstract Windows Toolkit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F669-7656-4492-BD87-3D2E2FB44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Char char="•"/>
            </a:pPr>
            <a:r>
              <a:rPr lang="en-US"/>
              <a:t>Usa los elementos del SO</a:t>
            </a:r>
          </a:p>
          <a:p>
            <a:pPr marL="571500" indent="-342900">
              <a:buChar char="•"/>
            </a:pPr>
            <a:r>
              <a:rPr lang="en-US"/>
              <a:t>Maneja los eventos el SO</a:t>
            </a:r>
            <a:endParaRPr lang="en-US" dirty="0"/>
          </a:p>
          <a:p>
            <a:pPr marL="571500" indent="-342900">
              <a:buChar char="•"/>
            </a:pPr>
            <a:r>
              <a:rPr lang="en-US"/>
              <a:t>La apariencia depende de cada SO</a:t>
            </a:r>
          </a:p>
          <a:p>
            <a:pPr marL="571500" indent="-342900">
              <a:buChar char="•"/>
            </a:pPr>
            <a:r>
              <a:rPr lang="en-US"/>
              <a:t>Compatibilidad en varios SO</a:t>
            </a:r>
          </a:p>
          <a:p>
            <a:pPr marL="571500" indent="-342900">
              <a:buChar char="•"/>
            </a:pPr>
            <a:r>
              <a:rPr lang="en-US"/>
              <a:t>Consumía excesivos recursos del SO</a:t>
            </a:r>
            <a:endParaRPr lang="en-US" dirty="0"/>
          </a:p>
          <a:p>
            <a:pPr marL="571500" indent="-342900">
              <a:buChar char="•"/>
            </a:pPr>
            <a:r>
              <a:rPr lang="en-US"/>
              <a:t>Un boton es un boton para el SO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7136AAB-6D7A-4ED9-B1BD-1CA6B2D2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40" y="4220294"/>
            <a:ext cx="2932981" cy="21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DF9E-AD21-4305-90EF-CD6C87FE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14" y="484187"/>
            <a:ext cx="7554395" cy="928469"/>
          </a:xfrm>
        </p:spPr>
        <p:txBody>
          <a:bodyPr/>
          <a:lstStyle/>
          <a:p>
            <a:pPr algn="r"/>
            <a:r>
              <a:rPr lang="en-US"/>
              <a:t>AWT (Componentes)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9D5D-D657-4A8D-A8BF-40E42E89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55" y="1685955"/>
            <a:ext cx="6773593" cy="4445391"/>
          </a:xfrm>
        </p:spPr>
        <p:txBody>
          <a:bodyPr/>
          <a:lstStyle/>
          <a:p>
            <a:pPr marL="571500" indent="-342900">
              <a:buChar char="•"/>
            </a:pPr>
            <a:r>
              <a:rPr lang="en-US"/>
              <a:t>Button: Boton.</a:t>
            </a:r>
          </a:p>
          <a:p>
            <a:pPr marL="571500" indent="-342900">
              <a:buChar char="•"/>
            </a:pPr>
            <a:r>
              <a:rPr lang="en-US"/>
              <a:t>TextArea, TextField : Area de textos.</a:t>
            </a:r>
          </a:p>
          <a:p>
            <a:pPr marL="571500" indent="-342900">
              <a:buChar char="•"/>
            </a:pPr>
            <a:r>
              <a:rPr lang="en-US"/>
              <a:t>List: Lista.</a:t>
            </a:r>
            <a:endParaRPr lang="en-US" dirty="0"/>
          </a:p>
          <a:p>
            <a:pPr marL="571500" indent="-342900">
              <a:buChar char="•"/>
            </a:pPr>
            <a:r>
              <a:rPr lang="en-US"/>
              <a:t>Checkbox: Casilla de verificacion.</a:t>
            </a:r>
          </a:p>
          <a:p>
            <a:pPr marL="571500" indent="-342900">
              <a:buChar char="•"/>
            </a:pPr>
            <a:r>
              <a:rPr lang="en-US"/>
              <a:t>Label: Etiqueta.</a:t>
            </a:r>
          </a:p>
          <a:p>
            <a:pPr marL="571500" indent="-342900">
              <a:buChar char="•"/>
            </a:pPr>
            <a:r>
              <a:rPr lang="en-US"/>
              <a:t>Canvas: Lienzo.</a:t>
            </a:r>
          </a:p>
          <a:p>
            <a:pPr marL="571500" indent="-342900">
              <a:buChar char="•"/>
            </a:pPr>
            <a:r>
              <a:rPr lang="en-US"/>
              <a:t>Scrollbar.</a:t>
            </a:r>
            <a:endParaRPr lang="en-US" dirty="0"/>
          </a:p>
          <a:p>
            <a:pPr marL="571500" indent="-342900">
              <a:buChar char="•"/>
            </a:pPr>
            <a:r>
              <a:rPr lang="en-US"/>
              <a:t>Etc.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C69A63-1DAE-47DE-8360-7EEE8BFE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57" y="4334091"/>
            <a:ext cx="3807124" cy="22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1AF4-D26B-4998-8291-C81308B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482" y="369166"/>
            <a:ext cx="1630925" cy="1029110"/>
          </a:xfrm>
        </p:spPr>
        <p:txBody>
          <a:bodyPr/>
          <a:lstStyle/>
          <a:p>
            <a:r>
              <a:rPr lang="en-US"/>
              <a:t> Swing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E2CC-F784-4B1A-9BA9-5B674FADB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Char char="•"/>
            </a:pPr>
            <a:r>
              <a:rPr lang="en-US"/>
              <a:t>Java dibuja los elementos</a:t>
            </a:r>
          </a:p>
          <a:p>
            <a:pPr marL="571500" indent="-342900">
              <a:buChar char="•"/>
            </a:pPr>
            <a:r>
              <a:rPr lang="en-US"/>
              <a:t>Java maneja los eventos.</a:t>
            </a:r>
            <a:endParaRPr lang="en-US" dirty="0"/>
          </a:p>
          <a:p>
            <a:pPr marL="571500" indent="-342900">
              <a:buChar char="•"/>
            </a:pPr>
            <a:r>
              <a:rPr lang="en-US"/>
              <a:t>Todo se ve exactamente igual en cualquier SO</a:t>
            </a:r>
          </a:p>
          <a:p>
            <a:pPr marL="571500" indent="-342900">
              <a:buChar char="•"/>
            </a:pPr>
            <a:r>
              <a:rPr lang="en-US"/>
              <a:t>Un boton o cualquier elemento son pixeles para el SO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1E7FAF-87E1-4369-BCA4-31A4B0F7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23" y="3804429"/>
            <a:ext cx="2835933" cy="23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1071-A2D7-4F47-8D40-C3F15BB7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311" y="383545"/>
            <a:ext cx="6246056" cy="928469"/>
          </a:xfrm>
        </p:spPr>
        <p:txBody>
          <a:bodyPr/>
          <a:lstStyle/>
          <a:p>
            <a:pPr algn="r"/>
            <a:r>
              <a:rPr lang="en-US"/>
              <a:t>Swing (Componentes)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DBC0-6937-41A1-82C2-E6CF34C7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56" y="1542181"/>
            <a:ext cx="7895026" cy="4445391"/>
          </a:xfrm>
        </p:spPr>
        <p:txBody>
          <a:bodyPr/>
          <a:lstStyle/>
          <a:p>
            <a:pPr marL="571500" indent="-342900">
              <a:buChar char="•"/>
            </a:pPr>
            <a:r>
              <a:rPr lang="en-US"/>
              <a:t>JLabel: Etiqueta.</a:t>
            </a:r>
          </a:p>
          <a:p>
            <a:pPr algn="just">
              <a:buChar char="•"/>
            </a:pPr>
            <a:r>
              <a:rPr lang="en-US"/>
              <a:t> JTextArea, JTextField: Area de texto.</a:t>
            </a:r>
            <a:endParaRPr lang="en-US" dirty="0"/>
          </a:p>
          <a:p>
            <a:pPr>
              <a:buChar char="•"/>
            </a:pPr>
            <a:r>
              <a:rPr lang="en-US"/>
              <a:t> JCheckBox: Casilla de verificacion (Varias opciones).</a:t>
            </a:r>
          </a:p>
          <a:p>
            <a:pPr algn="just">
              <a:buChar char="•"/>
            </a:pPr>
            <a:r>
              <a:rPr lang="en-US"/>
              <a:t> JRadioButton: Casilla de verificacion (Una opcion).</a:t>
            </a:r>
          </a:p>
          <a:p>
            <a:pPr algn="just">
              <a:buChar char="•"/>
            </a:pPr>
            <a:r>
              <a:rPr lang="en-US"/>
              <a:t> JList : Lista seleccionable.</a:t>
            </a:r>
          </a:p>
          <a:p>
            <a:pPr algn="just">
              <a:buChar char="•"/>
            </a:pPr>
            <a:r>
              <a:rPr lang="en-US" dirty="0"/>
              <a:t> </a:t>
            </a:r>
            <a:r>
              <a:rPr lang="en-US"/>
              <a:t>JScrollBar.</a:t>
            </a:r>
          </a:p>
          <a:p>
            <a:pPr algn="just">
              <a:buChar char="•"/>
            </a:pPr>
            <a:r>
              <a:rPr lang="en-US"/>
              <a:t> Etc.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2ECF11-8921-458B-806A-594D798D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28" y="3601263"/>
            <a:ext cx="3591463" cy="28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5BDE-4960-4C78-9C83-F80B7AF4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953" y="397923"/>
            <a:ext cx="6246056" cy="92846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EA7C-0CAC-4AAB-B8BE-4546F7938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</Words>
  <Application>Microsoft Office PowerPoint</Application>
  <PresentationFormat>On-screen Show (4:3)</PresentationFormat>
  <Paragraphs>10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Java Avanzado</vt:lpstr>
      <vt:lpstr>Interfaz Gráfica (GUI)</vt:lpstr>
      <vt:lpstr>Interfaz Gráfica (GUI) </vt:lpstr>
      <vt:lpstr>Contenedores y componentes</vt:lpstr>
      <vt:lpstr>AWT (Abstract Windows Toolkit )</vt:lpstr>
      <vt:lpstr>AWT (Componentes) </vt:lpstr>
      <vt:lpstr> Swing</vt:lpstr>
      <vt:lpstr>Swing (Componentes)</vt:lpstr>
      <vt:lpstr>PowerPoint Presentation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Avanzado</dc:title>
  <cp:lastModifiedBy>gock</cp:lastModifiedBy>
  <cp:revision>233</cp:revision>
  <dcterms:modified xsi:type="dcterms:W3CDTF">2019-01-21T01:57:36Z</dcterms:modified>
</cp:coreProperties>
</file>