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5" r:id="rId6"/>
    <p:sldId id="261" r:id="rId7"/>
    <p:sldId id="262" r:id="rId8"/>
    <p:sldId id="263" r:id="rId9"/>
    <p:sldId id="264" r:id="rId10"/>
    <p:sldId id="269" r:id="rId11"/>
    <p:sldId id="270" r:id="rId12"/>
    <p:sldId id="266" r:id="rId13"/>
    <p:sldId id="267" r:id="rId14"/>
    <p:sldId id="268" r:id="rId15"/>
    <p:sldId id="272" r:id="rId16"/>
    <p:sldId id="271" r:id="rId17"/>
    <p:sldId id="273" r:id="rId18"/>
    <p:sldId id="274" r:id="rId19"/>
    <p:sldId id="275" r:id="rId20"/>
    <p:sldId id="283" r:id="rId21"/>
    <p:sldId id="276" r:id="rId22"/>
    <p:sldId id="277" r:id="rId23"/>
    <p:sldId id="278" r:id="rId24"/>
    <p:sldId id="280" r:id="rId25"/>
    <p:sldId id="279" r:id="rId26"/>
    <p:sldId id="281" r:id="rId27"/>
    <p:sldId id="282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3E4F9E87-4FB0-4B3C-845B-655D00D20710}">
          <p14:sldIdLst>
            <p14:sldId id="256"/>
          </p14:sldIdLst>
        </p14:section>
        <p14:section name="ZoomDivLavage" id="{98C2809A-0FE1-40A7-B588-28861B7C4DB0}">
          <p14:sldIdLst>
            <p14:sldId id="259"/>
            <p14:sldId id="258"/>
            <p14:sldId id="260"/>
            <p14:sldId id="265"/>
            <p14:sldId id="261"/>
            <p14:sldId id="262"/>
            <p14:sldId id="263"/>
            <p14:sldId id="264"/>
          </p14:sldIdLst>
        </p14:section>
        <p14:section name="Script" id="{DB5AFD4A-4451-4CA8-89E7-4C37AE883311}">
          <p14:sldIdLst>
            <p14:sldId id="269"/>
            <p14:sldId id="270"/>
            <p14:sldId id="266"/>
            <p14:sldId id="267"/>
            <p14:sldId id="268"/>
            <p14:sldId id="272"/>
            <p14:sldId id="271"/>
            <p14:sldId id="273"/>
            <p14:sldId id="274"/>
            <p14:sldId id="275"/>
          </p14:sldIdLst>
        </p14:section>
        <p14:section name="Art" id="{BF0A7B8A-A538-4E5B-9706-0DD9CA479636}">
          <p14:sldIdLst>
            <p14:sldId id="283"/>
            <p14:sldId id="276"/>
            <p14:sldId id="277"/>
            <p14:sldId id="278"/>
            <p14:sldId id="280"/>
            <p14:sldId id="279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A2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813255-F947-4F82-A868-1B18FEBED3BE}" v="119" dt="2025-03-24T10:43:19.311"/>
    <p1510:client id="{CDA810B6-5A8D-45ED-AB0F-12E43F6DA3D4}" v="132" dt="2025-03-23T20:36:22.8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946" y="22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ADE6B-2E48-C706-7FF8-8427F63A4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E2F9EE-5122-F7FE-6248-233D9E214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29678-E288-54CD-EFCC-C94100F2E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E243-7AC4-4D2F-B9F7-28427F5F2FDB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B1713-68C9-ED60-CC10-4F109ED07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557F1-D5D3-3C81-B35E-922B5E10A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E8F6-7BD3-444C-9B6E-DE0BFF3E0B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75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40CDA-E9C7-1942-5D6B-6D58ED8A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1CBA3-0346-0CFD-212C-C2FEFBB46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CD1E9-C614-A2C7-9215-47E6FD0A2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E243-7AC4-4D2F-B9F7-28427F5F2FDB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A4AC8-663C-8F4A-68EE-2A3135BCA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24158-D6DE-B079-3B46-24812107B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E8F6-7BD3-444C-9B6E-DE0BFF3E0B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5052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EAC323-0E47-FA30-B46F-3144D846AC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55359-024B-8027-4B98-F51055E6F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DA112-E284-BD1E-312F-C4262350C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E243-7AC4-4D2F-B9F7-28427F5F2FDB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D45B-FB54-25EC-9F36-0739F1B04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95222-F1BD-D165-065D-8550CDC3A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E8F6-7BD3-444C-9B6E-DE0BFF3E0B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416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EDB6-E56D-7A8E-2372-D60EC147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8671D-0D47-CEE1-ADFF-65ED74CB5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D5070-5DE1-3FAF-C241-2F507ACB1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E243-7AC4-4D2F-B9F7-28427F5F2FDB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BDF3C-AE27-296B-542C-A1F3E05C1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B6E50-B8CB-D988-7E1A-2F224BF81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E8F6-7BD3-444C-9B6E-DE0BFF3E0B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6258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D21E1-496F-D574-2CE2-2F5D1BCD8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C7BB0-1D2C-BC8F-ECFD-1EA0F12BA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5BBC8-E28B-71BA-6866-5AB398DEE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E243-7AC4-4D2F-B9F7-28427F5F2FDB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7CE05-5116-530B-E9EA-2CB499665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599E7-5C18-B452-FAE7-D666C685A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E8F6-7BD3-444C-9B6E-DE0BFF3E0B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0163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C372A-B3F8-FF92-5660-1169EDD50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ED43A-93BB-F4A8-1F17-DDABB9DA06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E1950-7246-627A-422C-79B78B0A7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7CBAC-F332-90FE-CD4D-F0295779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E243-7AC4-4D2F-B9F7-28427F5F2FDB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93792-9243-E070-CE11-01D96041B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63C97-056E-55B8-7E29-4D94ECD6B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E8F6-7BD3-444C-9B6E-DE0BFF3E0B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3085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BF22-5584-FADB-FBC8-2B92A7859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9A9C3-9B06-11B9-5B8B-9F5835089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1A5F7-D1A4-8A7C-EECD-977ADE19A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5B7B37-39DE-155F-FFE3-525E31C1BE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2F68F1-E76D-D2D5-6992-F81B4E745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A434B3-327D-E388-47F6-60FAD924A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E243-7AC4-4D2F-B9F7-28427F5F2FDB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1DF87-582C-3471-034F-E5E8780BB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226AC9-4F07-F2C5-1EDF-BE8B890F3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E8F6-7BD3-444C-9B6E-DE0BFF3E0B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2403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A8E51-6BB7-15B3-C2DE-F0BC48B94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BE934F-D31E-C072-6CDE-D58C53F29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E243-7AC4-4D2F-B9F7-28427F5F2FDB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8A20C-FF90-9A18-2356-2D9D16280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1B74E7-1503-A224-6615-27B323CBD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E8F6-7BD3-444C-9B6E-DE0BFF3E0B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5071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72630B-D626-E91B-2B6A-5E6E016C1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E243-7AC4-4D2F-B9F7-28427F5F2FDB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E42696-64CF-17F5-EFD6-E312D606C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3F9E5-CB32-3FF9-85B9-E1823B9ED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E8F6-7BD3-444C-9B6E-DE0BFF3E0B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0878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6B919-B041-D8BA-82D9-4C58A05F4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7898B-5CF5-C1FD-7CD2-C1727A8F2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0DF49-9C9A-CE24-C06D-6E73E458E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5E468-6D3A-F73C-8A39-94042CFAD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E243-7AC4-4D2F-B9F7-28427F5F2FDB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EDE3D-F6B2-7933-2F6B-B9887E49F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56BD9-3861-7A4A-0869-66DB7A16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E8F6-7BD3-444C-9B6E-DE0BFF3E0B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831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383B0-091D-F1A5-2B6C-BEDFBFEC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6613CB-A634-6B1A-27BD-F02DB60ED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EE7E7-9BA1-B106-095D-01EC24F33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045BF-E677-9514-A446-C4D5D78CD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E243-7AC4-4D2F-B9F7-28427F5F2FDB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3D3E1-9041-88F1-453E-809317AB7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B42FB-259B-1324-4D07-B0F1FC8FD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E8F6-7BD3-444C-9B6E-DE0BFF3E0B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4503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A2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E1A185-BD5B-C76D-FCA7-E48197892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40334-2113-8AB8-FBB2-EF94CB254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82818-18F9-4561-AB46-1AA00C110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28E243-7AC4-4D2F-B9F7-28427F5F2FDB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A2F92-3053-449A-8AA7-8C472ED2C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FB810-C8F1-A951-19CA-35D3E841F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3CE8F6-7BD3-444C-9B6E-DE0BFF3E0B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8880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2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slide" Target="slide10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5.xml"/><Relationship Id="rId11" Type="http://schemas.openxmlformats.org/officeDocument/2006/relationships/image" Target="../media/image17.png"/><Relationship Id="rId5" Type="http://schemas.openxmlformats.org/officeDocument/2006/relationships/image" Target="../media/image13.png"/><Relationship Id="rId10" Type="http://schemas.openxmlformats.org/officeDocument/2006/relationships/image" Target="../media/image16.png"/><Relationship Id="rId4" Type="http://schemas.openxmlformats.org/officeDocument/2006/relationships/slide" Target="slide18.xml"/><Relationship Id="rId9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slide" Target="slide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8.xml"/><Relationship Id="rId4" Type="http://schemas.openxmlformats.org/officeDocument/2006/relationships/slide" Target="slide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8.xml"/><Relationship Id="rId4" Type="http://schemas.openxmlformats.org/officeDocument/2006/relationships/slide" Target="slide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slide" Target="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slide" Target="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6A402145-EA6E-B710-4AFB-14EE94E693EF}"/>
              </a:ext>
            </a:extLst>
          </p:cNvPr>
          <p:cNvGrpSpPr/>
          <p:nvPr/>
        </p:nvGrpSpPr>
        <p:grpSpPr>
          <a:xfrm>
            <a:off x="1834351" y="474870"/>
            <a:ext cx="3048000" cy="2270815"/>
            <a:chOff x="1033670" y="474870"/>
            <a:chExt cx="3048000" cy="2270815"/>
          </a:xfrm>
        </p:grpSpPr>
        <mc:AlternateContent xmlns:mc="http://schemas.openxmlformats.org/markup-compatibility/2006">
          <mc:Choice xmlns:psez="http://schemas.microsoft.com/office/powerpoint/2016/sectionzoom" Requires="psez">
            <p:graphicFrame>
              <p:nvGraphicFramePr>
                <p:cNvPr id="9" name="Zoom de section 8">
                  <a:extLst>
                    <a:ext uri="{FF2B5EF4-FFF2-40B4-BE49-F238E27FC236}">
                      <a16:creationId xmlns:a16="http://schemas.microsoft.com/office/drawing/2014/main" id="{592E8094-B6F6-02BA-75FA-9327E29E282C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416013335"/>
                    </p:ext>
                  </p:extLst>
                </p:nvPr>
              </p:nvGraphicFramePr>
              <p:xfrm>
                <a:off x="1033670" y="1031185"/>
                <a:ext cx="3048000" cy="1714500"/>
              </p:xfrm>
              <a:graphic>
                <a:graphicData uri="http://schemas.microsoft.com/office/powerpoint/2016/sectionzoom">
                  <psez:sectionZm>
                    <psez:sectionZmObj sectionId="{98C2809A-0FE1-40A7-B588-28861B7C4DB0}">
                      <psez:zmPr id="{B44B5234-B9AC-458E-B57C-EFA89B862F64}" transitionDur="1000">
                        <p166:blipFill xmlns:p166="http://schemas.microsoft.com/office/powerpoint/2016/6/main">
                          <a:blip r:embed="rId2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</a:ln>
                        </p166:spPr>
                      </psez:zmPr>
                    </psez:sectionZmObj>
                  </psez:sectionZm>
                </a:graphicData>
              </a:graphic>
            </p:graphicFrame>
          </mc:Choice>
          <mc:Fallback>
            <p:pic>
              <p:nvPicPr>
                <p:cNvPr id="9" name="Zoom de section 8">
                  <a:hlinkClick r:id="rId3" action="ppaction://hlinksldjump"/>
                  <a:extLst>
                    <a:ext uri="{FF2B5EF4-FFF2-40B4-BE49-F238E27FC236}">
                      <a16:creationId xmlns:a16="http://schemas.microsoft.com/office/drawing/2014/main" id="{592E8094-B6F6-02BA-75FA-9327E29E282C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834351" y="1031185"/>
                  <a:ext cx="3048000" cy="1714500"/>
                </a:xfrm>
                <a:prstGeom prst="rect">
                  <a:avLst/>
                </a:prstGeom>
                <a:ln w="38100">
                  <a:solidFill>
                    <a:schemeClr val="tx1"/>
                  </a:solidFill>
                </a:ln>
              </p:spPr>
            </p:pic>
          </mc:Fallback>
        </mc:AlternateContent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DFA484BA-5D40-41C9-F0F4-D63699EDCF67}"/>
                </a:ext>
              </a:extLst>
            </p:cNvPr>
            <p:cNvSpPr txBox="1"/>
            <p:nvPr/>
          </p:nvSpPr>
          <p:spPr>
            <a:xfrm>
              <a:off x="1085824" y="474870"/>
              <a:ext cx="2943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2800" b="1" dirty="0"/>
                <a:t>Structure générale</a:t>
              </a:r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BB036820-714B-3E88-BFC3-DDCA3655DBE8}"/>
              </a:ext>
            </a:extLst>
          </p:cNvPr>
          <p:cNvGrpSpPr/>
          <p:nvPr/>
        </p:nvGrpSpPr>
        <p:grpSpPr>
          <a:xfrm>
            <a:off x="7320136" y="507965"/>
            <a:ext cx="3048000" cy="2237720"/>
            <a:chOff x="4799856" y="507965"/>
            <a:chExt cx="3048000" cy="2237720"/>
          </a:xfrm>
        </p:grpSpPr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2D5BECBD-CE30-8613-BCF7-2E2C27153B6C}"/>
                </a:ext>
              </a:extLst>
            </p:cNvPr>
            <p:cNvSpPr txBox="1"/>
            <p:nvPr/>
          </p:nvSpPr>
          <p:spPr>
            <a:xfrm>
              <a:off x="5733694" y="507965"/>
              <a:ext cx="11803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2800" b="1" dirty="0"/>
                <a:t>Scripts</a:t>
              </a:r>
            </a:p>
          </p:txBody>
        </p:sp>
        <mc:AlternateContent xmlns:mc="http://schemas.openxmlformats.org/markup-compatibility/2006">
          <mc:Choice xmlns:psez="http://schemas.microsoft.com/office/powerpoint/2016/sectionzoom" Requires="psez">
            <p:graphicFrame>
              <p:nvGraphicFramePr>
                <p:cNvPr id="3" name="Zoom de section 2">
                  <a:extLst>
                    <a:ext uri="{FF2B5EF4-FFF2-40B4-BE49-F238E27FC236}">
                      <a16:creationId xmlns:a16="http://schemas.microsoft.com/office/drawing/2014/main" id="{DAD9A78A-17E7-EA39-0E9D-797F5ADBDAFD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841662180"/>
                    </p:ext>
                  </p:extLst>
                </p:nvPr>
              </p:nvGraphicFramePr>
              <p:xfrm>
                <a:off x="4799856" y="1031185"/>
                <a:ext cx="3048000" cy="1714500"/>
              </p:xfrm>
              <a:graphic>
                <a:graphicData uri="http://schemas.microsoft.com/office/powerpoint/2016/sectionzoom">
                  <psez:sectionZm>
                    <psez:sectionZmObj sectionId="{DB5AFD4A-4451-4CA8-89E7-4C37AE883311}">
                      <psez:zmPr id="{7B16354F-1BB3-4946-997F-4B17201D4D24}" transitionDur="1000">
                        <p166:blipFill xmlns:p166="http://schemas.microsoft.com/office/powerpoint/2016/6/main">
                          <a:blip r:embed="rId4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</a:ln>
                        </p166:spPr>
                      </psez:zmPr>
                    </psez:sectionZmObj>
                  </psez:sectionZm>
                </a:graphicData>
              </a:graphic>
            </p:graphicFrame>
          </mc:Choice>
          <mc:Fallback>
            <p:pic>
              <p:nvPicPr>
                <p:cNvPr id="3" name="Zoom de section 2">
                  <a:hlinkClick r:id="rId5" action="ppaction://hlinksldjump"/>
                  <a:extLst>
                    <a:ext uri="{FF2B5EF4-FFF2-40B4-BE49-F238E27FC236}">
                      <a16:creationId xmlns:a16="http://schemas.microsoft.com/office/drawing/2014/main" id="{DAD9A78A-17E7-EA39-0E9D-797F5ADBDAFD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320136" y="1031185"/>
                  <a:ext cx="3048000" cy="1714500"/>
                </a:xfrm>
                <a:prstGeom prst="rect">
                  <a:avLst/>
                </a:prstGeom>
                <a:ln w="38100">
                  <a:solidFill>
                    <a:schemeClr val="tx1"/>
                  </a:solidFill>
                </a:ln>
              </p:spPr>
            </p:pic>
          </mc:Fallback>
        </mc:AlternateContent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5CC8E376-ED8B-52BB-E806-26B87CC8276A}"/>
              </a:ext>
            </a:extLst>
          </p:cNvPr>
          <p:cNvGrpSpPr/>
          <p:nvPr/>
        </p:nvGrpSpPr>
        <p:grpSpPr>
          <a:xfrm>
            <a:off x="4572000" y="3717032"/>
            <a:ext cx="3048000" cy="2241223"/>
            <a:chOff x="8566042" y="504462"/>
            <a:chExt cx="3048000" cy="2241223"/>
          </a:xfrm>
        </p:grpSpPr>
        <mc:AlternateContent xmlns:mc="http://schemas.openxmlformats.org/markup-compatibility/2006">
          <mc:Choice xmlns:psez="http://schemas.microsoft.com/office/powerpoint/2016/sectionzoom" Requires="psez">
            <p:graphicFrame>
              <p:nvGraphicFramePr>
                <p:cNvPr id="6" name="Zoom de section 5">
                  <a:extLst>
                    <a:ext uri="{FF2B5EF4-FFF2-40B4-BE49-F238E27FC236}">
                      <a16:creationId xmlns:a16="http://schemas.microsoft.com/office/drawing/2014/main" id="{CA19B49D-23AA-2F03-E908-18A6DE57EBC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392898702"/>
                    </p:ext>
                  </p:extLst>
                </p:nvPr>
              </p:nvGraphicFramePr>
              <p:xfrm>
                <a:off x="8566042" y="1031185"/>
                <a:ext cx="3048000" cy="1714500"/>
              </p:xfrm>
              <a:graphic>
                <a:graphicData uri="http://schemas.microsoft.com/office/powerpoint/2016/sectionzoom">
                  <psez:sectionZm>
                    <psez:sectionZmObj sectionId="{BF0A7B8A-A538-4E5B-9706-0DD9CA479636}">
                      <psez:zmPr id="{D2BC183D-C5B9-41AF-8C22-B6E3DE00C493}" transitionDur="1000">
                        <p166:blipFill xmlns:p166="http://schemas.microsoft.com/office/powerpoint/2016/6/main">
                          <a:blip r:embed="rId6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</a:ln>
                        </p166:spPr>
                      </psez:zmPr>
                    </psez:sectionZmObj>
                  </psez:sectionZm>
                </a:graphicData>
              </a:graphic>
            </p:graphicFrame>
          </mc:Choice>
          <mc:Fallback>
            <p:pic>
              <p:nvPicPr>
                <p:cNvPr id="6" name="Zoom de section 5">
                  <a:hlinkClick r:id="rId7" action="ppaction://hlinksldjump"/>
                  <a:extLst>
                    <a:ext uri="{FF2B5EF4-FFF2-40B4-BE49-F238E27FC236}">
                      <a16:creationId xmlns:a16="http://schemas.microsoft.com/office/drawing/2014/main" id="{CA19B49D-23AA-2F03-E908-18A6DE57EBC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572000" y="4243755"/>
                  <a:ext cx="3048000" cy="1714500"/>
                </a:xfrm>
                <a:prstGeom prst="rect">
                  <a:avLst/>
                </a:prstGeom>
                <a:ln w="38100">
                  <a:solidFill>
                    <a:schemeClr val="tx1"/>
                  </a:solidFill>
                </a:ln>
              </p:spPr>
            </p:pic>
          </mc:Fallback>
        </mc:AlternateContent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58B6CBE-6723-43CB-FA76-C4B25678A9CB}"/>
                </a:ext>
              </a:extLst>
            </p:cNvPr>
            <p:cNvSpPr txBox="1"/>
            <p:nvPr/>
          </p:nvSpPr>
          <p:spPr>
            <a:xfrm>
              <a:off x="9072616" y="504462"/>
              <a:ext cx="20348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2800" b="1" dirty="0"/>
                <a:t>Galerie d’art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36224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hlinkClick r:id="rId2" action="ppaction://hlinksldjump"/>
            <a:extLst>
              <a:ext uri="{FF2B5EF4-FFF2-40B4-BE49-F238E27FC236}">
                <a16:creationId xmlns:a16="http://schemas.microsoft.com/office/drawing/2014/main" id="{5FBD39EB-0A4A-0C34-6EFB-4F32F0E1AB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hlinkClick r:id="rId2" action="ppaction://hlinksldjump"/>
            <a:extLst>
              <a:ext uri="{FF2B5EF4-FFF2-40B4-BE49-F238E27FC236}">
                <a16:creationId xmlns:a16="http://schemas.microsoft.com/office/drawing/2014/main" id="{CC098C71-B95D-4E45-7DA7-EC97D44AF8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Zoom de diapositive 5">
                <a:extLst>
                  <a:ext uri="{FF2B5EF4-FFF2-40B4-BE49-F238E27FC236}">
                    <a16:creationId xmlns:a16="http://schemas.microsoft.com/office/drawing/2014/main" id="{28FD715E-C60A-3EF4-04D7-41245817E00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89903222"/>
                  </p:ext>
                </p:extLst>
              </p:nvPr>
            </p:nvGraphicFramePr>
            <p:xfrm>
              <a:off x="3935760" y="3735460"/>
              <a:ext cx="4320480" cy="2430270"/>
            </p:xfrm>
            <a:graphic>
              <a:graphicData uri="http://schemas.microsoft.com/office/powerpoint/2016/slidezoom">
                <pslz:sldZm>
                  <pslz:sldZmObj sldId="274" cId="2616858517">
                    <pslz:zmPr id="{CBCBDAD1-B6A1-4559-8A35-063BF4AA488C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320480" cy="243027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Zoom de diapositive 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28FD715E-C60A-3EF4-04D7-41245817E00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35760" y="3735460"/>
                <a:ext cx="4320480" cy="243027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grpSp>
        <p:nvGrpSpPr>
          <p:cNvPr id="9" name="Groupe 8">
            <a:extLst>
              <a:ext uri="{FF2B5EF4-FFF2-40B4-BE49-F238E27FC236}">
                <a16:creationId xmlns:a16="http://schemas.microsoft.com/office/drawing/2014/main" id="{7793372F-CF5D-DF90-AD44-C11F8866C63F}"/>
              </a:ext>
            </a:extLst>
          </p:cNvPr>
          <p:cNvGrpSpPr/>
          <p:nvPr/>
        </p:nvGrpSpPr>
        <p:grpSpPr>
          <a:xfrm>
            <a:off x="6741434" y="634842"/>
            <a:ext cx="4320480" cy="2430270"/>
            <a:chOff x="6816082" y="998730"/>
            <a:chExt cx="4320480" cy="2430270"/>
          </a:xfrm>
        </p:grpSpPr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4" name="Zoom de diapositive 3">
                  <a:extLst>
                    <a:ext uri="{FF2B5EF4-FFF2-40B4-BE49-F238E27FC236}">
                      <a16:creationId xmlns:a16="http://schemas.microsoft.com/office/drawing/2014/main" id="{04142669-7367-A22F-E11E-729DD18B8044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804188681"/>
                    </p:ext>
                  </p:extLst>
                </p:nvPr>
              </p:nvGraphicFramePr>
              <p:xfrm>
                <a:off x="6816082" y="998730"/>
                <a:ext cx="4320480" cy="2430270"/>
              </p:xfrm>
              <a:graphic>
                <a:graphicData uri="http://schemas.microsoft.com/office/powerpoint/2016/slidezoom">
                  <pslz:sldZm>
                    <pslz:sldZmObj sldId="272" cId="3920686658">
                      <pslz:zmPr id="{73F631C1-21C4-497E-8396-444293BE2ACA}" returnToParent="0" transitionDur="1000">
                        <p166:blipFill xmlns:p166="http://schemas.microsoft.com/office/powerpoint/2016/6/main">
                          <a:blip r:embed="rId5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4320480" cy="243027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4" name="Zoom de diapositive 3">
                  <a:hlinkClick r:id="rId6" action="ppaction://hlinksldjump"/>
                  <a:extLst>
                    <a:ext uri="{FF2B5EF4-FFF2-40B4-BE49-F238E27FC236}">
                      <a16:creationId xmlns:a16="http://schemas.microsoft.com/office/drawing/2014/main" id="{04142669-7367-A22F-E11E-729DD18B804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41434" y="634842"/>
                  <a:ext cx="4320480" cy="2430270"/>
                </a:xfrm>
                <a:prstGeom prst="rect">
                  <a:avLst/>
                </a:prstGeom>
                <a:ln w="3175">
                  <a:noFill/>
                </a:ln>
              </p:spPr>
            </p:pic>
          </mc:Fallback>
        </mc:AlternateContent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70377BB7-D6E9-2094-45A8-5C43C04CD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871854" y="2736164"/>
              <a:ext cx="4208937" cy="677889"/>
            </a:xfrm>
            <a:prstGeom prst="rect">
              <a:avLst/>
            </a:prstGeom>
          </p:spPr>
        </p:pic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70C8154A-70C7-4BDF-FE30-3DD649591332}"/>
              </a:ext>
            </a:extLst>
          </p:cNvPr>
          <p:cNvGrpSpPr/>
          <p:nvPr/>
        </p:nvGrpSpPr>
        <p:grpSpPr>
          <a:xfrm>
            <a:off x="1134139" y="630009"/>
            <a:ext cx="4320480" cy="2741041"/>
            <a:chOff x="1055440" y="998730"/>
            <a:chExt cx="4320480" cy="2741041"/>
          </a:xfrm>
        </p:grpSpPr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3" name="Zoom de diapositive 2">
                  <a:extLst>
                    <a:ext uri="{FF2B5EF4-FFF2-40B4-BE49-F238E27FC236}">
                      <a16:creationId xmlns:a16="http://schemas.microsoft.com/office/drawing/2014/main" id="{888560DF-886E-75B6-201C-4177D2D71580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069674874"/>
                    </p:ext>
                  </p:extLst>
                </p:nvPr>
              </p:nvGraphicFramePr>
              <p:xfrm>
                <a:off x="1055440" y="998730"/>
                <a:ext cx="4320480" cy="2430270"/>
              </p:xfrm>
              <a:graphic>
                <a:graphicData uri="http://schemas.microsoft.com/office/powerpoint/2016/slidezoom">
                  <pslz:sldZm>
                    <pslz:sldZmObj sldId="270" cId="2394215702">
                      <pslz:zmPr id="{A17F7C21-47FC-412A-BB82-400B72CF857A}" returnToParent="0" transitionDur="1000">
                        <p166:blipFill xmlns:p166="http://schemas.microsoft.com/office/powerpoint/2016/6/main">
                          <a:blip r:embed="rId8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4320480" cy="243027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3" name="Zoom de diapositive 2">
                  <a:hlinkClick r:id="rId9" action="ppaction://hlinksldjump"/>
                  <a:extLst>
                    <a:ext uri="{FF2B5EF4-FFF2-40B4-BE49-F238E27FC236}">
                      <a16:creationId xmlns:a16="http://schemas.microsoft.com/office/drawing/2014/main" id="{888560DF-886E-75B6-201C-4177D2D7158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34139" y="630009"/>
                  <a:ext cx="4320480" cy="2430270"/>
                </a:xfrm>
                <a:prstGeom prst="rect">
                  <a:avLst/>
                </a:prstGeom>
                <a:ln w="3175">
                  <a:noFill/>
                </a:ln>
              </p:spPr>
            </p:pic>
          </mc:Fallback>
        </mc:AlternateContent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2AB522A5-FF72-7B2E-0117-B209B74F5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96807" y="2636912"/>
              <a:ext cx="812933" cy="1102859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485743C4-E7DD-3A84-5AC5-D37D8FD58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665180" y="2636912"/>
              <a:ext cx="869515" cy="1102859"/>
            </a:xfrm>
            <a:prstGeom prst="rect">
              <a:avLst/>
            </a:prstGeom>
            <a:ln w="38100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666900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28A070A-7EC7-7173-A615-BB9E36746646}"/>
              </a:ext>
            </a:extLst>
          </p:cNvPr>
          <p:cNvSpPr txBox="1"/>
          <p:nvPr/>
        </p:nvSpPr>
        <p:spPr>
          <a:xfrm>
            <a:off x="1521831" y="2705725"/>
            <a:ext cx="914833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8800" dirty="0"/>
              <a:t>Mise  jour des SVG</a:t>
            </a:r>
          </a:p>
        </p:txBody>
      </p:sp>
    </p:spTree>
    <p:extLst>
      <p:ext uri="{BB962C8B-B14F-4D97-AF65-F5344CB8AC3E}">
        <p14:creationId xmlns:p14="http://schemas.microsoft.com/office/powerpoint/2010/main" val="2394215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xit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1CC3BD4-B67B-597C-67B8-513DE08839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37"/>
          <a:stretch/>
        </p:blipFill>
        <p:spPr>
          <a:xfrm>
            <a:off x="335360" y="552247"/>
            <a:ext cx="6868484" cy="5753503"/>
          </a:xfrm>
          <a:prstGeom prst="rect">
            <a:avLst/>
          </a:prstGeom>
          <a:effectLst>
            <a:outerShdw blurRad="330200" sx="106000" sy="106000" algn="ctr" rotWithShape="0">
              <a:prstClr val="black">
                <a:alpha val="50000"/>
              </a:prstClr>
            </a:outerShdw>
          </a:effec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C6EE239-9402-AD50-EC0A-727D119E3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0256" y="1580890"/>
            <a:ext cx="2724530" cy="369621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53757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1683017-AD50-BFA1-3998-C22F72F83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779" y="548680"/>
            <a:ext cx="9926435" cy="1238423"/>
          </a:xfrm>
          <a:prstGeom prst="rect">
            <a:avLst/>
          </a:prstGeom>
          <a:effectLst>
            <a:outerShdw blurRad="330200" sx="106000" sy="106000" algn="ctr" rotWithShape="0">
              <a:prstClr val="black">
                <a:alpha val="50000"/>
              </a:prstClr>
            </a:outerShdw>
          </a:effec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2812C8F-5C3A-32E2-4D3B-BC12B33C3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835" y="2276872"/>
            <a:ext cx="3372321" cy="427732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8522459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8C7C18-15B1-7FEC-9221-57B184CD4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4871376-244F-68E3-00E4-C664AD422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779" y="548680"/>
            <a:ext cx="9926435" cy="1238423"/>
          </a:xfrm>
          <a:prstGeom prst="rect">
            <a:avLst/>
          </a:prstGeom>
          <a:effectLst>
            <a:outerShdw blurRad="330200" sx="106000" sy="106000" algn="ctr" rotWithShape="0">
              <a:prstClr val="black">
                <a:alpha val="50000"/>
              </a:prstClr>
            </a:outerShdw>
          </a:effec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46645CA-8512-FE28-B131-B91F44EC1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835" y="2276872"/>
            <a:ext cx="3372321" cy="427732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pSp>
        <p:nvGrpSpPr>
          <p:cNvPr id="21" name="Groupe 20">
            <a:extLst>
              <a:ext uri="{FF2B5EF4-FFF2-40B4-BE49-F238E27FC236}">
                <a16:creationId xmlns:a16="http://schemas.microsoft.com/office/drawing/2014/main" id="{A7B2CD3B-80D7-517B-0324-C19C8C6449A3}"/>
              </a:ext>
            </a:extLst>
          </p:cNvPr>
          <p:cNvGrpSpPr/>
          <p:nvPr/>
        </p:nvGrpSpPr>
        <p:grpSpPr>
          <a:xfrm>
            <a:off x="4295775" y="2552700"/>
            <a:ext cx="381000" cy="381000"/>
            <a:chOff x="1495425" y="4429125"/>
            <a:chExt cx="381000" cy="381000"/>
          </a:xfrm>
        </p:grpSpPr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E0367139-EEF1-A009-92E7-EB68FB1FB5E3}"/>
                </a:ext>
              </a:extLst>
            </p:cNvPr>
            <p:cNvCxnSpPr>
              <a:cxnSpLocks/>
            </p:cNvCxnSpPr>
            <p:nvPr/>
          </p:nvCxnSpPr>
          <p:spPr>
            <a:xfrm>
              <a:off x="1685925" y="4429125"/>
              <a:ext cx="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3DB5255D-6640-D588-CF0E-C25CFDDC3DB6}"/>
                </a:ext>
              </a:extLst>
            </p:cNvPr>
            <p:cNvCxnSpPr>
              <a:cxnSpLocks/>
            </p:cNvCxnSpPr>
            <p:nvPr/>
          </p:nvCxnSpPr>
          <p:spPr>
            <a:xfrm>
              <a:off x="1495425" y="4619625"/>
              <a:ext cx="3810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B4E3458F-55C1-1BA3-BCB1-55F6231D7188}"/>
              </a:ext>
            </a:extLst>
          </p:cNvPr>
          <p:cNvGrpSpPr/>
          <p:nvPr/>
        </p:nvGrpSpPr>
        <p:grpSpPr>
          <a:xfrm>
            <a:off x="7058025" y="3800475"/>
            <a:ext cx="381000" cy="381000"/>
            <a:chOff x="1495425" y="4429125"/>
            <a:chExt cx="381000" cy="381000"/>
          </a:xfrm>
        </p:grpSpPr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C946EF5C-3236-837E-04EE-B714DC173BC4}"/>
                </a:ext>
              </a:extLst>
            </p:cNvPr>
            <p:cNvCxnSpPr>
              <a:cxnSpLocks/>
            </p:cNvCxnSpPr>
            <p:nvPr/>
          </p:nvCxnSpPr>
          <p:spPr>
            <a:xfrm>
              <a:off x="1685925" y="4429125"/>
              <a:ext cx="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ED70CE05-7624-AABD-7DF5-9369187A7D19}"/>
                </a:ext>
              </a:extLst>
            </p:cNvPr>
            <p:cNvCxnSpPr>
              <a:cxnSpLocks/>
            </p:cNvCxnSpPr>
            <p:nvPr/>
          </p:nvCxnSpPr>
          <p:spPr>
            <a:xfrm>
              <a:off x="1495425" y="4619625"/>
              <a:ext cx="3810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E4C16E9-E0C0-15F5-3192-116C834D20F8}"/>
              </a:ext>
            </a:extLst>
          </p:cNvPr>
          <p:cNvGrpSpPr/>
          <p:nvPr/>
        </p:nvGrpSpPr>
        <p:grpSpPr>
          <a:xfrm>
            <a:off x="5753217" y="2743200"/>
            <a:ext cx="381000" cy="381000"/>
            <a:chOff x="1495425" y="4429125"/>
            <a:chExt cx="381000" cy="381000"/>
          </a:xfrm>
        </p:grpSpPr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FAF1EA3C-A603-1F5D-AA3F-ED395FE29283}"/>
                </a:ext>
              </a:extLst>
            </p:cNvPr>
            <p:cNvCxnSpPr>
              <a:cxnSpLocks/>
            </p:cNvCxnSpPr>
            <p:nvPr/>
          </p:nvCxnSpPr>
          <p:spPr>
            <a:xfrm>
              <a:off x="1685925" y="4429125"/>
              <a:ext cx="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57CB0AD0-F378-3FA4-B297-E0AC5FEAC5C9}"/>
                </a:ext>
              </a:extLst>
            </p:cNvPr>
            <p:cNvCxnSpPr>
              <a:cxnSpLocks/>
            </p:cNvCxnSpPr>
            <p:nvPr/>
          </p:nvCxnSpPr>
          <p:spPr>
            <a:xfrm>
              <a:off x="1495425" y="4619625"/>
              <a:ext cx="3810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67143C38-1A4B-F2A0-C8B5-B68523B68E0A}"/>
              </a:ext>
            </a:extLst>
          </p:cNvPr>
          <p:cNvGrpSpPr/>
          <p:nvPr/>
        </p:nvGrpSpPr>
        <p:grpSpPr>
          <a:xfrm>
            <a:off x="6896100" y="3314700"/>
            <a:ext cx="381000" cy="381000"/>
            <a:chOff x="1495425" y="4429125"/>
            <a:chExt cx="381000" cy="381000"/>
          </a:xfrm>
        </p:grpSpPr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7CE46E86-B551-CF39-94BC-9F4B64A36754}"/>
                </a:ext>
              </a:extLst>
            </p:cNvPr>
            <p:cNvCxnSpPr>
              <a:cxnSpLocks/>
            </p:cNvCxnSpPr>
            <p:nvPr/>
          </p:nvCxnSpPr>
          <p:spPr>
            <a:xfrm>
              <a:off x="1685925" y="4429125"/>
              <a:ext cx="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79FE7D1C-5294-9302-4532-CBB1FE4D039C}"/>
                </a:ext>
              </a:extLst>
            </p:cNvPr>
            <p:cNvCxnSpPr>
              <a:cxnSpLocks/>
            </p:cNvCxnSpPr>
            <p:nvPr/>
          </p:nvCxnSpPr>
          <p:spPr>
            <a:xfrm>
              <a:off x="1495425" y="4619625"/>
              <a:ext cx="3810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6E513ADA-FC87-F23E-E1A1-D9FB92AD27E5}"/>
              </a:ext>
            </a:extLst>
          </p:cNvPr>
          <p:cNvGrpSpPr/>
          <p:nvPr/>
        </p:nvGrpSpPr>
        <p:grpSpPr>
          <a:xfrm>
            <a:off x="6886575" y="4305300"/>
            <a:ext cx="381000" cy="381000"/>
            <a:chOff x="1495425" y="4429125"/>
            <a:chExt cx="381000" cy="381000"/>
          </a:xfrm>
        </p:grpSpPr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99101F18-F308-2529-B0CC-E9B99F97396D}"/>
                </a:ext>
              </a:extLst>
            </p:cNvPr>
            <p:cNvCxnSpPr>
              <a:cxnSpLocks/>
            </p:cNvCxnSpPr>
            <p:nvPr/>
          </p:nvCxnSpPr>
          <p:spPr>
            <a:xfrm>
              <a:off x="1685925" y="4429125"/>
              <a:ext cx="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F68F6DC3-A23E-6627-49D5-FC382BD1C8A8}"/>
                </a:ext>
              </a:extLst>
            </p:cNvPr>
            <p:cNvCxnSpPr>
              <a:cxnSpLocks/>
            </p:cNvCxnSpPr>
            <p:nvPr/>
          </p:nvCxnSpPr>
          <p:spPr>
            <a:xfrm>
              <a:off x="1495425" y="4619625"/>
              <a:ext cx="3810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DC073B65-5BCD-5EDB-DB81-101B14CCB03B}"/>
              </a:ext>
            </a:extLst>
          </p:cNvPr>
          <p:cNvGrpSpPr/>
          <p:nvPr/>
        </p:nvGrpSpPr>
        <p:grpSpPr>
          <a:xfrm>
            <a:off x="5753217" y="4838700"/>
            <a:ext cx="381000" cy="381000"/>
            <a:chOff x="1495425" y="4429125"/>
            <a:chExt cx="381000" cy="381000"/>
          </a:xfrm>
        </p:grpSpPr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C82784D8-FEE3-C4EB-B8C1-1CFA2254059D}"/>
                </a:ext>
              </a:extLst>
            </p:cNvPr>
            <p:cNvCxnSpPr>
              <a:cxnSpLocks/>
            </p:cNvCxnSpPr>
            <p:nvPr/>
          </p:nvCxnSpPr>
          <p:spPr>
            <a:xfrm>
              <a:off x="1685925" y="4429125"/>
              <a:ext cx="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E8D47301-94C3-C1C9-5DDA-DB6874B0D353}"/>
                </a:ext>
              </a:extLst>
            </p:cNvPr>
            <p:cNvCxnSpPr>
              <a:cxnSpLocks/>
            </p:cNvCxnSpPr>
            <p:nvPr/>
          </p:nvCxnSpPr>
          <p:spPr>
            <a:xfrm>
              <a:off x="1495425" y="4619625"/>
              <a:ext cx="3810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511B3C42-BFEA-F75E-9A1D-1AD47AD97473}"/>
              </a:ext>
            </a:extLst>
          </p:cNvPr>
          <p:cNvGrpSpPr/>
          <p:nvPr/>
        </p:nvGrpSpPr>
        <p:grpSpPr>
          <a:xfrm>
            <a:off x="4305300" y="5010150"/>
            <a:ext cx="381000" cy="381000"/>
            <a:chOff x="1495425" y="4429125"/>
            <a:chExt cx="381000" cy="381000"/>
          </a:xfrm>
        </p:grpSpPr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1DC629C8-9E47-46EE-FCF7-181C1DBA3040}"/>
                </a:ext>
              </a:extLst>
            </p:cNvPr>
            <p:cNvCxnSpPr>
              <a:cxnSpLocks/>
            </p:cNvCxnSpPr>
            <p:nvPr/>
          </p:nvCxnSpPr>
          <p:spPr>
            <a:xfrm>
              <a:off x="1685925" y="4429125"/>
              <a:ext cx="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00D12FC5-321E-CF03-7D82-A4262F44ED1A}"/>
                </a:ext>
              </a:extLst>
            </p:cNvPr>
            <p:cNvCxnSpPr>
              <a:cxnSpLocks/>
            </p:cNvCxnSpPr>
            <p:nvPr/>
          </p:nvCxnSpPr>
          <p:spPr>
            <a:xfrm>
              <a:off x="1495425" y="4619625"/>
              <a:ext cx="3810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hlinkClick r:id="rId4" action="ppaction://hlinksldjump"/>
            <a:extLst>
              <a:ext uri="{FF2B5EF4-FFF2-40B4-BE49-F238E27FC236}">
                <a16:creationId xmlns:a16="http://schemas.microsoft.com/office/drawing/2014/main" id="{CF24834E-CC74-2C9B-5C1E-D7A47A566B6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873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3057B0F-3889-55F9-4923-C47C65FCE6BD}"/>
              </a:ext>
            </a:extLst>
          </p:cNvPr>
          <p:cNvSpPr txBox="1"/>
          <p:nvPr/>
        </p:nvSpPr>
        <p:spPr>
          <a:xfrm>
            <a:off x="2076374" y="2028616"/>
            <a:ext cx="8039252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8800" dirty="0"/>
              <a:t>Navigation entre </a:t>
            </a:r>
          </a:p>
          <a:p>
            <a:pPr algn="ctr"/>
            <a:r>
              <a:rPr lang="fr-FR" sz="8800" dirty="0"/>
              <a:t>les pages</a:t>
            </a:r>
          </a:p>
        </p:txBody>
      </p:sp>
    </p:spTree>
    <p:extLst>
      <p:ext uri="{BB962C8B-B14F-4D97-AF65-F5344CB8AC3E}">
        <p14:creationId xmlns:p14="http://schemas.microsoft.com/office/powerpoint/2010/main" val="3920686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xit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671C0F0-40FE-25BC-FD09-A17342719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3645024"/>
            <a:ext cx="11438611" cy="2651990"/>
          </a:xfrm>
          <a:prstGeom prst="rect">
            <a:avLst/>
          </a:prstGeom>
          <a:effectLst>
            <a:outerShdw blurRad="330200" sx="106000" sy="106000" algn="ctr" rotWithShape="0">
              <a:prstClr val="black">
                <a:alpha val="50000"/>
              </a:prstClr>
            </a:outerShdw>
          </a:effectLst>
        </p:spPr>
      </p:pic>
      <p:sp>
        <p:nvSpPr>
          <p:cNvPr id="9" name="Rectangle 8">
            <a:hlinkClick r:id="rId3" action="ppaction://hlinksldjump"/>
            <a:extLst>
              <a:ext uri="{FF2B5EF4-FFF2-40B4-BE49-F238E27FC236}">
                <a16:creationId xmlns:a16="http://schemas.microsoft.com/office/drawing/2014/main" id="{99B66EA2-DD17-8590-FABC-DDE8D77A65F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hlinkClick r:id="rId4" action="ppaction://hlinksldjump"/>
            <a:extLst>
              <a:ext uri="{FF2B5EF4-FFF2-40B4-BE49-F238E27FC236}">
                <a16:creationId xmlns:a16="http://schemas.microsoft.com/office/drawing/2014/main" id="{C01ECBC9-E520-75A3-1DA1-E2BE01246C87}"/>
              </a:ext>
            </a:extLst>
          </p:cNvPr>
          <p:cNvSpPr/>
          <p:nvPr/>
        </p:nvSpPr>
        <p:spPr>
          <a:xfrm>
            <a:off x="1230130" y="4971253"/>
            <a:ext cx="4176464" cy="47525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6FF2EFA-6F70-6378-F030-9E92B0404E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968" y="836712"/>
            <a:ext cx="10646063" cy="17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24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A0752BBB-1FD9-7553-CEFE-55A63ED20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816" y="548680"/>
            <a:ext cx="6892938" cy="3570698"/>
          </a:xfrm>
          <a:prstGeom prst="rect">
            <a:avLst/>
          </a:prstGeom>
          <a:effectLst>
            <a:outerShdw blurRad="330200" sx="106000" sy="106000" algn="ctr" rotWithShape="0">
              <a:prstClr val="black">
                <a:alpha val="5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17F2D3E-66CC-E510-E2F7-78E528FC7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042" y="1988840"/>
            <a:ext cx="5281118" cy="4054191"/>
          </a:xfrm>
          <a:prstGeom prst="rect">
            <a:avLst/>
          </a:prstGeom>
          <a:effectLst>
            <a:outerShdw blurRad="330200" sx="106000" sy="106000" algn="ctr" rotWithShape="0">
              <a:prstClr val="black">
                <a:alpha val="50000"/>
              </a:prstClr>
            </a:outerShdw>
          </a:effectLst>
        </p:spPr>
      </p:pic>
      <p:sp>
        <p:nvSpPr>
          <p:cNvPr id="10" name="Rectangle 9">
            <a:hlinkClick r:id="rId4" action="ppaction://hlinksldjump"/>
            <a:extLst>
              <a:ext uri="{FF2B5EF4-FFF2-40B4-BE49-F238E27FC236}">
                <a16:creationId xmlns:a16="http://schemas.microsoft.com/office/drawing/2014/main" id="{41D28689-CF34-0C53-2663-48FEF3FD817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6433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doors dir="ver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441A1F9-78C3-6D9C-335C-DB0FC13E7CF8}"/>
              </a:ext>
            </a:extLst>
          </p:cNvPr>
          <p:cNvSpPr txBox="1"/>
          <p:nvPr/>
        </p:nvSpPr>
        <p:spPr>
          <a:xfrm>
            <a:off x="4286401" y="2705725"/>
            <a:ext cx="361919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8800" dirty="0"/>
              <a:t>Favicon</a:t>
            </a:r>
          </a:p>
        </p:txBody>
      </p:sp>
    </p:spTree>
    <p:extLst>
      <p:ext uri="{BB962C8B-B14F-4D97-AF65-F5344CB8AC3E}">
        <p14:creationId xmlns:p14="http://schemas.microsoft.com/office/powerpoint/2010/main" val="2616858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xit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2A3A3DE-637F-6AE0-1F08-26D149230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42" y="121930"/>
            <a:ext cx="5883150" cy="6401355"/>
          </a:xfrm>
          <a:prstGeom prst="rect">
            <a:avLst/>
          </a:prstGeom>
          <a:effectLst>
            <a:outerShdw blurRad="330200" sx="103000" sy="103000" algn="ctr" rotWithShape="0">
              <a:prstClr val="black">
                <a:alpha val="25000"/>
              </a:prst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48855D4-4EB3-8167-4EB9-06391E36B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24" y="96152"/>
            <a:ext cx="5791702" cy="6645216"/>
          </a:xfrm>
          <a:prstGeom prst="rect">
            <a:avLst/>
          </a:prstGeom>
          <a:effectLst>
            <a:outerShdw blurRad="330200" sx="103000" sy="103000" algn="ctr" rotWithShape="0">
              <a:prstClr val="black">
                <a:alpha val="25000"/>
              </a:prstClr>
            </a:outerShdw>
          </a:effectLst>
        </p:spPr>
      </p:pic>
      <p:sp>
        <p:nvSpPr>
          <p:cNvPr id="12" name="Rectangle 11">
            <a:hlinkClick r:id="rId4" action="ppaction://hlinksldjump"/>
            <a:extLst>
              <a:ext uri="{FF2B5EF4-FFF2-40B4-BE49-F238E27FC236}">
                <a16:creationId xmlns:a16="http://schemas.microsoft.com/office/drawing/2014/main" id="{6ADBA4E4-A31E-6292-01C5-8ABD7F5B8CE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3842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15AD8-1EF4-625B-71A9-F074503BD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capture d’écran, Site web, logiciel&#10;&#10;Le contenu généré par l’IA peut être incorrect.">
            <a:extLst>
              <a:ext uri="{FF2B5EF4-FFF2-40B4-BE49-F238E27FC236}">
                <a16:creationId xmlns:a16="http://schemas.microsoft.com/office/drawing/2014/main" id="{10527C57-E412-DD9C-006F-25F7F5DB3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15" t="19480" r="20550" b="5233"/>
          <a:stretch/>
        </p:blipFill>
        <p:spPr>
          <a:xfrm>
            <a:off x="2543175" y="1409700"/>
            <a:ext cx="6962776" cy="5448300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46BFA43A-50B2-845C-B4FE-A2EFE7468499}"/>
              </a:ext>
            </a:extLst>
          </p:cNvPr>
          <p:cNvGrpSpPr/>
          <p:nvPr/>
        </p:nvGrpSpPr>
        <p:grpSpPr>
          <a:xfrm>
            <a:off x="306644" y="0"/>
            <a:ext cx="11578711" cy="6858000"/>
            <a:chOff x="306644" y="0"/>
            <a:chExt cx="11578711" cy="6858000"/>
          </a:xfrm>
        </p:grpSpPr>
        <p:pic>
          <p:nvPicPr>
            <p:cNvPr id="2" name="Image 1" descr="Une image contenant texte, capture d’écran, Site web, logiciel&#10;&#10;Le contenu généré par l’IA peut être incorrect.">
              <a:extLst>
                <a:ext uri="{FF2B5EF4-FFF2-40B4-BE49-F238E27FC236}">
                  <a16:creationId xmlns:a16="http://schemas.microsoft.com/office/drawing/2014/main" id="{E4A9B484-3DA5-AD6A-5BC0-1E70CDABB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684" b="5233"/>
            <a:stretch/>
          </p:blipFill>
          <p:spPr>
            <a:xfrm>
              <a:off x="306644" y="0"/>
              <a:ext cx="2236531" cy="6858000"/>
            </a:xfrm>
            <a:prstGeom prst="rect">
              <a:avLst/>
            </a:prstGeom>
          </p:spPr>
        </p:pic>
        <p:pic>
          <p:nvPicPr>
            <p:cNvPr id="3" name="Image 2" descr="Une image contenant texte, capture d’écran, Site web, logiciel&#10;&#10;Le contenu généré par l’IA peut être incorrect.">
              <a:extLst>
                <a:ext uri="{FF2B5EF4-FFF2-40B4-BE49-F238E27FC236}">
                  <a16:creationId xmlns:a16="http://schemas.microsoft.com/office/drawing/2014/main" id="{84753A3E-731B-33FC-2BA1-CE5091974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450" b="5233"/>
            <a:stretch/>
          </p:blipFill>
          <p:spPr>
            <a:xfrm>
              <a:off x="9505951" y="0"/>
              <a:ext cx="2379404" cy="6858000"/>
            </a:xfrm>
            <a:prstGeom prst="rect">
              <a:avLst/>
            </a:prstGeom>
          </p:spPr>
        </p:pic>
        <p:pic>
          <p:nvPicPr>
            <p:cNvPr id="4" name="Image 3" descr="Une image contenant texte, capture d’écran, Site web, logiciel&#10;&#10;Le contenu généré par l’IA peut être incorrect.">
              <a:extLst>
                <a:ext uri="{FF2B5EF4-FFF2-40B4-BE49-F238E27FC236}">
                  <a16:creationId xmlns:a16="http://schemas.microsoft.com/office/drawing/2014/main" id="{AE4F3D35-9A6D-2EAC-8FC0-DB85A4CE2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0520"/>
            <a:stretch/>
          </p:blipFill>
          <p:spPr>
            <a:xfrm>
              <a:off x="306644" y="0"/>
              <a:ext cx="11578711" cy="1409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4558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7BFFC0B-3806-FC21-81A0-1A38513B1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166" y="0"/>
            <a:ext cx="50076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99A1CC3-74E7-E1E7-2F72-5F6465D81A2D}"/>
              </a:ext>
            </a:extLst>
          </p:cNvPr>
          <p:cNvSpPr txBox="1"/>
          <p:nvPr/>
        </p:nvSpPr>
        <p:spPr>
          <a:xfrm>
            <a:off x="3180943" y="2705725"/>
            <a:ext cx="583012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8800" dirty="0"/>
              <a:t>Galerie d’art</a:t>
            </a:r>
          </a:p>
        </p:txBody>
      </p:sp>
    </p:spTree>
    <p:extLst>
      <p:ext uri="{BB962C8B-B14F-4D97-AF65-F5344CB8AC3E}">
        <p14:creationId xmlns:p14="http://schemas.microsoft.com/office/powerpoint/2010/main" val="1900878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xit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CC6B118-61C4-6D63-7F3A-AD65ACD47B1F}"/>
              </a:ext>
            </a:extLst>
          </p:cNvPr>
          <p:cNvSpPr txBox="1"/>
          <p:nvPr/>
        </p:nvSpPr>
        <p:spPr>
          <a:xfrm>
            <a:off x="2626618" y="323470"/>
            <a:ext cx="6938764" cy="6211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fr-FR" b="0" dirty="0">
                <a:effectLst/>
                <a:latin typeface="Consolas" panose="020B0609020204030204" pitchFamily="49" charset="0"/>
              </a:rPr>
              <a:t>                                ,_-=(!7(7/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zs</a:t>
            </a:r>
            <a:r>
              <a:rPr lang="fr-FR" b="0" dirty="0">
                <a:effectLst/>
                <a:latin typeface="Consolas" panose="020B0609020204030204" pitchFamily="49" charset="0"/>
              </a:rPr>
              <a:t>_.</a:t>
            </a:r>
          </a:p>
          <a:p>
            <a:pPr>
              <a:lnSpc>
                <a:spcPts val="1425"/>
              </a:lnSpc>
              <a:buNone/>
            </a:pPr>
            <a:r>
              <a:rPr lang="fr-FR" b="0" dirty="0">
                <a:effectLst/>
                <a:latin typeface="Consolas" panose="020B0609020204030204" pitchFamily="49" charset="0"/>
              </a:rPr>
              <a:t>                             .='  ' .`/,/!(=)Zm.</a:t>
            </a:r>
          </a:p>
          <a:p>
            <a:pPr>
              <a:lnSpc>
                <a:spcPts val="1425"/>
              </a:lnSpc>
              <a:buNone/>
            </a:pPr>
            <a:r>
              <a:rPr lang="fr-FR" b="0" dirty="0">
                <a:effectLst/>
                <a:latin typeface="Consolas" panose="020B0609020204030204" pitchFamily="49" charset="0"/>
              </a:rPr>
              <a:t>               .._,,._..  ,-`- `,\ ` -` -`\\7//WW.</a:t>
            </a:r>
          </a:p>
          <a:p>
            <a:pPr>
              <a:lnSpc>
                <a:spcPts val="1425"/>
              </a:lnSpc>
              <a:buNone/>
            </a:pPr>
            <a:r>
              <a:rPr lang="fr-FR" b="0" dirty="0">
                <a:effectLst/>
                <a:latin typeface="Consolas" panose="020B0609020204030204" pitchFamily="49" charset="0"/>
              </a:rPr>
              <a:t>          ,v=~/.-,-\- -!|V-s.)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iT</a:t>
            </a:r>
            <a:r>
              <a:rPr lang="fr-FR" b="0" dirty="0">
                <a:effectLst/>
                <a:latin typeface="Consolas" panose="020B0609020204030204" pitchFamily="49" charset="0"/>
              </a:rPr>
              <a:t>-|s|\-.'   `///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mK</a:t>
            </a:r>
            <a:r>
              <a:rPr lang="fr-FR" b="0" dirty="0">
                <a:effectLst/>
                <a:latin typeface="Consolas" panose="020B0609020204030204" pitchFamily="49" charset="0"/>
              </a:rPr>
              <a:t>%.</a:t>
            </a:r>
          </a:p>
          <a:p>
            <a:pPr>
              <a:lnSpc>
                <a:spcPts val="1425"/>
              </a:lnSpc>
              <a:buNone/>
            </a:pPr>
            <a:r>
              <a:rPr lang="fr-FR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v!`i</a:t>
            </a:r>
            <a:r>
              <a:rPr lang="fr-FR" b="0" dirty="0">
                <a:effectLst/>
                <a:latin typeface="Consolas" panose="020B0609020204030204" pitchFamily="49" charset="0"/>
              </a:rPr>
              <a:t>!-.e]-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g`bT</a:t>
            </a:r>
            <a:r>
              <a:rPr lang="fr-FR" b="0" dirty="0">
                <a:effectLst/>
                <a:latin typeface="Consolas" panose="020B0609020204030204" pitchFamily="49" charset="0"/>
              </a:rPr>
              <a:t>/i(/[=.Z/m)K(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YNYi</a:t>
            </a:r>
            <a:r>
              <a:rPr lang="fr-FR" b="0" dirty="0">
                <a:effectLst/>
                <a:latin typeface="Consolas" panose="020B0609020204030204" pitchFamily="49" charset="0"/>
              </a:rPr>
              <a:t>..   /-]i44M.</a:t>
            </a:r>
          </a:p>
          <a:p>
            <a:pPr>
              <a:lnSpc>
                <a:spcPts val="1425"/>
              </a:lnSpc>
              <a:buNone/>
            </a:pPr>
            <a:r>
              <a:rPr lang="fr-FR" b="0" dirty="0">
                <a:effectLst/>
                <a:latin typeface="Consolas" panose="020B0609020204030204" pitchFamily="49" charset="0"/>
              </a:rPr>
              <a:t>      v`/,`|v]-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DvLcfZ</a:t>
            </a:r>
            <a:r>
              <a:rPr lang="fr-FR" b="0" dirty="0">
                <a:effectLst/>
                <a:latin typeface="Consolas" panose="020B0609020204030204" pitchFamily="49" charset="0"/>
              </a:rPr>
              <a:t>/eV/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iDLN</a:t>
            </a:r>
            <a:r>
              <a:rPr lang="fr-FR" b="0" dirty="0">
                <a:effectLst/>
                <a:latin typeface="Consolas" panose="020B0609020204030204" pitchFamily="49" charset="0"/>
              </a:rPr>
              <a:t>\D/ZK@%8W[Z..   `/d!Z8m</a:t>
            </a:r>
          </a:p>
          <a:p>
            <a:pPr>
              <a:lnSpc>
                <a:spcPts val="1425"/>
              </a:lnSpc>
              <a:buNone/>
            </a:pPr>
            <a:r>
              <a:rPr lang="fr-FR" b="0" dirty="0">
                <a:effectLst/>
                <a:latin typeface="Consolas" panose="020B0609020204030204" pitchFamily="49" charset="0"/>
              </a:rPr>
              <a:t>     //,c\(2(X/NYNY8]ZZ/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bZd</a:t>
            </a:r>
            <a:r>
              <a:rPr lang="fr-FR" b="0" dirty="0">
                <a:effectLst/>
                <a:latin typeface="Consolas" panose="020B0609020204030204" pitchFamily="49" charset="0"/>
              </a:rPr>
              <a:t>\()/\7WY%WKKW)   -'|(][%4.</a:t>
            </a:r>
          </a:p>
          <a:p>
            <a:pPr>
              <a:lnSpc>
                <a:spcPts val="1425"/>
              </a:lnSpc>
              <a:buNone/>
            </a:pPr>
            <a:r>
              <a:rPr lang="fr-FR" b="0" dirty="0">
                <a:effectLst/>
                <a:latin typeface="Consolas" panose="020B0609020204030204" pitchFamily="49" charset="0"/>
              </a:rPr>
              <a:t>   ,\\i\c(e)WX@WKKZKDKWMZ8(b5/ZK8]Z7%ffVM,   -.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Y!bNMi</a:t>
            </a:r>
            <a:endParaRPr lang="fr-FR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FR" b="0" dirty="0">
                <a:effectLst/>
                <a:latin typeface="Consolas" panose="020B0609020204030204" pitchFamily="49" charset="0"/>
              </a:rPr>
              <a:t>   /-iit5N)KWG%%8%%%%W8%ZWM(8YZvD)XN(@.  [   \]!/GXW[</a:t>
            </a:r>
          </a:p>
          <a:p>
            <a:pPr>
              <a:lnSpc>
                <a:spcPts val="1425"/>
              </a:lnSpc>
              <a:buNone/>
            </a:pPr>
            <a:r>
              <a:rPr lang="fr-FR" b="0" dirty="0">
                <a:effectLst/>
                <a:latin typeface="Consolas" panose="020B0609020204030204" pitchFamily="49" charset="0"/>
              </a:rPr>
              <a:t>  / ))G8\NMN%W%%%%%%%%%%8KK@WZKYK*ZG5KMi,-   vi[NZGM[</a:t>
            </a:r>
          </a:p>
          <a:p>
            <a:pPr>
              <a:lnSpc>
                <a:spcPts val="1425"/>
              </a:lnSpc>
              <a:buNone/>
            </a:pPr>
            <a:r>
              <a:rPr lang="fr-FR" b="0" dirty="0">
                <a:effectLst/>
                <a:latin typeface="Consolas" panose="020B0609020204030204" pitchFamily="49" charset="0"/>
              </a:rPr>
              <a:t> i\!(44Y8K%8%%%**~YZYZ@%%%%%4KWZ/PKN)ZDZ7   c=//WZK%!</a:t>
            </a:r>
          </a:p>
          <a:p>
            <a:pPr>
              <a:lnSpc>
                <a:spcPts val="1425"/>
              </a:lnSpc>
              <a:buNone/>
            </a:pPr>
            <a:r>
              <a:rPr lang="fr-FR" b="0" dirty="0">
                <a:effectLst/>
                <a:latin typeface="Consolas" panose="020B0609020204030204" pitchFamily="49" charset="0"/>
              </a:rPr>
              <a:t>,\v\YtMZW8W%%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f`,`.t</a:t>
            </a:r>
            <a:r>
              <a:rPr lang="fr-FR" b="0" dirty="0">
                <a:effectLst/>
                <a:latin typeface="Consolas" panose="020B0609020204030204" pitchFamily="49" charset="0"/>
              </a:rPr>
              <a:t>/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bNZZK</a:t>
            </a:r>
            <a:r>
              <a:rPr lang="fr-FR" b="0" dirty="0">
                <a:effectLst/>
                <a:latin typeface="Consolas" panose="020B0609020204030204" pitchFamily="49" charset="0"/>
              </a:rPr>
              <a:t>%%W%%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ZXb</a:t>
            </a:r>
            <a:r>
              <a:rPr lang="fr-FR" b="0" dirty="0">
                <a:effectLst/>
                <a:latin typeface="Consolas" panose="020B0609020204030204" pitchFamily="49" charset="0"/>
              </a:rPr>
              <a:t>*K(K5DZ   -c\\/KM48</a:t>
            </a:r>
          </a:p>
          <a:p>
            <a:pPr>
              <a:lnSpc>
                <a:spcPts val="1425"/>
              </a:lnSpc>
              <a:buNone/>
            </a:pPr>
            <a:r>
              <a:rPr lang="fr-FR" b="0" dirty="0">
                <a:effectLst/>
                <a:latin typeface="Consolas" panose="020B0609020204030204" pitchFamily="49" charset="0"/>
              </a:rPr>
              <a:t>-|c5PbM4DDW%f  v./c\[tMY8W%PMW%D@KW)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Gbf</a:t>
            </a:r>
            <a:r>
              <a:rPr lang="fr-FR" b="0" dirty="0">
                <a:effectLst/>
                <a:latin typeface="Consolas" panose="020B0609020204030204" pitchFamily="49" charset="0"/>
              </a:rPr>
              <a:t>   -/(=ZZKM8[</a:t>
            </a:r>
          </a:p>
          <a:p>
            <a:pPr>
              <a:lnSpc>
                <a:spcPts val="1425"/>
              </a:lnSpc>
              <a:buNone/>
            </a:pPr>
            <a:r>
              <a:rPr lang="fr-FR" b="0" dirty="0">
                <a:effectLst/>
                <a:latin typeface="Consolas" panose="020B0609020204030204" pitchFamily="49" charset="0"/>
              </a:rPr>
              <a:t>2(N8YXWK85@K   -'c|K4/KKK%@  V%@@WD8e~  .//ct)8ZK%8`</a:t>
            </a:r>
          </a:p>
          <a:p>
            <a:pPr>
              <a:lnSpc>
                <a:spcPts val="1425"/>
              </a:lnSpc>
              <a:buNone/>
            </a:pPr>
            <a:r>
              <a:rPr lang="fr-FR" b="0" dirty="0">
                <a:effectLst/>
                <a:latin typeface="Consolas" panose="020B0609020204030204" pitchFamily="49" charset="0"/>
              </a:rPr>
              <a:t>=)b%]Nd)@KM[  !'\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cG!iWYK</a:t>
            </a:r>
            <a:r>
              <a:rPr lang="fr-FR" b="0" dirty="0">
                <a:effectLst/>
                <a:latin typeface="Consolas" panose="020B0609020204030204" pitchFamily="49" charset="0"/>
              </a:rPr>
              <a:t>%%|   !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M@KZf</a:t>
            </a:r>
            <a:r>
              <a:rPr lang="fr-FR" b="0" dirty="0">
                <a:effectLst/>
                <a:latin typeface="Consolas" panose="020B0609020204030204" pitchFamily="49" charset="0"/>
              </a:rPr>
              <a:t>    -c\))ZDKW%`</a:t>
            </a:r>
          </a:p>
          <a:p>
            <a:pPr>
              <a:lnSpc>
                <a:spcPts val="1425"/>
              </a:lnSpc>
              <a:buNone/>
            </a:pPr>
            <a:r>
              <a:rPr lang="fr-FR" b="0" dirty="0">
                <a:effectLst/>
                <a:latin typeface="Consolas" panose="020B0609020204030204" pitchFamily="49" charset="0"/>
              </a:rPr>
              <a:t>YYKWZGNM4/Pb  '-VscP4]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b@W</a:t>
            </a:r>
            <a:r>
              <a:rPr lang="fr-FR" b="0" dirty="0">
                <a:effectLst/>
                <a:latin typeface="Consolas" panose="020B0609020204030204" pitchFamily="49" charset="0"/>
              </a:rPr>
              <a:t>%     '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Mf</a:t>
            </a:r>
            <a:r>
              <a:rPr lang="fr-FR" b="0" dirty="0">
                <a:effectLst/>
                <a:latin typeface="Consolas" panose="020B0609020204030204" pitchFamily="49" charset="0"/>
              </a:rPr>
              <a:t>`   -L\///KM(%W!</a:t>
            </a:r>
          </a:p>
          <a:p>
            <a:pPr>
              <a:lnSpc>
                <a:spcPts val="1425"/>
              </a:lnSpc>
              <a:buNone/>
            </a:pPr>
            <a:r>
              <a:rPr lang="fr-FR" b="0" dirty="0">
                <a:effectLst/>
                <a:latin typeface="Consolas" panose="020B0609020204030204" pitchFamily="49" charset="0"/>
              </a:rPr>
              <a:t>!KKW4ZK/W7)Z. '/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cttbY</a:t>
            </a:r>
            <a:r>
              <a:rPr lang="fr-FR" b="0" dirty="0">
                <a:effectLst/>
                <a:latin typeface="Consolas" panose="020B0609020204030204" pitchFamily="49" charset="0"/>
              </a:rPr>
              <a:t>)DKW%     -`  .',\v)K(5KW%%f</a:t>
            </a:r>
          </a:p>
          <a:p>
            <a:pPr>
              <a:lnSpc>
                <a:spcPts val="1425"/>
              </a:lnSpc>
              <a:buNone/>
            </a:pPr>
            <a:r>
              <a:rPr lang="fr-FR" b="0" dirty="0">
                <a:effectLst/>
                <a:latin typeface="Consolas" panose="020B0609020204030204" pitchFamily="49" charset="0"/>
              </a:rPr>
              <a:t>'W)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KWKZZg</a:t>
            </a:r>
            <a:r>
              <a:rPr lang="fr-FR" b="0" dirty="0">
                <a:effectLst/>
                <a:latin typeface="Consolas" panose="020B0609020204030204" pitchFamily="49" charset="0"/>
              </a:rPr>
              <a:t>)Z2/,!/L(-DYYb54%  ,,`, -\-/v(((KK5WW%f</a:t>
            </a:r>
          </a:p>
          <a:p>
            <a:pPr>
              <a:lnSpc>
                <a:spcPts val="1425"/>
              </a:lnSpc>
              <a:buNone/>
            </a:pPr>
            <a:r>
              <a:rPr lang="fr-FR" b="0" dirty="0">
                <a:effectLst/>
                <a:latin typeface="Consolas" panose="020B0609020204030204" pitchFamily="49" charset="0"/>
              </a:rPr>
              <a:t> \M4NDDKZZ(e!/\7vNTtZd)8\Mi!\-,-/i-v((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tKNGN%W</a:t>
            </a:r>
            <a:r>
              <a:rPr lang="fr-FR" b="0" dirty="0">
                <a:effectLst/>
                <a:latin typeface="Consolas" panose="020B0609020204030204" pitchFamily="49" charset="0"/>
              </a:rPr>
              <a:t>%%</a:t>
            </a:r>
          </a:p>
          <a:p>
            <a:pPr>
              <a:lnSpc>
                <a:spcPts val="1425"/>
              </a:lnSpc>
              <a:buNone/>
            </a:pPr>
            <a:r>
              <a:rPr lang="fr-FR" b="0" dirty="0">
                <a:effectLst/>
                <a:latin typeface="Consolas" panose="020B0609020204030204" pitchFamily="49" charset="0"/>
              </a:rPr>
              <a:t> 'M8M88(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Zd</a:t>
            </a:r>
            <a:r>
              <a:rPr lang="fr-FR" b="0" dirty="0">
                <a:effectLst/>
                <a:latin typeface="Consolas" panose="020B0609020204030204" pitchFamily="49" charset="0"/>
              </a:rPr>
              <a:t>))///((|D\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tDY</a:t>
            </a:r>
            <a:r>
              <a:rPr lang="fr-FR" b="0" dirty="0">
                <a:effectLst/>
                <a:latin typeface="Consolas" panose="020B0609020204030204" pitchFamily="49" charset="0"/>
              </a:rPr>
              <a:t>\\KK-`/-i(=)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KtNNN@W</a:t>
            </a:r>
            <a:r>
              <a:rPr lang="fr-FR" b="0" dirty="0">
                <a:effectLst/>
                <a:latin typeface="Consolas" panose="020B0609020204030204" pitchFamily="49" charset="0"/>
              </a:rPr>
              <a:t>%%%@%[</a:t>
            </a:r>
          </a:p>
          <a:p>
            <a:pPr>
              <a:lnSpc>
                <a:spcPts val="1425"/>
              </a:lnSpc>
              <a:buNone/>
            </a:pPr>
            <a:r>
              <a:rPr lang="fr-FR" b="0" dirty="0">
                <a:effectLst/>
                <a:latin typeface="Consolas" panose="020B0609020204030204" pitchFamily="49" charset="0"/>
              </a:rPr>
              <a:t>  !8%@KW5KKN4///s(\Pd!ROBY8/=2(/4ZdzKD%K%%%M8@%%</a:t>
            </a:r>
          </a:p>
          <a:p>
            <a:pPr>
              <a:lnSpc>
                <a:spcPts val="1425"/>
              </a:lnSpc>
              <a:buNone/>
            </a:pPr>
            <a:r>
              <a:rPr lang="fr-FR" b="0" dirty="0">
                <a:effectLst/>
                <a:latin typeface="Consolas" panose="020B0609020204030204" pitchFamily="49" charset="0"/>
              </a:rPr>
              <a:t>   '%%%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W%dGNtPK</a:t>
            </a:r>
            <a:r>
              <a:rPr lang="fr-FR" b="0" dirty="0">
                <a:effectLst/>
                <a:latin typeface="Consolas" panose="020B0609020204030204" pitchFamily="49" charset="0"/>
              </a:rPr>
              <a:t>(c\/2\[Z(ttNYZ2NZW8W8K%%%%YKM%M%%.</a:t>
            </a:r>
          </a:p>
          <a:p>
            <a:pPr>
              <a:lnSpc>
                <a:spcPts val="1425"/>
              </a:lnSpc>
              <a:buNone/>
            </a:pPr>
            <a:r>
              <a:rPr lang="fr-FR" b="0" dirty="0">
                <a:effectLst/>
                <a:latin typeface="Consolas" panose="020B0609020204030204" pitchFamily="49" charset="0"/>
              </a:rPr>
              <a:t>     *%%W%GW5@/%!e]_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tZdY</a:t>
            </a:r>
            <a:r>
              <a:rPr lang="fr-FR" b="0" dirty="0">
                <a:effectLst/>
                <a:latin typeface="Consolas" panose="020B0609020204030204" pitchFamily="49" charset="0"/>
              </a:rPr>
              <a:t>()v)ZXMZW%W%%%*5Y]K%ZK%8[</a:t>
            </a:r>
          </a:p>
          <a:p>
            <a:pPr>
              <a:lnSpc>
                <a:spcPts val="1425"/>
              </a:lnSpc>
              <a:buNone/>
            </a:pPr>
            <a:r>
              <a:rPr lang="fr-FR" b="0" dirty="0">
                <a:effectLst/>
                <a:latin typeface="Consolas" panose="020B0609020204030204" pitchFamily="49" charset="0"/>
              </a:rPr>
              <a:t>      '*%%%%8%8WK\)[/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ZmZ</a:t>
            </a:r>
            <a:r>
              <a:rPr lang="fr-FR" b="0" dirty="0">
                <a:effectLst/>
                <a:latin typeface="Consolas" panose="020B0609020204030204" pitchFamily="49" charset="0"/>
              </a:rPr>
              <a:t>/Zi]!/M%%%%@f\ \Y/NNMK%%!</a:t>
            </a:r>
          </a:p>
          <a:p>
            <a:pPr>
              <a:lnSpc>
                <a:spcPts val="1425"/>
              </a:lnSpc>
              <a:buNone/>
            </a:pPr>
            <a:r>
              <a:rPr lang="fr-FR" b="0" dirty="0">
                <a:effectLst/>
                <a:latin typeface="Consolas" panose="020B0609020204030204" pitchFamily="49" charset="0"/>
              </a:rPr>
              <a:t>        'VM%%%%W%WN5Z/Gt5/b)((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cV@f</a:t>
            </a:r>
            <a:r>
              <a:rPr lang="fr-FR" b="0" dirty="0">
                <a:effectLst/>
                <a:latin typeface="Consolas" panose="020B0609020204030204" pitchFamily="49" charset="0"/>
              </a:rPr>
              <a:t>`  - |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cZbMKW</a:t>
            </a:r>
            <a:r>
              <a:rPr lang="fr-FR" b="0" dirty="0">
                <a:effectLst/>
                <a:latin typeface="Consolas" panose="020B0609020204030204" pitchFamily="49" charset="0"/>
              </a:rPr>
              <a:t>%%|</a:t>
            </a:r>
          </a:p>
          <a:p>
            <a:pPr>
              <a:lnSpc>
                <a:spcPts val="1425"/>
              </a:lnSpc>
              <a:buNone/>
            </a:pPr>
            <a:r>
              <a:rPr lang="fr-FR" b="0" dirty="0">
                <a:effectLst/>
                <a:latin typeface="Consolas" panose="020B0609020204030204" pitchFamily="49" charset="0"/>
              </a:rPr>
              <a:t>           'V*M%%%WZ/ZG\t5((+)L\'-,,/  -)X(NWW%%</a:t>
            </a:r>
          </a:p>
          <a:p>
            <a:pPr>
              <a:lnSpc>
                <a:spcPts val="1425"/>
              </a:lnSpc>
              <a:buNone/>
            </a:pPr>
            <a:r>
              <a:rPr lang="fr-FR" b="0" dirty="0">
                <a:effectLst/>
                <a:latin typeface="Consolas" panose="020B0609020204030204" pitchFamily="49" charset="0"/>
              </a:rPr>
              <a:t>                `~`MZ/DZGNZG5(((\,    ,t\\Z)KW%@</a:t>
            </a:r>
          </a:p>
          <a:p>
            <a:pPr>
              <a:lnSpc>
                <a:spcPts val="1425"/>
              </a:lnSpc>
              <a:buNone/>
            </a:pPr>
            <a:r>
              <a:rPr lang="fr-FR" b="0" dirty="0">
                <a:effectLst/>
                <a:latin typeface="Consolas" panose="020B0609020204030204" pitchFamily="49" charset="0"/>
              </a:rPr>
              <a:t>                   'M8K%8GN8\5(5///]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i!v</a:t>
            </a:r>
            <a:r>
              <a:rPr lang="fr-FR" b="0" dirty="0">
                <a:effectLst/>
                <a:latin typeface="Consolas" panose="020B0609020204030204" pitchFamily="49" charset="0"/>
              </a:rPr>
              <a:t>\K)85W%%f</a:t>
            </a:r>
          </a:p>
          <a:p>
            <a:pPr>
              <a:lnSpc>
                <a:spcPts val="1425"/>
              </a:lnSpc>
              <a:buNone/>
            </a:pPr>
            <a:r>
              <a:rPr lang="fr-FR" b="0" dirty="0">
                <a:effectLst/>
                <a:latin typeface="Consolas" panose="020B0609020204030204" pitchFamily="49" charset="0"/>
              </a:rPr>
              <a:t>                     YWWKKKKWZ8G54X/GGMeK@WM8%@</a:t>
            </a:r>
          </a:p>
          <a:p>
            <a:pPr>
              <a:lnSpc>
                <a:spcPts val="1425"/>
              </a:lnSpc>
              <a:buNone/>
            </a:pPr>
            <a:r>
              <a:rPr lang="fr-FR" b="0" dirty="0">
                <a:effectLst/>
                <a:latin typeface="Consolas" panose="020B0609020204030204" pitchFamily="49" charset="0"/>
              </a:rPr>
              <a:t>                      !M8%8%48WG@KWYbW%WWW%%%@</a:t>
            </a:r>
          </a:p>
          <a:p>
            <a:pPr>
              <a:lnSpc>
                <a:spcPts val="1425"/>
              </a:lnSpc>
              <a:buNone/>
            </a:pPr>
            <a:r>
              <a:rPr lang="fr-FR" b="0" dirty="0">
                <a:effectLst/>
                <a:latin typeface="Consolas" panose="020B0609020204030204" pitchFamily="49" charset="0"/>
              </a:rPr>
              <a:t>                        VM%WKWK%8K%%8WWWW%%%@`</a:t>
            </a:r>
          </a:p>
          <a:p>
            <a:pPr>
              <a:lnSpc>
                <a:spcPts val="1425"/>
              </a:lnSpc>
              <a:buNone/>
            </a:pPr>
            <a:r>
              <a:rPr lang="fr-FR" b="0" dirty="0">
                <a:effectLst/>
                <a:latin typeface="Consolas" panose="020B0609020204030204" pitchFamily="49" charset="0"/>
              </a:rPr>
              <a:t>                          ~*%%%%%%W%%%%%%%@~</a:t>
            </a:r>
          </a:p>
          <a:p>
            <a:pPr>
              <a:lnSpc>
                <a:spcPts val="1425"/>
              </a:lnSpc>
              <a:buNone/>
            </a:pPr>
            <a:r>
              <a:rPr lang="fr-FR" b="0" dirty="0">
                <a:effectLst/>
                <a:latin typeface="Consolas" panose="020B0609020204030204" pitchFamily="49" charset="0"/>
              </a:rPr>
              <a:t>                             ~*MM%%%%%%@f`</a:t>
            </a:r>
          </a:p>
          <a:p>
            <a:pPr>
              <a:lnSpc>
                <a:spcPts val="1425"/>
              </a:lnSpc>
            </a:pPr>
            <a:r>
              <a:rPr lang="fr-FR" b="0" dirty="0">
                <a:effectLst/>
                <a:latin typeface="Consolas" panose="020B0609020204030204" pitchFamily="49" charset="0"/>
              </a:rPr>
              <a:t>                                  '''''</a:t>
            </a:r>
          </a:p>
        </p:txBody>
      </p:sp>
    </p:spTree>
    <p:extLst>
      <p:ext uri="{BB962C8B-B14F-4D97-AF65-F5344CB8AC3E}">
        <p14:creationId xmlns:p14="http://schemas.microsoft.com/office/powerpoint/2010/main" val="25099626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A4276C31-D41A-4D3F-366D-47AFFB5B6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712" y="0"/>
            <a:ext cx="83785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33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9F4C809-299B-7819-C850-BF0AC1BC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466" y="0"/>
            <a:ext cx="4017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033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FB214AE2-968E-5068-77BD-C56138232E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2422"/>
          <a:stretch/>
        </p:blipFill>
        <p:spPr>
          <a:xfrm>
            <a:off x="3215680" y="0"/>
            <a:ext cx="57606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974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3A82DE3-4A19-0B5C-EE0D-362C4B3BC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273"/>
            <a:ext cx="12192000" cy="650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926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79FC402-9C4C-7214-AAAA-4FB6780840AB}"/>
              </a:ext>
            </a:extLst>
          </p:cNvPr>
          <p:cNvSpPr txBox="1"/>
          <p:nvPr/>
        </p:nvSpPr>
        <p:spPr>
          <a:xfrm>
            <a:off x="1065600" y="1843951"/>
            <a:ext cx="329930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0" dirty="0"/>
              <a:t>Fin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C364E76-E38F-5F1F-E1DB-28C03D039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632" y="129254"/>
            <a:ext cx="5075360" cy="6599492"/>
          </a:xfrm>
          <a:prstGeom prst="rect">
            <a:avLst/>
          </a:prstGeom>
        </p:spPr>
      </p:pic>
      <p:sp>
        <p:nvSpPr>
          <p:cNvPr id="5" name="Rectangle 4">
            <a:hlinkClick r:id="rId3" action="ppaction://hlinksldjump"/>
            <a:extLst>
              <a:ext uri="{FF2B5EF4-FFF2-40B4-BE49-F238E27FC236}">
                <a16:creationId xmlns:a16="http://schemas.microsoft.com/office/drawing/2014/main" id="{E65487F2-1AC3-DDB4-7FF9-483BFEC7101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1536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E53F2E-DCD6-28D8-5646-39EEB7D43D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Une image contenant texte, capture d’écran, Site web, logiciel&#10;&#10;Le contenu généré par l’IA peut être incorrect.">
            <a:extLst>
              <a:ext uri="{FF2B5EF4-FFF2-40B4-BE49-F238E27FC236}">
                <a16:creationId xmlns:a16="http://schemas.microsoft.com/office/drawing/2014/main" id="{B9251EF3-9EE9-0591-54A1-4D0E30C0FBB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04" t="21399" r="20688" b="5233"/>
          <a:stretch/>
        </p:blipFill>
        <p:spPr>
          <a:xfrm>
            <a:off x="1407886" y="0"/>
            <a:ext cx="9268514" cy="708659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E875953-5301-9970-155C-A55E6B085CBF}"/>
              </a:ext>
            </a:extLst>
          </p:cNvPr>
          <p:cNvSpPr/>
          <p:nvPr/>
        </p:nvSpPr>
        <p:spPr>
          <a:xfrm>
            <a:off x="1515601" y="66675"/>
            <a:ext cx="9095249" cy="67913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02A94992-F8D0-EAAF-F04C-F658ADE3361A}"/>
              </a:ext>
            </a:extLst>
          </p:cNvPr>
          <p:cNvGrpSpPr/>
          <p:nvPr/>
        </p:nvGrpSpPr>
        <p:grpSpPr>
          <a:xfrm>
            <a:off x="1714500" y="247651"/>
            <a:ext cx="8734426" cy="6381749"/>
            <a:chOff x="1714500" y="247651"/>
            <a:chExt cx="8734426" cy="638174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00A6477-99AB-E4C1-5D60-0DD6959B1634}"/>
                </a:ext>
              </a:extLst>
            </p:cNvPr>
            <p:cNvSpPr/>
            <p:nvPr/>
          </p:nvSpPr>
          <p:spPr>
            <a:xfrm>
              <a:off x="1714500" y="247651"/>
              <a:ext cx="8734426" cy="313372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8AB8D53-12FA-EC5B-7C07-90D67D949465}"/>
                </a:ext>
              </a:extLst>
            </p:cNvPr>
            <p:cNvSpPr/>
            <p:nvPr/>
          </p:nvSpPr>
          <p:spPr>
            <a:xfrm>
              <a:off x="1714500" y="3495676"/>
              <a:ext cx="8734426" cy="313372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90CF8612-023B-8E3B-18A9-23174EA0A8E4}"/>
              </a:ext>
            </a:extLst>
          </p:cNvPr>
          <p:cNvGrpSpPr/>
          <p:nvPr/>
        </p:nvGrpSpPr>
        <p:grpSpPr>
          <a:xfrm>
            <a:off x="1796104" y="333376"/>
            <a:ext cx="8500422" cy="6210299"/>
            <a:chOff x="1796104" y="333376"/>
            <a:chExt cx="8500422" cy="621029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1EF8E85-E5B1-692E-5919-A9BE8D5895DE}"/>
                </a:ext>
              </a:extLst>
            </p:cNvPr>
            <p:cNvSpPr/>
            <p:nvPr/>
          </p:nvSpPr>
          <p:spPr>
            <a:xfrm>
              <a:off x="1796104" y="333376"/>
              <a:ext cx="2427592" cy="296227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79411D7-289C-7E08-2A7E-11822A3F6F8B}"/>
                </a:ext>
              </a:extLst>
            </p:cNvPr>
            <p:cNvSpPr/>
            <p:nvPr/>
          </p:nvSpPr>
          <p:spPr>
            <a:xfrm>
              <a:off x="4628024" y="333376"/>
              <a:ext cx="5668502" cy="296227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BC54715-8DEF-409C-711A-F2C0A849B262}"/>
                </a:ext>
              </a:extLst>
            </p:cNvPr>
            <p:cNvSpPr/>
            <p:nvPr/>
          </p:nvSpPr>
          <p:spPr>
            <a:xfrm>
              <a:off x="1796104" y="3581401"/>
              <a:ext cx="2427592" cy="296227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C47C27D-00C0-13B1-30D3-8407459C8AF3}"/>
                </a:ext>
              </a:extLst>
            </p:cNvPr>
            <p:cNvSpPr/>
            <p:nvPr/>
          </p:nvSpPr>
          <p:spPr>
            <a:xfrm>
              <a:off x="4628024" y="3581401"/>
              <a:ext cx="5668502" cy="296227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</p:spTree>
    <p:extLst>
      <p:ext uri="{BB962C8B-B14F-4D97-AF65-F5344CB8AC3E}">
        <p14:creationId xmlns:p14="http://schemas.microsoft.com/office/powerpoint/2010/main" val="8066407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C89A09-BD07-D04B-42DE-5A528CEE1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Une image contenant texte, capture d’écran, Site web, logiciel&#10;&#10;Le contenu généré par l’IA peut être incorrect.">
            <a:extLst>
              <a:ext uri="{FF2B5EF4-FFF2-40B4-BE49-F238E27FC236}">
                <a16:creationId xmlns:a16="http://schemas.microsoft.com/office/drawing/2014/main" id="{0289AB43-BE40-EF2C-DCC0-D86FAEEF6CD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04" t="21399" r="20688" b="5233"/>
          <a:stretch/>
        </p:blipFill>
        <p:spPr>
          <a:xfrm>
            <a:off x="1407886" y="0"/>
            <a:ext cx="9268514" cy="7086599"/>
          </a:xfrm>
          <a:prstGeom prst="rect">
            <a:avLst/>
          </a:prstGeom>
        </p:spPr>
      </p:pic>
      <p:sp>
        <p:nvSpPr>
          <p:cNvPr id="2" name="Rectangle 1">
            <a:hlinkClick r:id="rId3" action="ppaction://hlinksldjump"/>
            <a:extLst>
              <a:ext uri="{FF2B5EF4-FFF2-40B4-BE49-F238E27FC236}">
                <a16:creationId xmlns:a16="http://schemas.microsoft.com/office/drawing/2014/main" id="{FDCF8ACB-FB98-A024-EC91-5AB2FBF44EA0}"/>
              </a:ext>
            </a:extLst>
          </p:cNvPr>
          <p:cNvSpPr/>
          <p:nvPr/>
        </p:nvSpPr>
        <p:spPr>
          <a:xfrm>
            <a:off x="1515601" y="66675"/>
            <a:ext cx="9095249" cy="67913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8D54BBA3-2575-780F-FE42-975CFF957976}"/>
              </a:ext>
            </a:extLst>
          </p:cNvPr>
          <p:cNvGrpSpPr/>
          <p:nvPr/>
        </p:nvGrpSpPr>
        <p:grpSpPr>
          <a:xfrm>
            <a:off x="1714500" y="247651"/>
            <a:ext cx="8734426" cy="6381749"/>
            <a:chOff x="1714500" y="247651"/>
            <a:chExt cx="8734426" cy="6381749"/>
          </a:xfrm>
        </p:grpSpPr>
        <p:sp>
          <p:nvSpPr>
            <p:cNvPr id="3" name="Rectangle 2">
              <a:hlinkClick r:id="rId4" action="ppaction://hlinksldjump"/>
              <a:extLst>
                <a:ext uri="{FF2B5EF4-FFF2-40B4-BE49-F238E27FC236}">
                  <a16:creationId xmlns:a16="http://schemas.microsoft.com/office/drawing/2014/main" id="{03D6D814-95BD-E32E-86EA-AEF018651711}"/>
                </a:ext>
              </a:extLst>
            </p:cNvPr>
            <p:cNvSpPr/>
            <p:nvPr/>
          </p:nvSpPr>
          <p:spPr>
            <a:xfrm>
              <a:off x="1714500" y="247651"/>
              <a:ext cx="8734426" cy="313372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Rectangle 3">
              <a:hlinkClick r:id="rId4" action="ppaction://hlinksldjump"/>
              <a:extLst>
                <a:ext uri="{FF2B5EF4-FFF2-40B4-BE49-F238E27FC236}">
                  <a16:creationId xmlns:a16="http://schemas.microsoft.com/office/drawing/2014/main" id="{CF314A19-E824-136F-AFCD-C83F69AEECD2}"/>
                </a:ext>
              </a:extLst>
            </p:cNvPr>
            <p:cNvSpPr/>
            <p:nvPr/>
          </p:nvSpPr>
          <p:spPr>
            <a:xfrm>
              <a:off x="1714500" y="3495676"/>
              <a:ext cx="8734426" cy="313372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9C1301AF-0F1E-DA9B-2A1D-D327939A45EF}"/>
              </a:ext>
            </a:extLst>
          </p:cNvPr>
          <p:cNvGrpSpPr/>
          <p:nvPr/>
        </p:nvGrpSpPr>
        <p:grpSpPr>
          <a:xfrm>
            <a:off x="1796104" y="333376"/>
            <a:ext cx="2427592" cy="6210299"/>
            <a:chOff x="1796104" y="333376"/>
            <a:chExt cx="2427592" cy="6210299"/>
          </a:xfrm>
        </p:grpSpPr>
        <p:sp>
          <p:nvSpPr>
            <p:cNvPr id="6" name="Rectangle 5">
              <a:hlinkClick r:id="rId5" action="ppaction://hlinksldjump"/>
              <a:extLst>
                <a:ext uri="{FF2B5EF4-FFF2-40B4-BE49-F238E27FC236}">
                  <a16:creationId xmlns:a16="http://schemas.microsoft.com/office/drawing/2014/main" id="{8BE57220-2443-7142-BF4F-BBA2B2363FDB}"/>
                </a:ext>
              </a:extLst>
            </p:cNvPr>
            <p:cNvSpPr/>
            <p:nvPr/>
          </p:nvSpPr>
          <p:spPr>
            <a:xfrm>
              <a:off x="1796104" y="333376"/>
              <a:ext cx="2427592" cy="296227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8" name="Rectangle 7">
              <a:hlinkClick r:id="rId5" action="ppaction://hlinksldjump"/>
              <a:extLst>
                <a:ext uri="{FF2B5EF4-FFF2-40B4-BE49-F238E27FC236}">
                  <a16:creationId xmlns:a16="http://schemas.microsoft.com/office/drawing/2014/main" id="{8DB70DB2-DD03-7E5D-224F-4E91DD8F5273}"/>
                </a:ext>
              </a:extLst>
            </p:cNvPr>
            <p:cNvSpPr/>
            <p:nvPr/>
          </p:nvSpPr>
          <p:spPr>
            <a:xfrm>
              <a:off x="1796104" y="3581401"/>
              <a:ext cx="2427592" cy="296227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1BFA05AB-562E-3C04-33B7-5CE27BEED5C9}"/>
              </a:ext>
            </a:extLst>
          </p:cNvPr>
          <p:cNvGrpSpPr/>
          <p:nvPr/>
        </p:nvGrpSpPr>
        <p:grpSpPr>
          <a:xfrm>
            <a:off x="4628024" y="333376"/>
            <a:ext cx="5668502" cy="6210299"/>
            <a:chOff x="4628024" y="333376"/>
            <a:chExt cx="5668502" cy="6210299"/>
          </a:xfrm>
        </p:grpSpPr>
        <p:sp>
          <p:nvSpPr>
            <p:cNvPr id="7" name="Rectangle 6">
              <a:hlinkClick r:id="rId6" action="ppaction://hlinksldjump"/>
              <a:extLst>
                <a:ext uri="{FF2B5EF4-FFF2-40B4-BE49-F238E27FC236}">
                  <a16:creationId xmlns:a16="http://schemas.microsoft.com/office/drawing/2014/main" id="{D2DD244D-CE0C-52E3-2387-67CA02DFBCFE}"/>
                </a:ext>
              </a:extLst>
            </p:cNvPr>
            <p:cNvSpPr/>
            <p:nvPr/>
          </p:nvSpPr>
          <p:spPr>
            <a:xfrm>
              <a:off x="4628024" y="333376"/>
              <a:ext cx="5668502" cy="296227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9" name="Rectangle 8">
              <a:hlinkClick r:id="rId6" action="ppaction://hlinksldjump"/>
              <a:extLst>
                <a:ext uri="{FF2B5EF4-FFF2-40B4-BE49-F238E27FC236}">
                  <a16:creationId xmlns:a16="http://schemas.microsoft.com/office/drawing/2014/main" id="{54BC6265-B8DF-8ED9-6008-073BB1F4ED1E}"/>
                </a:ext>
              </a:extLst>
            </p:cNvPr>
            <p:cNvSpPr/>
            <p:nvPr/>
          </p:nvSpPr>
          <p:spPr>
            <a:xfrm>
              <a:off x="4628024" y="3581401"/>
              <a:ext cx="5668502" cy="296227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</p:spTree>
    <p:extLst>
      <p:ext uri="{BB962C8B-B14F-4D97-AF65-F5344CB8AC3E}">
        <p14:creationId xmlns:p14="http://schemas.microsoft.com/office/powerpoint/2010/main" val="2957445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4C6983-F8B2-73DD-2F78-F128C5498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Une image contenant texte, capture d’écran, Site web, logiciel&#10;&#10;Le contenu généré par l’IA peut être incorrect.">
            <a:extLst>
              <a:ext uri="{FF2B5EF4-FFF2-40B4-BE49-F238E27FC236}">
                <a16:creationId xmlns:a16="http://schemas.microsoft.com/office/drawing/2014/main" id="{88B04D29-5A95-07F9-DCFD-DCA681DF245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04" t="21399" r="20688" b="5233"/>
          <a:stretch/>
        </p:blipFill>
        <p:spPr>
          <a:xfrm>
            <a:off x="1407886" y="0"/>
            <a:ext cx="9268514" cy="7086599"/>
          </a:xfrm>
          <a:prstGeom prst="rect">
            <a:avLst/>
          </a:prstGeom>
        </p:spPr>
      </p:pic>
      <p:sp>
        <p:nvSpPr>
          <p:cNvPr id="2" name="Rectangle 1">
            <a:hlinkClick r:id="rId3" action="ppaction://hlinksldjump"/>
            <a:extLst>
              <a:ext uri="{FF2B5EF4-FFF2-40B4-BE49-F238E27FC236}">
                <a16:creationId xmlns:a16="http://schemas.microsoft.com/office/drawing/2014/main" id="{9B1D3A45-DAF4-7A4D-7DA5-2A057C65C882}"/>
              </a:ext>
            </a:extLst>
          </p:cNvPr>
          <p:cNvSpPr/>
          <p:nvPr/>
        </p:nvSpPr>
        <p:spPr>
          <a:xfrm>
            <a:off x="1515601" y="66675"/>
            <a:ext cx="9095249" cy="67913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A0936639-3991-3645-51B3-33A50EF180CB}"/>
              </a:ext>
            </a:extLst>
          </p:cNvPr>
          <p:cNvGrpSpPr/>
          <p:nvPr/>
        </p:nvGrpSpPr>
        <p:grpSpPr>
          <a:xfrm>
            <a:off x="1714500" y="247651"/>
            <a:ext cx="8734426" cy="6381749"/>
            <a:chOff x="1714500" y="247651"/>
            <a:chExt cx="8734426" cy="6381749"/>
          </a:xfrm>
        </p:grpSpPr>
        <p:sp>
          <p:nvSpPr>
            <p:cNvPr id="3" name="Rectangle 2">
              <a:hlinkClick r:id="rId4" action="ppaction://hlinksldjump"/>
              <a:extLst>
                <a:ext uri="{FF2B5EF4-FFF2-40B4-BE49-F238E27FC236}">
                  <a16:creationId xmlns:a16="http://schemas.microsoft.com/office/drawing/2014/main" id="{0C5B00E7-632B-B35B-751E-C85F836E9C6F}"/>
                </a:ext>
              </a:extLst>
            </p:cNvPr>
            <p:cNvSpPr/>
            <p:nvPr/>
          </p:nvSpPr>
          <p:spPr>
            <a:xfrm>
              <a:off x="1714500" y="247651"/>
              <a:ext cx="8734426" cy="313372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Rectangle 3">
              <a:hlinkClick r:id="rId4" action="ppaction://hlinksldjump"/>
              <a:extLst>
                <a:ext uri="{FF2B5EF4-FFF2-40B4-BE49-F238E27FC236}">
                  <a16:creationId xmlns:a16="http://schemas.microsoft.com/office/drawing/2014/main" id="{5136684A-18CF-6012-21F6-A3B8396353D0}"/>
                </a:ext>
              </a:extLst>
            </p:cNvPr>
            <p:cNvSpPr/>
            <p:nvPr/>
          </p:nvSpPr>
          <p:spPr>
            <a:xfrm>
              <a:off x="1714500" y="3495676"/>
              <a:ext cx="8734426" cy="313372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786B6178-9DE8-AE32-7FA8-7746AF23D55B}"/>
              </a:ext>
            </a:extLst>
          </p:cNvPr>
          <p:cNvGrpSpPr/>
          <p:nvPr/>
        </p:nvGrpSpPr>
        <p:grpSpPr>
          <a:xfrm>
            <a:off x="1796104" y="333376"/>
            <a:ext cx="2427592" cy="6210299"/>
            <a:chOff x="1796104" y="333376"/>
            <a:chExt cx="2427592" cy="6210299"/>
          </a:xfrm>
        </p:grpSpPr>
        <p:sp>
          <p:nvSpPr>
            <p:cNvPr id="6" name="Rectangle 5">
              <a:hlinkClick r:id="rId5" action="ppaction://hlinksldjump"/>
              <a:extLst>
                <a:ext uri="{FF2B5EF4-FFF2-40B4-BE49-F238E27FC236}">
                  <a16:creationId xmlns:a16="http://schemas.microsoft.com/office/drawing/2014/main" id="{750E2CD9-85B6-5730-D704-3CB0F749B376}"/>
                </a:ext>
              </a:extLst>
            </p:cNvPr>
            <p:cNvSpPr/>
            <p:nvPr/>
          </p:nvSpPr>
          <p:spPr>
            <a:xfrm>
              <a:off x="1796104" y="333376"/>
              <a:ext cx="2427592" cy="296227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8" name="Rectangle 7">
              <a:hlinkClick r:id="rId5" action="ppaction://hlinksldjump"/>
              <a:extLst>
                <a:ext uri="{FF2B5EF4-FFF2-40B4-BE49-F238E27FC236}">
                  <a16:creationId xmlns:a16="http://schemas.microsoft.com/office/drawing/2014/main" id="{63A80F19-371A-E9B9-83B5-951F25C60518}"/>
                </a:ext>
              </a:extLst>
            </p:cNvPr>
            <p:cNvSpPr/>
            <p:nvPr/>
          </p:nvSpPr>
          <p:spPr>
            <a:xfrm>
              <a:off x="1796104" y="3581401"/>
              <a:ext cx="2427592" cy="296227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1BD0EEF2-CB1C-5C73-7F5C-A7BF0F322C66}"/>
              </a:ext>
            </a:extLst>
          </p:cNvPr>
          <p:cNvGrpSpPr/>
          <p:nvPr/>
        </p:nvGrpSpPr>
        <p:grpSpPr>
          <a:xfrm>
            <a:off x="4628024" y="333376"/>
            <a:ext cx="5668502" cy="6210299"/>
            <a:chOff x="4628024" y="333376"/>
            <a:chExt cx="5668502" cy="6210299"/>
          </a:xfrm>
        </p:grpSpPr>
        <p:sp>
          <p:nvSpPr>
            <p:cNvPr id="7" name="Rectangle 6">
              <a:hlinkClick r:id="rId6" action="ppaction://hlinksldjump"/>
              <a:extLst>
                <a:ext uri="{FF2B5EF4-FFF2-40B4-BE49-F238E27FC236}">
                  <a16:creationId xmlns:a16="http://schemas.microsoft.com/office/drawing/2014/main" id="{A79CB55A-A9CB-53A6-BD75-A6403A6E01D9}"/>
                </a:ext>
              </a:extLst>
            </p:cNvPr>
            <p:cNvSpPr/>
            <p:nvPr/>
          </p:nvSpPr>
          <p:spPr>
            <a:xfrm>
              <a:off x="4628024" y="333376"/>
              <a:ext cx="5668502" cy="296227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9" name="Rectangle 8">
              <a:hlinkClick r:id="rId6" action="ppaction://hlinksldjump"/>
              <a:extLst>
                <a:ext uri="{FF2B5EF4-FFF2-40B4-BE49-F238E27FC236}">
                  <a16:creationId xmlns:a16="http://schemas.microsoft.com/office/drawing/2014/main" id="{93771E2F-EAF3-932B-1D05-65D04A08923D}"/>
                </a:ext>
              </a:extLst>
            </p:cNvPr>
            <p:cNvSpPr/>
            <p:nvPr/>
          </p:nvSpPr>
          <p:spPr>
            <a:xfrm>
              <a:off x="4628024" y="3581401"/>
              <a:ext cx="5668502" cy="296227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sp>
        <p:nvSpPr>
          <p:cNvPr id="10" name="Rectangle 9">
            <a:hlinkClick r:id="rId7" action="ppaction://hlinksldjump"/>
            <a:extLst>
              <a:ext uri="{FF2B5EF4-FFF2-40B4-BE49-F238E27FC236}">
                <a16:creationId xmlns:a16="http://schemas.microsoft.com/office/drawing/2014/main" id="{EFD462AD-44AE-B4CB-207C-932BD98C52A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948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capture d’écran, affichage, logiciel&#10;&#10;Le contenu généré par l’IA peut être incorrect.">
            <a:extLst>
              <a:ext uri="{FF2B5EF4-FFF2-40B4-BE49-F238E27FC236}">
                <a16:creationId xmlns:a16="http://schemas.microsoft.com/office/drawing/2014/main" id="{135C14CB-F346-23F4-6BCB-6B8A7BACD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219075"/>
            <a:ext cx="4191000" cy="273527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5CC2303-7235-2498-05A5-F90F1524F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599" y="3302815"/>
            <a:ext cx="7396743" cy="3262023"/>
          </a:xfrm>
          <a:prstGeom prst="rect">
            <a:avLst/>
          </a:prstGeom>
        </p:spPr>
      </p:pic>
      <p:sp>
        <p:nvSpPr>
          <p:cNvPr id="6" name="Rectangle 5">
            <a:hlinkClick r:id="rId4" action="ppaction://hlinksldjump"/>
            <a:extLst>
              <a:ext uri="{FF2B5EF4-FFF2-40B4-BE49-F238E27FC236}">
                <a16:creationId xmlns:a16="http://schemas.microsoft.com/office/drawing/2014/main" id="{17BF8B40-37F6-24F1-C1E5-DDB1E4FE771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5421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7E54F4E-415C-561D-4FA0-B35895074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175" y="3254010"/>
            <a:ext cx="7440784" cy="3276676"/>
          </a:xfrm>
          <a:prstGeom prst="rect">
            <a:avLst/>
          </a:prstGeom>
        </p:spPr>
      </p:pic>
      <p:pic>
        <p:nvPicPr>
          <p:cNvPr id="5" name="Image 4" descr="Une image contenant texte, capture d’écran, Police, nombre&#10;&#10;Le contenu généré par l’IA peut être incorrect.">
            <a:extLst>
              <a:ext uri="{FF2B5EF4-FFF2-40B4-BE49-F238E27FC236}">
                <a16:creationId xmlns:a16="http://schemas.microsoft.com/office/drawing/2014/main" id="{72FEF1F7-49D7-DE1F-FD3A-E21B244F41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43" y="357090"/>
            <a:ext cx="3548207" cy="2370923"/>
          </a:xfrm>
          <a:prstGeom prst="rect">
            <a:avLst/>
          </a:prstGeom>
        </p:spPr>
      </p:pic>
      <p:sp>
        <p:nvSpPr>
          <p:cNvPr id="6" name="Rectangle 5">
            <a:hlinkClick r:id="rId4" action="ppaction://hlinksldjump"/>
            <a:extLst>
              <a:ext uri="{FF2B5EF4-FFF2-40B4-BE49-F238E27FC236}">
                <a16:creationId xmlns:a16="http://schemas.microsoft.com/office/drawing/2014/main" id="{D73ACD11-FD73-B730-89F9-3A23B1D59C8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1979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1B46EFE-968B-BB04-361C-2FBDD47DD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075" y="3235241"/>
            <a:ext cx="7549141" cy="3284873"/>
          </a:xfrm>
          <a:prstGeom prst="rect">
            <a:avLst/>
          </a:prstGeom>
        </p:spPr>
      </p:pic>
      <p:pic>
        <p:nvPicPr>
          <p:cNvPr id="5" name="Image 4" descr="Une image contenant text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BF7BF6E5-23D0-6859-75F3-B44F8777F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23" y="391777"/>
            <a:ext cx="5572903" cy="2276793"/>
          </a:xfrm>
          <a:prstGeom prst="rect">
            <a:avLst/>
          </a:prstGeom>
        </p:spPr>
      </p:pic>
      <p:sp>
        <p:nvSpPr>
          <p:cNvPr id="6" name="Rectangle 5">
            <a:hlinkClick r:id="rId4" action="ppaction://hlinksldjump"/>
            <a:extLst>
              <a:ext uri="{FF2B5EF4-FFF2-40B4-BE49-F238E27FC236}">
                <a16:creationId xmlns:a16="http://schemas.microsoft.com/office/drawing/2014/main" id="{CAC7FABA-AD54-BD25-DC34-AEE001278E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79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Police, capture d’écran, nombre&#10;&#10;Le contenu généré par l’IA peut être incorrect.">
            <a:extLst>
              <a:ext uri="{FF2B5EF4-FFF2-40B4-BE49-F238E27FC236}">
                <a16:creationId xmlns:a16="http://schemas.microsoft.com/office/drawing/2014/main" id="{F50BBD5F-67C3-786D-B810-50758E620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11" y="590444"/>
            <a:ext cx="2609989" cy="1982587"/>
          </a:xfrm>
          <a:prstGeom prst="rect">
            <a:avLst/>
          </a:prstGeom>
        </p:spPr>
      </p:pic>
      <p:sp>
        <p:nvSpPr>
          <p:cNvPr id="4" name="Rectangle 3">
            <a:hlinkClick r:id="rId3" action="ppaction://hlinksldjump"/>
            <a:extLst>
              <a:ext uri="{FF2B5EF4-FFF2-40B4-BE49-F238E27FC236}">
                <a16:creationId xmlns:a16="http://schemas.microsoft.com/office/drawing/2014/main" id="{E009318E-9CDD-ED76-44A9-000ABD3B00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126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560</Words>
  <Application>Microsoft Office PowerPoint</Application>
  <PresentationFormat>Grand écran</PresentationFormat>
  <Paragraphs>43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2" baseType="lpstr">
      <vt:lpstr>Aptos</vt:lpstr>
      <vt:lpstr>Aptos Display</vt:lpstr>
      <vt:lpstr>Arial</vt:lpstr>
      <vt:lpstr>Consolas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Nicolas Vansteene</dc:creator>
  <cp:lastModifiedBy>Nicolas Vansteene</cp:lastModifiedBy>
  <cp:revision>1</cp:revision>
  <dcterms:created xsi:type="dcterms:W3CDTF">2025-03-20T16:05:47Z</dcterms:created>
  <dcterms:modified xsi:type="dcterms:W3CDTF">2025-03-24T10:53:41Z</dcterms:modified>
</cp:coreProperties>
</file>