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3600450" cy="4140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>
        <p:scale>
          <a:sx n="220" d="100"/>
          <a:sy n="220" d="100"/>
        </p:scale>
        <p:origin x="28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B0DC3-270A-CC40-91C8-928DC042328A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87563" y="1143000"/>
            <a:ext cx="26828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11F21-7054-A849-BD99-5EAE2BD0AA1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565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87563" y="1143000"/>
            <a:ext cx="26828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11F21-7054-A849-BD99-5EAE2BD0AA1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673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677575"/>
            <a:ext cx="3060383" cy="1441403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174564"/>
            <a:ext cx="2700338" cy="999590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628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627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20427"/>
            <a:ext cx="776347" cy="350862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20427"/>
            <a:ext cx="2284035" cy="350862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4326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68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032176"/>
            <a:ext cx="3105388" cy="1722208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770677"/>
            <a:ext cx="3105388" cy="90566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47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102137"/>
            <a:ext cx="1530191" cy="2626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102137"/>
            <a:ext cx="1530191" cy="2626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21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20428"/>
            <a:ext cx="3105388" cy="80024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014924"/>
            <a:ext cx="1523159" cy="497399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512323"/>
            <a:ext cx="1523159" cy="22243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014924"/>
            <a:ext cx="1530660" cy="497399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512323"/>
            <a:ext cx="1530660" cy="22243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163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230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3785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76013"/>
            <a:ext cx="1161239" cy="966047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96113"/>
            <a:ext cx="1822728" cy="2942225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242060"/>
            <a:ext cx="1161239" cy="2301070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75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76013"/>
            <a:ext cx="1161239" cy="966047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96113"/>
            <a:ext cx="1822728" cy="2942225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242060"/>
            <a:ext cx="1161239" cy="2301070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18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20428"/>
            <a:ext cx="3105388" cy="8002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102137"/>
            <a:ext cx="3105388" cy="2626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837353"/>
            <a:ext cx="810101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7EA5-2BAA-A142-9E34-2CAF8C9D07B0}" type="datetimeFigureOut">
              <a:rPr lang="nl-NL" smtClean="0"/>
              <a:t>12-04-2022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837353"/>
            <a:ext cx="1215152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837353"/>
            <a:ext cx="810101" cy="220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6BA64-8DDC-E641-B4F6-9AF02FD4A94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627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B35ADEAC-2B63-DC4E-8262-9DD4C13B3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" t="62437" r="4585" b="30163"/>
          <a:stretch/>
        </p:blipFill>
        <p:spPr>
          <a:xfrm>
            <a:off x="114300" y="2990963"/>
            <a:ext cx="3371850" cy="355600"/>
          </a:xfrm>
          <a:prstGeom prst="rect">
            <a:avLst/>
          </a:prstGeom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C4283920-A1E5-AA4D-817B-B363487346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" t="4558" r="4585" b="88042"/>
          <a:stretch/>
        </p:blipFill>
        <p:spPr>
          <a:xfrm>
            <a:off x="114300" y="110755"/>
            <a:ext cx="3371850" cy="355600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55F85FFF-949A-8641-AA05-13C79EC45E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" t="12487" r="4585" b="80113"/>
          <a:stretch/>
        </p:blipFill>
        <p:spPr>
          <a:xfrm>
            <a:off x="114300" y="691978"/>
            <a:ext cx="3371850" cy="355600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F95EF0A7-2468-274E-A260-0F6B680F48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" t="20018" r="4585" b="72581"/>
          <a:stretch/>
        </p:blipFill>
        <p:spPr>
          <a:xfrm>
            <a:off x="114300" y="1273201"/>
            <a:ext cx="3371850" cy="355600"/>
          </a:xfrm>
          <a:prstGeom prst="rect">
            <a:avLst/>
          </a:prstGeo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CFE00B9E-356F-574F-BB6D-053464AABEE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" t="38916" r="4585" b="53172"/>
          <a:stretch/>
        </p:blipFill>
        <p:spPr>
          <a:xfrm>
            <a:off x="117494" y="1851517"/>
            <a:ext cx="3371850" cy="380206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ABD1FA44-AC2A-F94D-BAE9-5688EEC6B5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" t="54509" r="4585" b="37579"/>
          <a:stretch/>
        </p:blipFill>
        <p:spPr>
          <a:xfrm>
            <a:off x="125167" y="2416054"/>
            <a:ext cx="3371850" cy="380206"/>
          </a:xfrm>
          <a:prstGeom prst="rect">
            <a:avLst/>
          </a:prstGeo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E03C2BFD-554B-DF4F-8934-B16F47A452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4" t="73670" r="4585" b="18930"/>
          <a:stretch/>
        </p:blipFill>
        <p:spPr>
          <a:xfrm>
            <a:off x="114300" y="3568418"/>
            <a:ext cx="3371850" cy="355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BFD9C23-20A4-D349-8145-4169146028F8}"/>
              </a:ext>
            </a:extLst>
          </p:cNvPr>
          <p:cNvSpPr txBox="1"/>
          <p:nvPr/>
        </p:nvSpPr>
        <p:spPr>
          <a:xfrm>
            <a:off x="165104" y="432082"/>
            <a:ext cx="3408305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00" dirty="0"/>
              <a:t>None                TableStyleLight1    TableStyleLight2    TableStyleLight3     TableStyleLight4    TableStyleLight5    TableStyleLight6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A6043-6BD4-1346-AA63-1EC757928459}"/>
              </a:ext>
            </a:extLst>
          </p:cNvPr>
          <p:cNvSpPr txBox="1"/>
          <p:nvPr/>
        </p:nvSpPr>
        <p:spPr>
          <a:xfrm>
            <a:off x="52684" y="1010118"/>
            <a:ext cx="354776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00" dirty="0"/>
              <a:t>TableStyleLight7    TableStyleLight8    TableStyleLight9    TableStyleLight10  TableStyleLight11 TableStyleLight12   TableStyleLight13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7C7181-91A3-B547-A89C-7CC5E8ECF939}"/>
              </a:ext>
            </a:extLst>
          </p:cNvPr>
          <p:cNvSpPr txBox="1"/>
          <p:nvPr/>
        </p:nvSpPr>
        <p:spPr>
          <a:xfrm>
            <a:off x="26342" y="1605857"/>
            <a:ext cx="3610284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00" dirty="0"/>
              <a:t>TableStyleLight14   TableStyleLight15  TableStyleLight16  TableStyleLight17 TableStyleLight18  TableStyleLight19   TableStyleLight20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5972DE-0FD6-174E-9B4B-199B68B4D6BC}"/>
              </a:ext>
            </a:extLst>
          </p:cNvPr>
          <p:cNvSpPr txBox="1"/>
          <p:nvPr/>
        </p:nvSpPr>
        <p:spPr>
          <a:xfrm>
            <a:off x="63663" y="2186618"/>
            <a:ext cx="34948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" dirty="0"/>
              <a:t>TableStyleMedium1     TableStyleMedium2       TableStyleMedium3      TableStyleMedium4       TableStyleMedium5      TableStyleMedium6     TableStyleMedium7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69BDA7-4264-9B4E-BBDA-514373F3AF76}"/>
              </a:ext>
            </a:extLst>
          </p:cNvPr>
          <p:cNvSpPr txBox="1"/>
          <p:nvPr/>
        </p:nvSpPr>
        <p:spPr>
          <a:xfrm>
            <a:off x="79137" y="2748672"/>
            <a:ext cx="3494867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" dirty="0"/>
              <a:t>TableStyleMedium8     TableStyleMedium9    TableStyleMedium10    TableStyleMedium11    TableStyleMedium12    TableStyleMedium13   TableStyleMedium14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811908-41BD-2F4A-AAC9-E741A63942E4}"/>
              </a:ext>
            </a:extLst>
          </p:cNvPr>
          <p:cNvSpPr txBox="1"/>
          <p:nvPr/>
        </p:nvSpPr>
        <p:spPr>
          <a:xfrm>
            <a:off x="55502" y="3316089"/>
            <a:ext cx="3539752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400" dirty="0"/>
              <a:t>TableStyleMedium15   TableStyleMedium16   TableStyleMedium17    TableStyleMedium18    TableStyleMedium19    TableStyleMedium20   TableStyleMedium21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40B069-C2CB-7147-88CE-DBA4D5A8599A}"/>
              </a:ext>
            </a:extLst>
          </p:cNvPr>
          <p:cNvSpPr txBox="1"/>
          <p:nvPr/>
        </p:nvSpPr>
        <p:spPr>
          <a:xfrm>
            <a:off x="72157" y="3885997"/>
            <a:ext cx="349967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500" dirty="0"/>
              <a:t>TableStyleDark1   TableStyleDark2     TableStyleDark3     TableStyleDark4    TableStyleDark5    TableStyleDark6     TableStyleDark7</a:t>
            </a:r>
          </a:p>
        </p:txBody>
      </p:sp>
    </p:spTree>
    <p:extLst>
      <p:ext uri="{BB962C8B-B14F-4D97-AF65-F5344CB8AC3E}">
        <p14:creationId xmlns:p14="http://schemas.microsoft.com/office/powerpoint/2010/main" val="4183815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50</Words>
  <Application>Microsoft Macintosh PowerPoint</Application>
  <PresentationFormat>Custom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Matthijs Berends</dc:creator>
  <cp:lastModifiedBy>Matthijs Berends</cp:lastModifiedBy>
  <cp:revision>3</cp:revision>
  <dcterms:created xsi:type="dcterms:W3CDTF">2022-04-12T13:37:23Z</dcterms:created>
  <dcterms:modified xsi:type="dcterms:W3CDTF">2022-04-12T14:20:15Z</dcterms:modified>
</cp:coreProperties>
</file>