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3600450" cy="414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/>
    <p:restoredTop sz="94690"/>
  </p:normalViewPr>
  <p:slideViewPr>
    <p:cSldViewPr snapToGrid="0" snapToObjects="1">
      <p:cViewPr>
        <p:scale>
          <a:sx n="240" d="100"/>
          <a:sy n="240" d="100"/>
        </p:scale>
        <p:origin x="334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B0DC3-270A-CC40-91C8-928DC042328A}" type="datetimeFigureOut">
              <a:rPr lang="nl-NL" smtClean="0"/>
              <a:t>17-04-2024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87563" y="1143000"/>
            <a:ext cx="2682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11F21-7054-A849-BD99-5EAE2BD0AA1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56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87563" y="1143000"/>
            <a:ext cx="26828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11F21-7054-A849-BD99-5EAE2BD0AA1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673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677575"/>
            <a:ext cx="3060383" cy="1441403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2174564"/>
            <a:ext cx="2700338" cy="999590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7EA5-2BAA-A142-9E34-2CAF8C9D07B0}" type="datetimeFigureOut">
              <a:rPr lang="nl-NL" smtClean="0"/>
              <a:t>17-04-2024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BA64-8DDC-E641-B4F6-9AF02FD4A9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628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7EA5-2BAA-A142-9E34-2CAF8C9D07B0}" type="datetimeFigureOut">
              <a:rPr lang="nl-NL" smtClean="0"/>
              <a:t>17-04-2024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BA64-8DDC-E641-B4F6-9AF02FD4A9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627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220427"/>
            <a:ext cx="776347" cy="350862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220427"/>
            <a:ext cx="2284035" cy="350862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7EA5-2BAA-A142-9E34-2CAF8C9D07B0}" type="datetimeFigureOut">
              <a:rPr lang="nl-NL" smtClean="0"/>
              <a:t>17-04-2024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BA64-8DDC-E641-B4F6-9AF02FD4A9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432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7EA5-2BAA-A142-9E34-2CAF8C9D07B0}" type="datetimeFigureOut">
              <a:rPr lang="nl-NL" smtClean="0"/>
              <a:t>17-04-2024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BA64-8DDC-E641-B4F6-9AF02FD4A9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689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1032176"/>
            <a:ext cx="3105388" cy="1722208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770677"/>
            <a:ext cx="3105388" cy="90566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7EA5-2BAA-A142-9E34-2CAF8C9D07B0}" type="datetimeFigureOut">
              <a:rPr lang="nl-NL" smtClean="0"/>
              <a:t>17-04-2024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BA64-8DDC-E641-B4F6-9AF02FD4A9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847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1102137"/>
            <a:ext cx="1530191" cy="26269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1102137"/>
            <a:ext cx="1530191" cy="26269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7EA5-2BAA-A142-9E34-2CAF8C9D07B0}" type="datetimeFigureOut">
              <a:rPr lang="nl-NL" smtClean="0"/>
              <a:t>17-04-2024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BA64-8DDC-E641-B4F6-9AF02FD4A9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021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20428"/>
            <a:ext cx="3105388" cy="80024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1014924"/>
            <a:ext cx="1523159" cy="497399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512323"/>
            <a:ext cx="1523159" cy="22243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1014924"/>
            <a:ext cx="1530660" cy="497399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512323"/>
            <a:ext cx="1530660" cy="22243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7EA5-2BAA-A142-9E34-2CAF8C9D07B0}" type="datetimeFigureOut">
              <a:rPr lang="nl-NL" smtClean="0"/>
              <a:t>17-04-2024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BA64-8DDC-E641-B4F6-9AF02FD4A9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163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7EA5-2BAA-A142-9E34-2CAF8C9D07B0}" type="datetimeFigureOut">
              <a:rPr lang="nl-NL" smtClean="0"/>
              <a:t>17-04-2024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BA64-8DDC-E641-B4F6-9AF02FD4A9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230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7EA5-2BAA-A142-9E34-2CAF8C9D07B0}" type="datetimeFigureOut">
              <a:rPr lang="nl-NL" smtClean="0"/>
              <a:t>17-04-2024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BA64-8DDC-E641-B4F6-9AF02FD4A9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378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76013"/>
            <a:ext cx="1161239" cy="966047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96113"/>
            <a:ext cx="1822728" cy="2942225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242060"/>
            <a:ext cx="1161239" cy="2301070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7EA5-2BAA-A142-9E34-2CAF8C9D07B0}" type="datetimeFigureOut">
              <a:rPr lang="nl-NL" smtClean="0"/>
              <a:t>17-04-2024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BA64-8DDC-E641-B4F6-9AF02FD4A9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752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76013"/>
            <a:ext cx="1161239" cy="966047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96113"/>
            <a:ext cx="1822728" cy="2942225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242060"/>
            <a:ext cx="1161239" cy="2301070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7EA5-2BAA-A142-9E34-2CAF8C9D07B0}" type="datetimeFigureOut">
              <a:rPr lang="nl-NL" smtClean="0"/>
              <a:t>17-04-2024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BA64-8DDC-E641-B4F6-9AF02FD4A9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182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220428"/>
            <a:ext cx="3105388" cy="80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1102137"/>
            <a:ext cx="3105388" cy="2626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837353"/>
            <a:ext cx="810101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A7EA5-2BAA-A142-9E34-2CAF8C9D07B0}" type="datetimeFigureOut">
              <a:rPr lang="nl-NL" smtClean="0"/>
              <a:t>17-04-2024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837353"/>
            <a:ext cx="1215152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837353"/>
            <a:ext cx="810101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6BA64-8DDC-E641-B4F6-9AF02FD4A9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627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BFD9C23-20A4-D349-8145-4169146028F8}"/>
              </a:ext>
            </a:extLst>
          </p:cNvPr>
          <p:cNvSpPr txBox="1"/>
          <p:nvPr/>
        </p:nvSpPr>
        <p:spPr>
          <a:xfrm>
            <a:off x="165104" y="432082"/>
            <a:ext cx="336662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00" dirty="0">
                <a:latin typeface=""/>
              </a:rPr>
              <a:t>None                TableStyleLight1        TableStyleLight2         TableStyleLight3       TableStyleLight4      TableStyleLight5       TableStyleLight6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9A6043-6BD4-1346-AA63-1EC757928459}"/>
              </a:ext>
            </a:extLst>
          </p:cNvPr>
          <p:cNvSpPr txBox="1"/>
          <p:nvPr/>
        </p:nvSpPr>
        <p:spPr>
          <a:xfrm>
            <a:off x="52684" y="1010118"/>
            <a:ext cx="351250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00" dirty="0">
                <a:latin typeface=""/>
              </a:rPr>
              <a:t>TableStyleLight7       TableStyleLight8        TableStyleLight9      TableStyleLight10      TableStyleLight11      TableStyleLight12    TableStyleLight13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7C7181-91A3-B547-A89C-7CC5E8ECF939}"/>
              </a:ext>
            </a:extLst>
          </p:cNvPr>
          <p:cNvSpPr txBox="1"/>
          <p:nvPr/>
        </p:nvSpPr>
        <p:spPr>
          <a:xfrm>
            <a:off x="26342" y="1605857"/>
            <a:ext cx="352692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00" dirty="0">
                <a:latin typeface=""/>
              </a:rPr>
              <a:t>TableStyleLight14      TableStyleLight15      TableStyleLight16     TableStyleLight17     TableStyleLight18     TableStyleLight19     TableStyleLight20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5972DE-0FD6-174E-9B4B-199B68B4D6BC}"/>
              </a:ext>
            </a:extLst>
          </p:cNvPr>
          <p:cNvSpPr txBox="1"/>
          <p:nvPr/>
        </p:nvSpPr>
        <p:spPr>
          <a:xfrm>
            <a:off x="63663" y="2174318"/>
            <a:ext cx="3563796" cy="149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70" dirty="0">
                <a:latin typeface=""/>
              </a:rPr>
              <a:t>TableStyleMedium1    TableStyleMedium2       TableStyleMedium3     TableStyleMedium4     TableStyleMedium5      TableStyleMedium6     TableStyleMedium7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69BDA7-4264-9B4E-BBDA-514373F3AF76}"/>
              </a:ext>
            </a:extLst>
          </p:cNvPr>
          <p:cNvSpPr txBox="1"/>
          <p:nvPr/>
        </p:nvSpPr>
        <p:spPr>
          <a:xfrm>
            <a:off x="79137" y="2748672"/>
            <a:ext cx="3538148" cy="149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70" dirty="0">
                <a:latin typeface=""/>
              </a:rPr>
              <a:t>TableStyleMedium8     TableStyleMedium9    TableStyleMedium10    TableStyleMedium11    TableStyleMedium12    TableStyleMedium13   TableStyleMedium14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811908-41BD-2F4A-AAC9-E741A63942E4}"/>
              </a:ext>
            </a:extLst>
          </p:cNvPr>
          <p:cNvSpPr txBox="1"/>
          <p:nvPr/>
        </p:nvSpPr>
        <p:spPr>
          <a:xfrm>
            <a:off x="55502" y="3316089"/>
            <a:ext cx="3550972" cy="149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370" dirty="0">
                <a:latin typeface=""/>
              </a:rPr>
              <a:t>TableStyleMedium15   TableStyleMedium16   TableStyleMedium17    TableStyleMedium18    TableStyleMedium19    TableStyleMedium20   TableStyleMedium21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40B069-C2CB-7147-88CE-DBA4D5A8599A}"/>
              </a:ext>
            </a:extLst>
          </p:cNvPr>
          <p:cNvSpPr txBox="1"/>
          <p:nvPr/>
        </p:nvSpPr>
        <p:spPr>
          <a:xfrm>
            <a:off x="72157" y="3885997"/>
            <a:ext cx="344677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00" dirty="0">
                <a:latin typeface=""/>
              </a:rPr>
              <a:t>TableStyleDark1        TableStyleDark2       TableStyleDark3       TableStyleDark4       TableStyleDark5        TableStyleDark6      TableStyleDark7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4CAE62-66F2-FCC8-63E2-D7C4499C9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02" y="115946"/>
            <a:ext cx="3312846" cy="360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AA1251-5EE0-EA4B-BFBB-1DFEB6298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851" y="682599"/>
            <a:ext cx="3358748" cy="3623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E91E09-06DC-0814-9B8D-1B1E57E0E9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51" y="1280932"/>
            <a:ext cx="3348097" cy="3530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D1C78B-E032-D0E3-8E2E-EECC8E15B13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337" b="1"/>
          <a:stretch/>
        </p:blipFill>
        <p:spPr>
          <a:xfrm>
            <a:off x="131501" y="1838324"/>
            <a:ext cx="3348098" cy="3817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553008D-78A7-1CAA-1831-9A45D391F6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851" y="2421169"/>
            <a:ext cx="3352197" cy="34530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8C2BB7F-F0A1-577D-CAB0-8FE778AE2F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6254" y="3005001"/>
            <a:ext cx="3335796" cy="35602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87A6480-C7DF-6A85-B95B-140117E7B2F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</a:blip>
          <a:srcRect l="3075" t="25466" r="7182" b="22115"/>
          <a:stretch/>
        </p:blipFill>
        <p:spPr>
          <a:xfrm>
            <a:off x="137697" y="3570996"/>
            <a:ext cx="3335796" cy="35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15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50</Words>
  <Application>Microsoft Macintosh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Matthijs Berends</dc:creator>
  <cp:lastModifiedBy>Berends, MS (mmb)</cp:lastModifiedBy>
  <cp:revision>4</cp:revision>
  <dcterms:created xsi:type="dcterms:W3CDTF">2022-04-12T13:37:23Z</dcterms:created>
  <dcterms:modified xsi:type="dcterms:W3CDTF">2024-04-17T11:00:34Z</dcterms:modified>
</cp:coreProperties>
</file>