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2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3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4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9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1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8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5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6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1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5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F8EE7-642E-3B4F-B639-1140D2BE3D1C}" type="datetimeFigureOut">
              <a:rPr lang="de-DE" smtClean="0"/>
              <a:t>5/9/14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2DE9-F712-504F-86F5-B3E3C94F6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ung 77"/>
          <p:cNvGrpSpPr/>
          <p:nvPr/>
        </p:nvGrpSpPr>
        <p:grpSpPr>
          <a:xfrm>
            <a:off x="400341" y="207086"/>
            <a:ext cx="8743659" cy="6650914"/>
            <a:chOff x="400341" y="207086"/>
            <a:chExt cx="8743659" cy="6650914"/>
          </a:xfrm>
        </p:grpSpPr>
        <p:sp>
          <p:nvSpPr>
            <p:cNvPr id="4" name="Abgerundetes Rechteck 3"/>
            <p:cNvSpPr/>
            <p:nvPr/>
          </p:nvSpPr>
          <p:spPr>
            <a:xfrm>
              <a:off x="759268" y="207086"/>
              <a:ext cx="2346828" cy="10354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Number</a:t>
              </a:r>
              <a:r>
                <a:rPr lang="de-DE" dirty="0" smtClean="0"/>
                <a:t> </a:t>
              </a:r>
              <a:r>
                <a:rPr lang="de-DE" dirty="0" err="1" smtClean="0"/>
                <a:t>based</a:t>
              </a:r>
              <a:r>
                <a:rPr lang="de-DE" dirty="0" smtClean="0"/>
                <a:t> </a:t>
              </a:r>
              <a:r>
                <a:rPr lang="de-DE" dirty="0" err="1" smtClean="0"/>
                <a:t>resource</a:t>
              </a:r>
              <a:r>
                <a:rPr lang="de-DE" dirty="0" smtClean="0"/>
                <a:t>:</a:t>
              </a:r>
              <a:br>
                <a:rPr lang="de-DE" dirty="0" smtClean="0"/>
              </a:br>
              <a:r>
                <a:rPr lang="de-DE" dirty="0" smtClean="0"/>
                <a:t>IP </a:t>
              </a:r>
              <a:r>
                <a:rPr lang="de-DE" dirty="0" err="1" smtClean="0"/>
                <a:t>addr</a:t>
              </a:r>
              <a:r>
                <a:rPr lang="de-DE" dirty="0" smtClean="0"/>
                <a:t>, </a:t>
              </a:r>
              <a:r>
                <a:rPr lang="de-DE" dirty="0" err="1" smtClean="0"/>
                <a:t>netblock</a:t>
              </a:r>
              <a:r>
                <a:rPr lang="de-DE" dirty="0" smtClean="0"/>
                <a:t>, ASN</a:t>
              </a:r>
              <a:endParaRPr lang="de-DE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5467275" y="207086"/>
              <a:ext cx="2553354" cy="10354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Name </a:t>
              </a:r>
              <a:r>
                <a:rPr lang="de-DE" dirty="0" err="1" smtClean="0"/>
                <a:t>based</a:t>
              </a:r>
              <a:r>
                <a:rPr lang="de-DE" dirty="0" smtClean="0"/>
                <a:t> </a:t>
              </a:r>
              <a:r>
                <a:rPr lang="de-DE" dirty="0" err="1" smtClean="0"/>
                <a:t>resource</a:t>
              </a:r>
              <a:r>
                <a:rPr lang="de-DE" dirty="0" smtClean="0"/>
                <a:t>:</a:t>
              </a:r>
              <a:br>
                <a:rPr lang="de-DE" dirty="0" smtClean="0"/>
              </a:br>
              <a:r>
                <a:rPr lang="de-DE" dirty="0" smtClean="0"/>
                <a:t>domain name, </a:t>
              </a:r>
              <a:r>
                <a:rPr lang="de-DE" dirty="0" err="1" smtClean="0"/>
                <a:t>hostname</a:t>
              </a:r>
              <a:endParaRPr lang="de-DE" dirty="0"/>
            </a:p>
          </p:txBody>
        </p:sp>
        <p:sp>
          <p:nvSpPr>
            <p:cNvPr id="9" name="Zylinder 8"/>
            <p:cNvSpPr/>
            <p:nvPr/>
          </p:nvSpPr>
          <p:spPr>
            <a:xfrm>
              <a:off x="1974096" y="3299570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Maxmind</a:t>
              </a:r>
              <a:endParaRPr lang="de-DE" dirty="0" smtClean="0"/>
            </a:p>
            <a:p>
              <a:pPr algn="ctr"/>
              <a:r>
                <a:rPr lang="de-DE" dirty="0" smtClean="0"/>
                <a:t>RIPE DB</a:t>
              </a:r>
            </a:p>
            <a:p>
              <a:pPr algn="ctr"/>
              <a:r>
                <a:rPr lang="de-DE" dirty="0" err="1" smtClean="0"/>
                <a:t>Cymru</a:t>
              </a:r>
              <a:r>
                <a:rPr lang="de-DE" dirty="0" smtClean="0"/>
                <a:t>, ...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4" idx="2"/>
              <a:endCxn id="9" idx="1"/>
            </p:cNvCxnSpPr>
            <p:nvPr/>
          </p:nvCxnSpPr>
          <p:spPr>
            <a:xfrm>
              <a:off x="1932682" y="1242516"/>
              <a:ext cx="607414" cy="205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001706" y="2636896"/>
              <a:ext cx="1421901" cy="37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Get</a:t>
              </a:r>
              <a:r>
                <a:rPr lang="de-DE" dirty="0" smtClean="0"/>
                <a:t> </a:t>
              </a:r>
              <a:r>
                <a:rPr lang="de-DE" dirty="0" err="1" smtClean="0"/>
                <a:t>country</a:t>
              </a:r>
              <a:r>
                <a:rPr lang="de-DE" dirty="0" smtClean="0"/>
                <a:t>()</a:t>
              </a:r>
              <a:endParaRPr lang="de-DE" dirty="0"/>
            </a:p>
          </p:txBody>
        </p:sp>
        <p:cxnSp>
          <p:nvCxnSpPr>
            <p:cNvPr id="15" name="Gewinkelte Verbindung 14"/>
            <p:cNvCxnSpPr>
              <a:stCxn id="5" idx="2"/>
              <a:endCxn id="13" idx="0"/>
            </p:cNvCxnSpPr>
            <p:nvPr/>
          </p:nvCxnSpPr>
          <p:spPr>
            <a:xfrm rot="5400000">
              <a:off x="5356382" y="1249326"/>
              <a:ext cx="1394380" cy="1380760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winkelte Verbindung 16"/>
            <p:cNvCxnSpPr>
              <a:stCxn id="13" idx="2"/>
            </p:cNvCxnSpPr>
            <p:nvPr/>
          </p:nvCxnSpPr>
          <p:spPr>
            <a:xfrm rot="5400000" flipH="1">
              <a:off x="3276859" y="919896"/>
              <a:ext cx="1915571" cy="2257094"/>
            </a:xfrm>
            <a:prstGeom prst="bentConnector4">
              <a:avLst>
                <a:gd name="adj1" fmla="val -11934"/>
                <a:gd name="adj2" fmla="val 73089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ylinder 17"/>
            <p:cNvSpPr/>
            <p:nvPr/>
          </p:nvSpPr>
          <p:spPr>
            <a:xfrm>
              <a:off x="3326972" y="4128452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National CERT DB</a:t>
              </a:r>
            </a:p>
            <a:p>
              <a:pPr algn="ctr"/>
              <a:r>
                <a:rPr lang="de-DE" dirty="0" err="1" smtClean="0"/>
                <a:t>CERT.org</a:t>
              </a:r>
              <a:endParaRPr lang="de-DE" dirty="0"/>
            </a:p>
          </p:txBody>
        </p:sp>
        <p:cxnSp>
          <p:nvCxnSpPr>
            <p:cNvPr id="20" name="Gewinkelte Verbindung 19"/>
            <p:cNvCxnSpPr>
              <a:stCxn id="9" idx="3"/>
              <a:endCxn id="18" idx="2"/>
            </p:cNvCxnSpPr>
            <p:nvPr/>
          </p:nvCxnSpPr>
          <p:spPr>
            <a:xfrm rot="16200000" flipH="1">
              <a:off x="2857334" y="4335294"/>
              <a:ext cx="152401" cy="786876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rozess 20"/>
            <p:cNvSpPr/>
            <p:nvPr/>
          </p:nvSpPr>
          <p:spPr>
            <a:xfrm>
              <a:off x="3423606" y="6046913"/>
              <a:ext cx="2760973" cy="811087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Email </a:t>
              </a:r>
              <a:r>
                <a:rPr lang="de-DE" dirty="0" err="1" smtClean="0"/>
                <a:t>Address</a:t>
              </a:r>
              <a:endParaRPr lang="de-DE" dirty="0"/>
            </a:p>
          </p:txBody>
        </p:sp>
        <p:cxnSp>
          <p:nvCxnSpPr>
            <p:cNvPr id="23" name="Gewinkelte Verbindung 22"/>
            <p:cNvCxnSpPr>
              <a:stCxn id="18" idx="3"/>
              <a:endCxn id="21" idx="0"/>
            </p:cNvCxnSpPr>
            <p:nvPr/>
          </p:nvCxnSpPr>
          <p:spPr>
            <a:xfrm rot="16200000" flipH="1">
              <a:off x="4065783" y="5308602"/>
              <a:ext cx="565499" cy="91112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ylinder 23"/>
            <p:cNvSpPr/>
            <p:nvPr/>
          </p:nvSpPr>
          <p:spPr>
            <a:xfrm>
              <a:off x="565999" y="3299570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Whois DB (RIPE, ARIN, ..)</a:t>
              </a:r>
              <a:endParaRPr lang="de-DE" dirty="0"/>
            </a:p>
          </p:txBody>
        </p:sp>
        <p:cxnSp>
          <p:nvCxnSpPr>
            <p:cNvPr id="28" name="Gerade Verbindung mit Pfeil 27"/>
            <p:cNvCxnSpPr>
              <a:stCxn id="4" idx="2"/>
              <a:endCxn id="24" idx="1"/>
            </p:cNvCxnSpPr>
            <p:nvPr/>
          </p:nvCxnSpPr>
          <p:spPr>
            <a:xfrm flipH="1">
              <a:off x="1131999" y="1242516"/>
              <a:ext cx="800683" cy="205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 Verbindung 29"/>
            <p:cNvCxnSpPr>
              <a:stCxn id="24" idx="3"/>
              <a:endCxn id="21" idx="1"/>
            </p:cNvCxnSpPr>
            <p:nvPr/>
          </p:nvCxnSpPr>
          <p:spPr>
            <a:xfrm rot="16200000" flipH="1">
              <a:off x="1377840" y="4406690"/>
              <a:ext cx="1799925" cy="229160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/>
          </p:nvSpPr>
          <p:spPr>
            <a:xfrm>
              <a:off x="400341" y="5618935"/>
              <a:ext cx="226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IRT </a:t>
              </a:r>
              <a:r>
                <a:rPr lang="de-DE" dirty="0" err="1" smtClean="0"/>
                <a:t>object</a:t>
              </a:r>
              <a:r>
                <a:rPr lang="de-DE" dirty="0" smtClean="0"/>
                <a:t>, </a:t>
              </a:r>
              <a:r>
                <a:rPr lang="de-DE" dirty="0" err="1" smtClean="0"/>
                <a:t>abuse</a:t>
              </a:r>
              <a:r>
                <a:rPr lang="de-DE" dirty="0" smtClean="0"/>
                <a:t>-c, ...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912623" y="4832008"/>
              <a:ext cx="144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Country </a:t>
              </a:r>
              <a:r>
                <a:rPr lang="de-DE" dirty="0" err="1" smtClean="0"/>
                <a:t>code</a:t>
              </a:r>
              <a:endParaRPr lang="de-DE" dirty="0"/>
            </a:p>
          </p:txBody>
        </p:sp>
        <p:sp>
          <p:nvSpPr>
            <p:cNvPr id="33" name="Zylinder 32"/>
            <p:cNvSpPr/>
            <p:nvPr/>
          </p:nvSpPr>
          <p:spPr>
            <a:xfrm>
              <a:off x="3989607" y="1242516"/>
              <a:ext cx="1132000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rgbClr val="008000"/>
                  </a:solidFill>
                </a:rPr>
                <a:t>TI, FIRST, </a:t>
              </a:r>
              <a:r>
                <a:rPr lang="de-DE" dirty="0" err="1" smtClean="0">
                  <a:solidFill>
                    <a:srgbClr val="008000"/>
                  </a:solidFill>
                </a:rPr>
                <a:t>CERT.org</a:t>
              </a:r>
              <a:r>
                <a:rPr lang="de-DE" dirty="0" smtClean="0">
                  <a:solidFill>
                    <a:srgbClr val="008000"/>
                  </a:solidFill>
                </a:rPr>
                <a:t> DBs</a:t>
              </a:r>
              <a:endParaRPr lang="de-DE" dirty="0">
                <a:solidFill>
                  <a:srgbClr val="008000"/>
                </a:solidFill>
              </a:endParaRPr>
            </a:p>
          </p:txBody>
        </p:sp>
        <p:sp>
          <p:nvSpPr>
            <p:cNvPr id="34" name="Zylinder 33"/>
            <p:cNvSpPr/>
            <p:nvPr/>
          </p:nvSpPr>
          <p:spPr>
            <a:xfrm>
              <a:off x="6101754" y="3299570"/>
              <a:ext cx="1325814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Whois DB (</a:t>
              </a:r>
              <a:r>
                <a:rPr lang="de-DE" dirty="0" err="1" smtClean="0"/>
                <a:t>registrant</a:t>
              </a:r>
              <a:r>
                <a:rPr lang="de-DE" dirty="0" smtClean="0"/>
                <a:t>, </a:t>
              </a:r>
              <a:r>
                <a:rPr lang="de-DE" dirty="0" err="1" smtClean="0"/>
                <a:t>registrar</a:t>
              </a:r>
              <a:r>
                <a:rPr lang="de-DE" dirty="0" smtClean="0"/>
                <a:t>)</a:t>
              </a:r>
              <a:endParaRPr lang="de-DE" dirty="0"/>
            </a:p>
          </p:txBody>
        </p:sp>
        <p:cxnSp>
          <p:nvCxnSpPr>
            <p:cNvPr id="36" name="Gerade Verbindung mit Pfeil 35"/>
            <p:cNvCxnSpPr>
              <a:stCxn id="5" idx="1"/>
              <a:endCxn id="33" idx="1"/>
            </p:cNvCxnSpPr>
            <p:nvPr/>
          </p:nvCxnSpPr>
          <p:spPr>
            <a:xfrm flipH="1">
              <a:off x="4555607" y="724801"/>
              <a:ext cx="911668" cy="5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4" idx="3"/>
              <a:endCxn id="33" idx="1"/>
            </p:cNvCxnSpPr>
            <p:nvPr/>
          </p:nvCxnSpPr>
          <p:spPr>
            <a:xfrm>
              <a:off x="3106096" y="724801"/>
              <a:ext cx="1449511" cy="5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winkelte Verbindung 62"/>
            <p:cNvCxnSpPr>
              <a:stCxn id="34" idx="3"/>
              <a:endCxn id="21" idx="3"/>
            </p:cNvCxnSpPr>
            <p:nvPr/>
          </p:nvCxnSpPr>
          <p:spPr>
            <a:xfrm rot="5400000">
              <a:off x="5574658" y="5262453"/>
              <a:ext cx="1799925" cy="58008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winkelte Verbindung 64"/>
            <p:cNvCxnSpPr>
              <a:stCxn id="33" idx="3"/>
              <a:endCxn id="21" idx="0"/>
            </p:cNvCxnSpPr>
            <p:nvPr/>
          </p:nvCxnSpPr>
          <p:spPr>
            <a:xfrm rot="16200000" flipH="1">
              <a:off x="2954133" y="4196952"/>
              <a:ext cx="3451435" cy="24848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ylinder 68"/>
            <p:cNvSpPr/>
            <p:nvPr/>
          </p:nvSpPr>
          <p:spPr>
            <a:xfrm>
              <a:off x="7818186" y="3272494"/>
              <a:ext cx="1325814" cy="1352962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IANA </a:t>
              </a:r>
              <a:r>
                <a:rPr lang="de-DE" dirty="0" err="1" smtClean="0"/>
                <a:t>ccTLD</a:t>
              </a:r>
              <a:r>
                <a:rPr lang="de-DE" dirty="0" smtClean="0"/>
                <a:t> </a:t>
              </a:r>
              <a:r>
                <a:rPr lang="de-DE" dirty="0" err="1" smtClean="0"/>
                <a:t>list</a:t>
              </a:r>
              <a:endParaRPr lang="de-DE" dirty="0"/>
            </a:p>
          </p:txBody>
        </p:sp>
        <p:cxnSp>
          <p:nvCxnSpPr>
            <p:cNvPr id="72" name="Gewinkelte Verbindung 71"/>
            <p:cNvCxnSpPr>
              <a:stCxn id="5" idx="2"/>
              <a:endCxn id="69" idx="1"/>
            </p:cNvCxnSpPr>
            <p:nvPr/>
          </p:nvCxnSpPr>
          <p:spPr>
            <a:xfrm rot="16200000" flipH="1">
              <a:off x="6597533" y="1388934"/>
              <a:ext cx="2029978" cy="173714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7665796" y="288935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Extract</a:t>
              </a:r>
              <a:r>
                <a:rPr lang="de-DE" dirty="0" smtClean="0"/>
                <a:t> </a:t>
              </a:r>
              <a:r>
                <a:rPr lang="de-DE" dirty="0" err="1" smtClean="0"/>
                <a:t>ccTLD</a:t>
              </a:r>
              <a:endParaRPr lang="de-DE" dirty="0"/>
            </a:p>
          </p:txBody>
        </p:sp>
        <p:cxnSp>
          <p:nvCxnSpPr>
            <p:cNvPr id="74" name="Gewinkelte Verbindung 73"/>
            <p:cNvCxnSpPr>
              <a:stCxn id="69" idx="3"/>
              <a:endCxn id="18" idx="4"/>
            </p:cNvCxnSpPr>
            <p:nvPr/>
          </p:nvCxnSpPr>
          <p:spPr>
            <a:xfrm rot="5400000">
              <a:off x="6380295" y="2704134"/>
              <a:ext cx="179477" cy="402212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/>
          </p:nvSpPr>
          <p:spPr>
            <a:xfrm>
              <a:off x="2858869" y="5423334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National CERT </a:t>
              </a:r>
              <a:r>
                <a:rPr lang="de-DE" dirty="0" err="1" smtClean="0"/>
                <a:t>for</a:t>
              </a:r>
              <a:r>
                <a:rPr lang="de-DE" dirty="0" smtClean="0"/>
                <a:t> </a:t>
              </a:r>
              <a:r>
                <a:rPr lang="de-DE" dirty="0" err="1" smtClean="0"/>
                <a:t>country</a:t>
              </a:r>
              <a:endParaRPr lang="de-DE" dirty="0"/>
            </a:p>
          </p:txBody>
        </p:sp>
        <p:cxnSp>
          <p:nvCxnSpPr>
            <p:cNvPr id="8" name="Gerade Verbindung mit Pfeil 7"/>
            <p:cNvCxnSpPr>
              <a:stCxn id="5" idx="2"/>
              <a:endCxn id="34" idx="1"/>
            </p:cNvCxnSpPr>
            <p:nvPr/>
          </p:nvCxnSpPr>
          <p:spPr>
            <a:xfrm>
              <a:off x="6743952" y="1242516"/>
              <a:ext cx="20709" cy="205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7638908" y="4799742"/>
              <a:ext cx="144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Country </a:t>
              </a:r>
              <a:r>
                <a:rPr lang="de-DE" dirty="0" err="1" smtClean="0"/>
                <a:t>code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20925" y="2636896"/>
              <a:ext cx="208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Gethostbyname</a:t>
              </a:r>
              <a:r>
                <a:rPr lang="de-DE" dirty="0" smtClean="0"/>
                <a:t>()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32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Bildschirmpräsentation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L. Aaron Kaplan</dc:creator>
  <cp:lastModifiedBy>L. Aaron Kaplan</cp:lastModifiedBy>
  <cp:revision>5</cp:revision>
  <dcterms:created xsi:type="dcterms:W3CDTF">2014-05-09T16:55:21Z</dcterms:created>
  <dcterms:modified xsi:type="dcterms:W3CDTF">2014-05-09T17:54:46Z</dcterms:modified>
</cp:coreProperties>
</file>