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8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9055-D939-DF44-8C2D-7D1956F43F28}" type="datetimeFigureOut">
              <a:rPr lang="de-DE" smtClean="0"/>
              <a:t>9/19/13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B637-D052-E542-9A53-1FA2BE508A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1152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9055-D939-DF44-8C2D-7D1956F43F28}" type="datetimeFigureOut">
              <a:rPr lang="de-DE" smtClean="0"/>
              <a:t>9/19/13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B637-D052-E542-9A53-1FA2BE508A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708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9055-D939-DF44-8C2D-7D1956F43F28}" type="datetimeFigureOut">
              <a:rPr lang="de-DE" smtClean="0"/>
              <a:t>9/19/13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B637-D052-E542-9A53-1FA2BE508A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869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9055-D939-DF44-8C2D-7D1956F43F28}" type="datetimeFigureOut">
              <a:rPr lang="de-DE" smtClean="0"/>
              <a:t>9/19/13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B637-D052-E542-9A53-1FA2BE508A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8046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9055-D939-DF44-8C2D-7D1956F43F28}" type="datetimeFigureOut">
              <a:rPr lang="de-DE" smtClean="0"/>
              <a:t>9/19/13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B637-D052-E542-9A53-1FA2BE508A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8495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9055-D939-DF44-8C2D-7D1956F43F28}" type="datetimeFigureOut">
              <a:rPr lang="de-DE" smtClean="0"/>
              <a:t>9/19/13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B637-D052-E542-9A53-1FA2BE508A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025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9055-D939-DF44-8C2D-7D1956F43F28}" type="datetimeFigureOut">
              <a:rPr lang="de-DE" smtClean="0"/>
              <a:t>9/19/13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B637-D052-E542-9A53-1FA2BE508A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0723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9055-D939-DF44-8C2D-7D1956F43F28}" type="datetimeFigureOut">
              <a:rPr lang="de-DE" smtClean="0"/>
              <a:t>9/19/13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B637-D052-E542-9A53-1FA2BE508A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0074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9055-D939-DF44-8C2D-7D1956F43F28}" type="datetimeFigureOut">
              <a:rPr lang="de-DE" smtClean="0"/>
              <a:t>9/19/13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B637-D052-E542-9A53-1FA2BE508A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159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9055-D939-DF44-8C2D-7D1956F43F28}" type="datetimeFigureOut">
              <a:rPr lang="de-DE" smtClean="0"/>
              <a:t>9/19/13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B637-D052-E542-9A53-1FA2BE508A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264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9055-D939-DF44-8C2D-7D1956F43F28}" type="datetimeFigureOut">
              <a:rPr lang="de-DE" smtClean="0"/>
              <a:t>9/19/13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B637-D052-E542-9A53-1FA2BE508A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858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89055-D939-DF44-8C2D-7D1956F43F28}" type="datetimeFigureOut">
              <a:rPr lang="de-DE" smtClean="0"/>
              <a:t>9/19/13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AB637-D052-E542-9A53-1FA2BE508A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245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ContactDB</a:t>
            </a:r>
            <a:r>
              <a:rPr lang="de-DE" dirty="0" smtClean="0"/>
              <a:t> </a:t>
            </a:r>
            <a:r>
              <a:rPr lang="de-DE" dirty="0" err="1" smtClean="0"/>
              <a:t>pgp</a:t>
            </a:r>
            <a:r>
              <a:rPr lang="de-DE" dirty="0" smtClean="0"/>
              <a:t> </a:t>
            </a:r>
            <a:r>
              <a:rPr lang="de-DE" dirty="0" err="1" smtClean="0"/>
              <a:t>support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661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Ideas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Download TI </a:t>
            </a:r>
            <a:r>
              <a:rPr lang="de-DE" dirty="0" err="1" smtClean="0"/>
              <a:t>pgp</a:t>
            </a:r>
            <a:r>
              <a:rPr lang="de-DE" dirty="0" smtClean="0"/>
              <a:t> </a:t>
            </a:r>
            <a:r>
              <a:rPr lang="de-DE" dirty="0" err="1" smtClean="0"/>
              <a:t>keyring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Download TI DB, </a:t>
            </a:r>
            <a:r>
              <a:rPr lang="de-DE" dirty="0" err="1" smtClean="0"/>
              <a:t>fetch</a:t>
            </a:r>
            <a:r>
              <a:rPr lang="de-DE" dirty="0" smtClean="0"/>
              <a:t> </a:t>
            </a:r>
            <a:r>
              <a:rPr lang="de-DE" dirty="0" err="1" smtClean="0"/>
              <a:t>pgp_key_ids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non </a:t>
            </a:r>
            <a:r>
              <a:rPr lang="de-DE" dirty="0" err="1" smtClean="0"/>
              <a:t>public</a:t>
            </a:r>
            <a:r>
              <a:rPr lang="de-DE" dirty="0" smtClean="0"/>
              <a:t> </a:t>
            </a:r>
            <a:r>
              <a:rPr lang="de-DE" dirty="0" err="1" smtClean="0"/>
              <a:t>pgp</a:t>
            </a:r>
            <a:r>
              <a:rPr lang="de-DE" dirty="0" smtClean="0"/>
              <a:t> </a:t>
            </a:r>
            <a:r>
              <a:rPr lang="de-DE" dirty="0" err="1" smtClean="0"/>
              <a:t>keys</a:t>
            </a:r>
            <a:r>
              <a:rPr lang="de-DE" dirty="0" smtClean="0"/>
              <a:t>? </a:t>
            </a:r>
            <a:br>
              <a:rPr lang="de-DE" dirty="0" smtClean="0"/>
            </a:br>
            <a:r>
              <a:rPr lang="de-DE" dirty="0" smtClean="0"/>
              <a:t>-&gt;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a </a:t>
            </a:r>
            <a:r>
              <a:rPr lang="de-DE" dirty="0" err="1" smtClean="0"/>
              <a:t>login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upload</a:t>
            </a:r>
            <a:r>
              <a:rPr lang="de-DE" dirty="0" smtClean="0"/>
              <a:t> </a:t>
            </a:r>
            <a:r>
              <a:rPr lang="de-DE" dirty="0" err="1" smtClean="0"/>
              <a:t>his</a:t>
            </a:r>
            <a:r>
              <a:rPr lang="de-DE" dirty="0" smtClean="0"/>
              <a:t>/her </a:t>
            </a:r>
            <a:r>
              <a:rPr lang="de-DE" dirty="0" err="1" smtClean="0"/>
              <a:t>key</a:t>
            </a:r>
            <a:r>
              <a:rPr lang="de-DE" dirty="0" smtClean="0"/>
              <a:t> (</a:t>
            </a:r>
            <a:r>
              <a:rPr lang="de-DE" dirty="0" err="1" smtClean="0"/>
              <a:t>as</a:t>
            </a:r>
            <a:r>
              <a:rPr lang="de-DE" dirty="0" smtClean="0"/>
              <a:t> in </a:t>
            </a:r>
            <a:r>
              <a:rPr lang="de-DE" dirty="0" err="1" smtClean="0"/>
              <a:t>ops</a:t>
            </a:r>
            <a:r>
              <a:rPr lang="de-DE" dirty="0" smtClean="0"/>
              <a:t>-t)</a:t>
            </a:r>
            <a:br>
              <a:rPr lang="de-DE" dirty="0" smtClean="0"/>
            </a:br>
            <a:r>
              <a:rPr lang="de-DE" dirty="0" err="1" smtClean="0"/>
              <a:t>special</a:t>
            </a:r>
            <a:r>
              <a:rPr lang="de-DE" dirty="0" smtClean="0"/>
              <a:t> </a:t>
            </a:r>
            <a:r>
              <a:rPr lang="de-DE" dirty="0" err="1" smtClean="0"/>
              <a:t>case</a:t>
            </a:r>
            <a:r>
              <a:rPr lang="de-DE" dirty="0" smtClean="0"/>
              <a:t>: TI </a:t>
            </a:r>
            <a:r>
              <a:rPr lang="de-DE" dirty="0" err="1" smtClean="0"/>
              <a:t>data</a:t>
            </a:r>
            <a:r>
              <a:rPr lang="de-DE" dirty="0" smtClean="0"/>
              <a:t> -&gt; TI </a:t>
            </a:r>
            <a:r>
              <a:rPr lang="de-DE" dirty="0" err="1" smtClean="0"/>
              <a:t>takes</a:t>
            </a:r>
            <a:r>
              <a:rPr lang="de-DE" dirty="0" smtClean="0"/>
              <a:t> </a:t>
            </a:r>
            <a:r>
              <a:rPr lang="de-DE" dirty="0" err="1" smtClean="0"/>
              <a:t>care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quality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keys</a:t>
            </a:r>
            <a:r>
              <a:rPr lang="de-DE" smtClean="0"/>
              <a:t>.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7610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contactdb</a:t>
            </a:r>
            <a:r>
              <a:rPr lang="de-DE" dirty="0" smtClean="0"/>
              <a:t> must </a:t>
            </a:r>
            <a:r>
              <a:rPr lang="de-DE" dirty="0" err="1" smtClean="0"/>
              <a:t>run</a:t>
            </a:r>
            <a:r>
              <a:rPr lang="de-DE" dirty="0" smtClean="0"/>
              <a:t> in a </a:t>
            </a:r>
            <a:r>
              <a:rPr lang="de-DE" dirty="0" err="1" smtClean="0"/>
              <a:t>specific</a:t>
            </a:r>
            <a:r>
              <a:rPr lang="de-DE" dirty="0" smtClean="0"/>
              <a:t> $HOME </a:t>
            </a:r>
            <a:r>
              <a:rPr lang="de-DE" dirty="0" err="1" smtClean="0"/>
              <a:t>path</a:t>
            </a:r>
            <a:r>
              <a:rPr lang="de-DE" dirty="0" smtClean="0"/>
              <a:t>. </a:t>
            </a:r>
            <a:r>
              <a:rPr lang="de-DE" dirty="0" err="1" smtClean="0"/>
              <a:t>Let‘s</a:t>
            </a:r>
            <a:r>
              <a:rPr lang="de-DE" dirty="0" smtClean="0"/>
              <a:t> </a:t>
            </a:r>
            <a:r>
              <a:rPr lang="de-DE" dirty="0" err="1" smtClean="0"/>
              <a:t>assume</a:t>
            </a:r>
            <a:r>
              <a:rPr lang="de-DE" dirty="0" smtClean="0"/>
              <a:t> </a:t>
            </a:r>
            <a:r>
              <a:rPr lang="de-DE" dirty="0" err="1" smtClean="0"/>
              <a:t>now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/</a:t>
            </a:r>
            <a:r>
              <a:rPr lang="de-DE" dirty="0" err="1" smtClean="0"/>
              <a:t>home</a:t>
            </a:r>
            <a:r>
              <a:rPr lang="de-DE" dirty="0" smtClean="0"/>
              <a:t>/</a:t>
            </a:r>
            <a:r>
              <a:rPr lang="de-DE" dirty="0" err="1" smtClean="0"/>
              <a:t>contactdb</a:t>
            </a:r>
            <a:endParaRPr lang="de-DE" dirty="0" smtClean="0"/>
          </a:p>
          <a:p>
            <a:r>
              <a:rPr lang="de-DE" dirty="0" smtClean="0"/>
              <a:t>Create </a:t>
            </a:r>
            <a:r>
              <a:rPr lang="de-DE" dirty="0" err="1" smtClean="0"/>
              <a:t>pgp</a:t>
            </a:r>
            <a:r>
              <a:rPr lang="de-DE" dirty="0" smtClean="0"/>
              <a:t> </a:t>
            </a:r>
            <a:r>
              <a:rPr lang="de-DE" dirty="0" err="1" smtClean="0"/>
              <a:t>keyring</a:t>
            </a:r>
            <a:r>
              <a:rPr lang="de-DE" dirty="0" smtClean="0"/>
              <a:t>: </a:t>
            </a:r>
            <a:r>
              <a:rPr lang="de-DE" dirty="0" err="1" smtClean="0"/>
              <a:t>gpg</a:t>
            </a:r>
            <a:r>
              <a:rPr lang="de-DE" dirty="0" smtClean="0"/>
              <a:t> –</a:t>
            </a:r>
            <a:r>
              <a:rPr lang="de-DE" dirty="0" err="1" smtClean="0"/>
              <a:t>home</a:t>
            </a:r>
            <a:r>
              <a:rPr lang="de-DE" dirty="0" smtClean="0"/>
              <a:t> /</a:t>
            </a:r>
            <a:r>
              <a:rPr lang="de-DE" dirty="0" err="1" smtClean="0"/>
              <a:t>home</a:t>
            </a:r>
            <a:r>
              <a:rPr lang="de-DE" dirty="0" smtClean="0"/>
              <a:t>/</a:t>
            </a:r>
            <a:r>
              <a:rPr lang="de-DE" dirty="0" err="1" smtClean="0"/>
              <a:t>contactdb</a:t>
            </a:r>
            <a:r>
              <a:rPr lang="de-DE" dirty="0" smtClean="0"/>
              <a:t>/.</a:t>
            </a:r>
            <a:r>
              <a:rPr lang="de-DE" dirty="0" err="1" smtClean="0"/>
              <a:t>gnupg</a:t>
            </a:r>
            <a:r>
              <a:rPr lang="de-DE" dirty="0" smtClean="0"/>
              <a:t> gen-</a:t>
            </a:r>
            <a:r>
              <a:rPr lang="de-DE" dirty="0" err="1" smtClean="0"/>
              <a:t>key</a:t>
            </a:r>
            <a:r>
              <a:rPr lang="de-DE" dirty="0" smtClean="0"/>
              <a:t> ...</a:t>
            </a:r>
          </a:p>
          <a:p>
            <a:r>
              <a:rPr lang="de-DE" dirty="0" smtClean="0"/>
              <a:t>Import TI DB</a:t>
            </a:r>
          </a:p>
        </p:txBody>
      </p:sp>
    </p:spTree>
    <p:extLst>
      <p:ext uri="{BB962C8B-B14F-4D97-AF65-F5344CB8AC3E}">
        <p14:creationId xmlns:p14="http://schemas.microsoft.com/office/powerpoint/2010/main" val="1226304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Macintosh PowerPoint</Application>
  <PresentationFormat>Bildschirmpräsentation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Office-Design</vt:lpstr>
      <vt:lpstr>ContactDB pgp support</vt:lpstr>
      <vt:lpstr>Ideas</vt:lpstr>
      <vt:lpstr>Implementation</vt:lpstr>
    </vt:vector>
  </TitlesOfParts>
  <Company>nic.at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ContactDB pgp support</dc:title>
  <dc:creator>L. Aaron Kaplan</dc:creator>
  <cp:lastModifiedBy>L. Aaron Kaplan</cp:lastModifiedBy>
  <cp:revision>5</cp:revision>
  <dcterms:created xsi:type="dcterms:W3CDTF">2013-01-28T14:48:49Z</dcterms:created>
  <dcterms:modified xsi:type="dcterms:W3CDTF">2013-09-25T21:00:36Z</dcterms:modified>
</cp:coreProperties>
</file>