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3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71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17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84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67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6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2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53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A0FE-080C-3F41-98FC-DAB9C82B89FB}" type="datetimeFigureOut">
              <a:rPr lang="de-DE" smtClean="0"/>
              <a:t>6/9/15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570A6-FCA8-DF4F-9EC2-5D4C8BABF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7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ung 16"/>
          <p:cNvGrpSpPr/>
          <p:nvPr/>
        </p:nvGrpSpPr>
        <p:grpSpPr>
          <a:xfrm>
            <a:off x="2458920" y="2408876"/>
            <a:ext cx="5059196" cy="2509693"/>
            <a:chOff x="2458920" y="2408876"/>
            <a:chExt cx="5059196" cy="2509693"/>
          </a:xfrm>
        </p:grpSpPr>
        <p:sp>
          <p:nvSpPr>
            <p:cNvPr id="4" name="Abgerundetes Rechteck 3"/>
            <p:cNvSpPr/>
            <p:nvPr/>
          </p:nvSpPr>
          <p:spPr>
            <a:xfrm>
              <a:off x="4087519" y="2408876"/>
              <a:ext cx="1401436" cy="809772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bot</a:t>
              </a:r>
              <a:endParaRPr lang="de-DE" dirty="0"/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5595126" y="2622284"/>
              <a:ext cx="663558" cy="3615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Dokument 10"/>
            <p:cNvSpPr/>
            <p:nvPr/>
          </p:nvSpPr>
          <p:spPr>
            <a:xfrm>
              <a:off x="6364852" y="2408876"/>
              <a:ext cx="642324" cy="809772"/>
            </a:xfrm>
            <a:prstGeom prst="flowChartDocumen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</a:t>
              </a:r>
              <a:endParaRPr lang="de-DE" dirty="0"/>
            </a:p>
          </p:txBody>
        </p:sp>
        <p:sp>
          <p:nvSpPr>
            <p:cNvPr id="12" name="Dokument 11"/>
            <p:cNvSpPr/>
            <p:nvPr/>
          </p:nvSpPr>
          <p:spPr>
            <a:xfrm>
              <a:off x="6364852" y="4108797"/>
              <a:ext cx="642324" cy="809772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</a:t>
              </a:r>
            </a:p>
          </p:txBody>
        </p:sp>
        <p:sp>
          <p:nvSpPr>
            <p:cNvPr id="13" name="Pfeil nach oben und unten 12"/>
            <p:cNvSpPr/>
            <p:nvPr/>
          </p:nvSpPr>
          <p:spPr>
            <a:xfrm>
              <a:off x="6554631" y="3314033"/>
              <a:ext cx="275987" cy="692571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830618" y="3377552"/>
              <a:ext cx="687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?</a:t>
              </a:r>
              <a:endParaRPr lang="de-DE" dirty="0"/>
            </a:p>
          </p:txBody>
        </p:sp>
        <p:sp>
          <p:nvSpPr>
            <p:cNvPr id="15" name="Dokument 14"/>
            <p:cNvSpPr/>
            <p:nvPr/>
          </p:nvSpPr>
          <p:spPr>
            <a:xfrm>
              <a:off x="2458920" y="2415688"/>
              <a:ext cx="642324" cy="809772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</a:t>
              </a:r>
            </a:p>
          </p:txBody>
        </p:sp>
        <p:sp>
          <p:nvSpPr>
            <p:cNvPr id="16" name="Pfeil nach rechts 15"/>
            <p:cNvSpPr/>
            <p:nvPr/>
          </p:nvSpPr>
          <p:spPr>
            <a:xfrm>
              <a:off x="3295014" y="2593911"/>
              <a:ext cx="663558" cy="3615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2137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L. Aaron Kaplan</dc:creator>
  <cp:lastModifiedBy>L. Aaron Kaplan</cp:lastModifiedBy>
  <cp:revision>2</cp:revision>
  <dcterms:created xsi:type="dcterms:W3CDTF">2015-06-09T12:22:11Z</dcterms:created>
  <dcterms:modified xsi:type="dcterms:W3CDTF">2015-06-09T12:30:54Z</dcterms:modified>
</cp:coreProperties>
</file>