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0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7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3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22D1-5F33-4AE1-AC43-2F57F644ACD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7783-9B9E-487F-9C35-1F3BE37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70184"/>
            <a:ext cx="9144000" cy="2387600"/>
          </a:xfrm>
        </p:spPr>
        <p:txBody>
          <a:bodyPr/>
          <a:lstStyle/>
          <a:p>
            <a:r>
              <a:rPr lang="en-US" altLang="ko-KR" smtClean="0"/>
              <a:t>F-GateKeeper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4000" smtClean="0"/>
              <a:t>~ Medusa ~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76995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423949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상용 제품으로 만들었을 때 고려사항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5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F-GateKeeper  ~ Medusa ~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JHKim</dc:creator>
  <cp:lastModifiedBy>JHKim</cp:lastModifiedBy>
  <cp:revision>2</cp:revision>
  <dcterms:created xsi:type="dcterms:W3CDTF">2021-09-30T03:40:47Z</dcterms:created>
  <dcterms:modified xsi:type="dcterms:W3CDTF">2021-09-30T05:07:35Z</dcterms:modified>
</cp:coreProperties>
</file>