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DFDA-51DC-43F6-AF4C-7DB4DA4913C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D0713-8AE0-46B9-AE59-01409940B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3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5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2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2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1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7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4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777C-A397-4168-A7B7-0F638E0DE61B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5057775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319865" y="377296"/>
            <a:ext cx="7484535" cy="307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j-ea"/>
              </a:rPr>
              <a:t>React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90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27274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+mj-ea"/>
              </a:rPr>
              <a:t>목차</a:t>
            </a:r>
            <a:endParaRPr lang="en-US" altLang="ko-KR" sz="4000" dirty="0" smtClean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388254" y="2332892"/>
            <a:ext cx="6911685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3200" dirty="0" err="1" smtClean="0">
                <a:latin typeface="+mj-ea"/>
              </a:rPr>
              <a:t>등록폼</a:t>
            </a:r>
            <a:r>
              <a:rPr lang="ko-KR" altLang="en-US" sz="3200" dirty="0" smtClean="0">
                <a:latin typeface="+mj-ea"/>
              </a:rPr>
              <a:t> 완성하기</a:t>
            </a:r>
            <a:endParaRPr lang="en-US" altLang="ko-KR" sz="3200" dirty="0" smtClean="0">
              <a:latin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3200" dirty="0" smtClean="0">
                <a:latin typeface="+mj-ea"/>
              </a:rPr>
              <a:t>리스트에 데이터 추가해보기</a:t>
            </a:r>
            <a:endParaRPr lang="en-US" altLang="ko-KR" sz="3200" dirty="0" smtClean="0">
              <a:latin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3200" dirty="0" smtClean="0">
                <a:latin typeface="+mj-ea"/>
              </a:rPr>
              <a:t>완료한 목록 체크 표시 해보기</a:t>
            </a:r>
            <a:endParaRPr lang="en-US" altLang="ko-KR" sz="32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2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27274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+mj-ea"/>
              </a:rPr>
              <a:t>상태관리</a:t>
            </a:r>
            <a:endParaRPr lang="en-US" altLang="ko-KR" sz="4000" dirty="0" smtClean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99067" y="2332891"/>
            <a:ext cx="10109200" cy="2188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latin typeface="+mj-ea"/>
              </a:rPr>
              <a:t>현재 프로젝트에서 상태가 필요한 컴포넌트 </a:t>
            </a:r>
            <a:endParaRPr lang="en-US" altLang="ko-KR" sz="3200" dirty="0" smtClean="0">
              <a:latin typeface="+mj-ea"/>
            </a:endParaRPr>
          </a:p>
          <a:p>
            <a:pPr algn="l"/>
            <a:endParaRPr lang="en-US" altLang="ko-KR" sz="3200" dirty="0" smtClean="0">
              <a:latin typeface="+mj-ea"/>
            </a:endParaRPr>
          </a:p>
          <a:p>
            <a:pPr algn="l"/>
            <a:r>
              <a:rPr lang="en-US" altLang="ko-KR" sz="3200" dirty="0" smtClean="0">
                <a:latin typeface="+mj-ea"/>
              </a:rPr>
              <a:t>- Form</a:t>
            </a:r>
          </a:p>
          <a:p>
            <a:pPr algn="l"/>
            <a:r>
              <a:rPr lang="en-US" altLang="ko-KR" sz="3200" dirty="0" smtClean="0">
                <a:latin typeface="+mj-ea"/>
              </a:rPr>
              <a:t>- </a:t>
            </a:r>
            <a:r>
              <a:rPr lang="en-US" altLang="ko-KR" sz="3200" dirty="0" err="1" smtClean="0">
                <a:latin typeface="+mj-ea"/>
              </a:rPr>
              <a:t>TodoList</a:t>
            </a:r>
            <a:endParaRPr lang="en-US" altLang="ko-KR" sz="3200" dirty="0" smtClean="0">
              <a:latin typeface="+mj-ea"/>
            </a:endParaRPr>
          </a:p>
          <a:p>
            <a:pPr marL="457200" indent="-457200" algn="l">
              <a:buFontTx/>
              <a:buChar char="-"/>
            </a:pPr>
            <a:endParaRPr lang="en-US" altLang="ko-KR" sz="3200" dirty="0">
              <a:latin typeface="+mj-ea"/>
            </a:endParaRPr>
          </a:p>
          <a:p>
            <a:pPr algn="l"/>
            <a:r>
              <a:rPr lang="en-US" altLang="ko-KR" sz="3200" dirty="0" smtClean="0">
                <a:latin typeface="+mj-ea"/>
              </a:rPr>
              <a:t>- </a:t>
            </a:r>
            <a:r>
              <a:rPr lang="en-US" altLang="ko-KR" sz="3200" dirty="0" smtClean="0">
                <a:latin typeface="+mj-ea"/>
              </a:rPr>
              <a:t>Input </a:t>
            </a:r>
            <a:r>
              <a:rPr lang="ko-KR" altLang="en-US" sz="3200" dirty="0" err="1" smtClean="0">
                <a:latin typeface="+mj-ea"/>
              </a:rPr>
              <a:t>변경시</a:t>
            </a:r>
            <a:r>
              <a:rPr lang="ko-KR" altLang="en-US" sz="3200" dirty="0" smtClean="0">
                <a:latin typeface="+mj-ea"/>
              </a:rPr>
              <a:t> 내부 </a:t>
            </a:r>
            <a:r>
              <a:rPr lang="en-US" altLang="ko-KR" sz="3200" dirty="0" smtClean="0">
                <a:latin typeface="+mj-ea"/>
              </a:rPr>
              <a:t>state </a:t>
            </a:r>
            <a:r>
              <a:rPr lang="ko-KR" altLang="en-US" sz="3200" dirty="0" smtClean="0">
                <a:latin typeface="+mj-ea"/>
              </a:rPr>
              <a:t>변경 </a:t>
            </a:r>
            <a:r>
              <a:rPr lang="en-US" altLang="ko-KR" sz="3200" dirty="0" smtClean="0">
                <a:latin typeface="+mj-ea"/>
              </a:rPr>
              <a:t>-&gt; </a:t>
            </a:r>
            <a:r>
              <a:rPr lang="ko-KR" altLang="en-US" sz="3200" dirty="0" err="1" smtClean="0">
                <a:latin typeface="+mj-ea"/>
              </a:rPr>
              <a:t>등록시</a:t>
            </a:r>
            <a:r>
              <a:rPr lang="ko-KR" altLang="en-US" sz="3200" dirty="0" smtClean="0">
                <a:latin typeface="+mj-ea"/>
              </a:rPr>
              <a:t> 데이터를 </a:t>
            </a:r>
            <a:r>
              <a:rPr lang="en-US" altLang="ko-KR" sz="3200" dirty="0" err="1" smtClean="0">
                <a:latin typeface="+mj-ea"/>
              </a:rPr>
              <a:t>TodoList</a:t>
            </a:r>
            <a:r>
              <a:rPr lang="ko-KR" altLang="en-US" sz="3200" dirty="0" smtClean="0">
                <a:latin typeface="+mj-ea"/>
              </a:rPr>
              <a:t>에게 전달 </a:t>
            </a:r>
            <a:endParaRPr lang="en-US" altLang="ko-KR" sz="3200" dirty="0" smtClean="0">
              <a:latin typeface="+mj-ea"/>
            </a:endParaRPr>
          </a:p>
          <a:p>
            <a:pPr algn="l"/>
            <a:r>
              <a:rPr lang="en-US" altLang="ko-KR" sz="3200" dirty="0" smtClean="0">
                <a:latin typeface="+mj-ea"/>
              </a:rPr>
              <a:t>- </a:t>
            </a:r>
            <a:r>
              <a:rPr lang="en-US" altLang="ko-KR" sz="3200" dirty="0" err="1" smtClean="0">
                <a:latin typeface="+mj-ea"/>
              </a:rPr>
              <a:t>TodoList</a:t>
            </a:r>
            <a:r>
              <a:rPr lang="ko-KR" altLang="en-US" sz="3200" dirty="0" smtClean="0">
                <a:latin typeface="+mj-ea"/>
              </a:rPr>
              <a:t>에 데이터가 추가</a:t>
            </a:r>
            <a:endParaRPr lang="en-US" altLang="ko-KR" sz="3200" dirty="0" smtClean="0">
              <a:latin typeface="+mj-ea"/>
            </a:endParaRPr>
          </a:p>
          <a:p>
            <a:pPr marL="457200" indent="-457200" algn="l">
              <a:buFontTx/>
              <a:buChar char="-"/>
            </a:pPr>
            <a:endParaRPr lang="en-US" altLang="ko-KR" sz="3200" dirty="0">
              <a:latin typeface="+mj-ea"/>
            </a:endParaRPr>
          </a:p>
          <a:p>
            <a:pPr algn="l"/>
            <a:r>
              <a:rPr lang="en-US" altLang="ko-KR" sz="3200" dirty="0" smtClean="0">
                <a:latin typeface="+mj-ea"/>
              </a:rPr>
              <a:t>- </a:t>
            </a:r>
            <a:r>
              <a:rPr lang="ko-KR" altLang="en-US" sz="3200" dirty="0" smtClean="0">
                <a:latin typeface="+mj-ea"/>
              </a:rPr>
              <a:t>다른 컴포넌트끼리 직접 데이터를 </a:t>
            </a:r>
            <a:r>
              <a:rPr lang="ko-KR" altLang="en-US" sz="3200" dirty="0" err="1" smtClean="0">
                <a:latin typeface="+mj-ea"/>
              </a:rPr>
              <a:t>전달하는것인</a:t>
            </a:r>
            <a:r>
              <a:rPr lang="ko-KR" altLang="en-US" sz="3200" dirty="0" smtClean="0">
                <a:latin typeface="+mj-ea"/>
              </a:rPr>
              <a:t> 가능은 하지만 </a:t>
            </a:r>
            <a:r>
              <a:rPr lang="ko-KR" altLang="en-US" sz="3200" b="1" dirty="0" smtClean="0">
                <a:latin typeface="+mj-ea"/>
              </a:rPr>
              <a:t>비효율적인 방법</a:t>
            </a:r>
            <a:endParaRPr lang="en-US" altLang="ko-KR" sz="3200" b="1" dirty="0" smtClean="0">
              <a:latin typeface="+mj-ea"/>
            </a:endParaRPr>
          </a:p>
          <a:p>
            <a:pPr algn="l"/>
            <a:r>
              <a:rPr lang="en-US" altLang="ko-KR" sz="3200" dirty="0" smtClean="0">
                <a:latin typeface="+mj-ea"/>
              </a:rPr>
              <a:t>- </a:t>
            </a:r>
            <a:r>
              <a:rPr lang="ko-KR" altLang="en-US" sz="3200" dirty="0" smtClean="0">
                <a:latin typeface="+mj-ea"/>
              </a:rPr>
              <a:t>이리저리 꼬이고</a:t>
            </a:r>
            <a:r>
              <a:rPr lang="en-US" altLang="ko-KR" sz="3200" dirty="0" smtClean="0">
                <a:latin typeface="+mj-ea"/>
              </a:rPr>
              <a:t>, </a:t>
            </a:r>
            <a:r>
              <a:rPr lang="ko-KR" altLang="en-US" sz="3200" dirty="0" err="1" smtClean="0">
                <a:latin typeface="+mj-ea"/>
              </a:rPr>
              <a:t>이런식으로</a:t>
            </a:r>
            <a:r>
              <a:rPr lang="ko-KR" altLang="en-US" sz="3200" dirty="0" smtClean="0">
                <a:latin typeface="+mj-ea"/>
              </a:rPr>
              <a:t> 개발할 경우 유지보수하기 힘들어진다 </a:t>
            </a:r>
            <a:r>
              <a:rPr lang="en-US" altLang="ko-KR" sz="3200" dirty="0" smtClean="0">
                <a:latin typeface="+mj-ea"/>
              </a:rPr>
              <a:t>(</a:t>
            </a:r>
            <a:r>
              <a:rPr lang="ko-KR" altLang="en-US" sz="3200" dirty="0" err="1" smtClean="0">
                <a:latin typeface="+mj-ea"/>
              </a:rPr>
              <a:t>안티패턴</a:t>
            </a:r>
            <a:r>
              <a:rPr lang="en-US" altLang="ko-KR" sz="3200" dirty="0" smtClean="0">
                <a:latin typeface="+mj-ea"/>
              </a:rPr>
              <a:t>)</a:t>
            </a:r>
          </a:p>
          <a:p>
            <a:pPr marL="457200" indent="-457200" algn="l">
              <a:buFontTx/>
              <a:buChar char="-"/>
            </a:pPr>
            <a:endParaRPr lang="en-US" altLang="ko-KR" sz="3200" dirty="0">
              <a:latin typeface="+mj-ea"/>
            </a:endParaRPr>
          </a:p>
          <a:p>
            <a:pPr algn="l"/>
            <a:r>
              <a:rPr lang="en-US" altLang="ko-KR" sz="3200" dirty="0" smtClean="0">
                <a:latin typeface="+mj-ea"/>
              </a:rPr>
              <a:t>- </a:t>
            </a:r>
            <a:r>
              <a:rPr lang="ko-KR" altLang="en-US" sz="3200" dirty="0" smtClean="0">
                <a:latin typeface="+mj-ea"/>
              </a:rPr>
              <a:t>컴포넌트 들은 부모를 통하여 주고받는다</a:t>
            </a:r>
            <a:r>
              <a:rPr lang="en-US" altLang="ko-KR" sz="3200" dirty="0" smtClean="0"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5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68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1004</dc:creator>
  <cp:lastModifiedBy>1004</cp:lastModifiedBy>
  <cp:revision>19</cp:revision>
  <dcterms:created xsi:type="dcterms:W3CDTF">2019-10-26T10:42:56Z</dcterms:created>
  <dcterms:modified xsi:type="dcterms:W3CDTF">2019-11-19T13:53:22Z</dcterms:modified>
</cp:coreProperties>
</file>