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DFDA-51DC-43F6-AF4C-7DB4DA4913C8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0713-8AE0-46B9-AE59-01409940B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777C-A397-4168-A7B7-0F638E0DE6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518/mec_stu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19865" y="377296"/>
            <a:ext cx="7484535" cy="307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j-ea"/>
              </a:rPr>
              <a:t>React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9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목차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388255" y="2332892"/>
            <a:ext cx="5931877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en-US" altLang="ko-KR" sz="3200" dirty="0" smtClean="0">
                <a:latin typeface="+mj-ea"/>
              </a:rPr>
              <a:t>TODO </a:t>
            </a:r>
            <a:r>
              <a:rPr lang="ko-KR" altLang="en-US" sz="3200" dirty="0" smtClean="0">
                <a:latin typeface="+mj-ea"/>
              </a:rPr>
              <a:t>프로젝트 생성하기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템플릿 만들기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할일 목록</a:t>
            </a:r>
            <a:endParaRPr lang="en-US" altLang="ko-KR" sz="32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461" y="2170182"/>
            <a:ext cx="10515600" cy="4351338"/>
          </a:xfrm>
        </p:spPr>
        <p:txBody>
          <a:bodyPr/>
          <a:lstStyle/>
          <a:p>
            <a:pPr lvl="1"/>
            <a:r>
              <a:rPr lang="en-US" altLang="ko-KR" dirty="0" err="1" smtClean="0"/>
              <a:t>npx</a:t>
            </a:r>
            <a:r>
              <a:rPr lang="en-US" altLang="ko-KR" dirty="0" smtClean="0"/>
              <a:t> </a:t>
            </a:r>
            <a:r>
              <a:rPr lang="en-US" altLang="ko-KR" dirty="0"/>
              <a:t>create-react-app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-app</a:t>
            </a:r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start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" y="0"/>
            <a:ext cx="6334540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+mj-ea"/>
              </a:rPr>
              <a:t>TODO </a:t>
            </a:r>
            <a:r>
              <a:rPr lang="ko-KR" altLang="en-US" sz="4000" dirty="0">
                <a:latin typeface="+mj-ea"/>
              </a:rPr>
              <a:t>프로젝트 생성하기</a:t>
            </a:r>
            <a:endParaRPr lang="en-US" altLang="ko-KR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5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github.com/ces518/mec_study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CSS..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템플릿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등록폼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등</a:t>
            </a:r>
            <a:r>
              <a:rPr lang="en-US" altLang="ko-KR" dirty="0" smtClean="0"/>
              <a:t>..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361784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+mj-ea"/>
              </a:rPr>
              <a:t>템플릿 만들기</a:t>
            </a:r>
            <a:endParaRPr lang="en-US" altLang="ko-KR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146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31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1004</dc:creator>
  <cp:lastModifiedBy>1004</cp:lastModifiedBy>
  <cp:revision>15</cp:revision>
  <dcterms:created xsi:type="dcterms:W3CDTF">2019-10-26T10:42:56Z</dcterms:created>
  <dcterms:modified xsi:type="dcterms:W3CDTF">2019-11-12T13:55:23Z</dcterms:modified>
</cp:coreProperties>
</file>