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9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4DFDA-51DC-43F6-AF4C-7DB4DA4913C8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D0713-8AE0-46B9-AE59-01409940B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30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70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15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2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2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1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6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7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6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6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4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777C-A397-4168-A7B7-0F638E0DE61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9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777C-A397-4168-A7B7-0F638E0DE61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520D8-5EC0-44F5-9044-1365D5D5973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5057775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6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319865" y="377296"/>
            <a:ext cx="7484535" cy="307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+mj-ea"/>
              </a:rPr>
              <a:t>React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90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2627274" cy="1275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+mj-ea"/>
              </a:rPr>
              <a:t>목차</a:t>
            </a:r>
            <a:endParaRPr lang="en-US" altLang="ko-KR" sz="4000" dirty="0" smtClean="0">
              <a:latin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627274" y="2332892"/>
            <a:ext cx="8419667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rabicPeriod"/>
            </a:pPr>
            <a:r>
              <a:rPr lang="ko-KR" altLang="en-US" sz="3200" dirty="0" smtClean="0">
                <a:latin typeface="+mj-ea"/>
              </a:rPr>
              <a:t>리스트 데이터 삭제하기</a:t>
            </a:r>
            <a:endParaRPr lang="en-US" altLang="ko-KR" sz="3200" dirty="0" smtClean="0">
              <a:latin typeface="+mj-ea"/>
            </a:endParaRPr>
          </a:p>
          <a:p>
            <a:pPr marL="742950" indent="-742950" algn="l">
              <a:buAutoNum type="arabicPeriod"/>
            </a:pPr>
            <a:r>
              <a:rPr lang="ko-KR" altLang="en-US" sz="3200" dirty="0" smtClean="0">
                <a:latin typeface="+mj-ea"/>
              </a:rPr>
              <a:t>팔레트 컴포넌트 만들기</a:t>
            </a:r>
            <a:endParaRPr lang="en-US" altLang="ko-KR" sz="3200" dirty="0" smtClean="0">
              <a:latin typeface="+mj-ea"/>
            </a:endParaRPr>
          </a:p>
          <a:p>
            <a:pPr marL="742950" indent="-742950" algn="l">
              <a:buAutoNum type="arabicPeriod"/>
            </a:pPr>
            <a:r>
              <a:rPr lang="ko-KR" altLang="en-US" sz="3200" dirty="0" smtClean="0">
                <a:latin typeface="+mj-ea"/>
              </a:rPr>
              <a:t>팔레트로 선택한 색상으로 목록 추가해보기</a:t>
            </a:r>
            <a:endParaRPr lang="en-US" altLang="ko-KR" sz="3200" dirty="0" smtClean="0">
              <a:latin typeface="+mj-ea"/>
            </a:endParaRPr>
          </a:p>
          <a:p>
            <a:pPr marL="742950" indent="-742950" algn="l">
              <a:buAutoNum type="arabicPeriod"/>
            </a:pPr>
            <a:r>
              <a:rPr lang="ko-KR" altLang="en-US" sz="3200" dirty="0" smtClean="0">
                <a:latin typeface="+mj-ea"/>
              </a:rPr>
              <a:t>마무리</a:t>
            </a:r>
            <a:r>
              <a:rPr lang="en-US" altLang="ko-KR" sz="3200" dirty="0" smtClean="0">
                <a:latin typeface="+mj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952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2627274" cy="1275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+mj-ea"/>
              </a:rPr>
              <a:t>마무리</a:t>
            </a:r>
            <a:endParaRPr lang="en-US" altLang="ko-KR" sz="4000" dirty="0" smtClean="0">
              <a:latin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99067" y="2332891"/>
            <a:ext cx="10109200" cy="21883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smtClean="0">
                <a:latin typeface="+mj-ea"/>
              </a:rPr>
              <a:t>핵심 </a:t>
            </a:r>
            <a:r>
              <a:rPr lang="en-US" altLang="ko-KR" sz="2000" dirty="0" smtClean="0">
                <a:latin typeface="+mj-ea"/>
              </a:rPr>
              <a:t>? </a:t>
            </a:r>
          </a:p>
          <a:p>
            <a:pPr algn="l"/>
            <a:r>
              <a:rPr lang="en-US" altLang="ko-KR" sz="2000" dirty="0" smtClean="0">
                <a:latin typeface="+mj-ea"/>
              </a:rPr>
              <a:t>-   </a:t>
            </a:r>
            <a:r>
              <a:rPr lang="ko-KR" altLang="en-US" sz="2000" dirty="0" smtClean="0">
                <a:latin typeface="+mj-ea"/>
              </a:rPr>
              <a:t>상태관리</a:t>
            </a:r>
            <a:endParaRPr lang="en-US" altLang="ko-KR" sz="2000" dirty="0">
              <a:latin typeface="+mj-ea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 smtClean="0">
                <a:latin typeface="+mj-ea"/>
              </a:rPr>
              <a:t>컴포넌트</a:t>
            </a:r>
            <a:endParaRPr lang="en-US" altLang="ko-KR" sz="2000" dirty="0" smtClean="0">
              <a:latin typeface="+mj-ea"/>
            </a:endParaRPr>
          </a:p>
          <a:p>
            <a:pPr marL="342900" indent="-342900" algn="l">
              <a:buFontTx/>
              <a:buChar char="-"/>
            </a:pPr>
            <a:endParaRPr lang="en-US" altLang="ko-KR" sz="2000" dirty="0">
              <a:latin typeface="+mj-ea"/>
            </a:endParaRPr>
          </a:p>
          <a:p>
            <a:pPr algn="l"/>
            <a:r>
              <a:rPr lang="en-US" altLang="ko-KR" sz="2000" dirty="0" err="1" smtClean="0">
                <a:latin typeface="+mj-ea"/>
              </a:rPr>
              <a:t>StyledComponent</a:t>
            </a:r>
            <a:r>
              <a:rPr lang="en-US" altLang="ko-KR" sz="2000" dirty="0" smtClean="0">
                <a:latin typeface="+mj-ea"/>
              </a:rPr>
              <a:t>, </a:t>
            </a:r>
            <a:r>
              <a:rPr lang="ko-KR" altLang="en-US" sz="2000" dirty="0" smtClean="0">
                <a:latin typeface="+mj-ea"/>
              </a:rPr>
              <a:t>컴포넌트 최적화</a:t>
            </a:r>
            <a:r>
              <a:rPr lang="en-US" altLang="ko-KR" sz="2000" dirty="0" smtClean="0">
                <a:latin typeface="+mj-ea"/>
              </a:rPr>
              <a:t>, </a:t>
            </a:r>
            <a:r>
              <a:rPr lang="ko-KR" altLang="en-US" sz="2000" dirty="0" err="1" smtClean="0">
                <a:latin typeface="+mj-ea"/>
              </a:rPr>
              <a:t>라우팅</a:t>
            </a:r>
            <a:r>
              <a:rPr lang="en-US" altLang="ko-KR" sz="2000" dirty="0" smtClean="0">
                <a:latin typeface="+mj-ea"/>
              </a:rPr>
              <a:t>, Context </a:t>
            </a:r>
            <a:r>
              <a:rPr lang="ko-KR" altLang="en-US" sz="2000" dirty="0" smtClean="0">
                <a:latin typeface="+mj-ea"/>
              </a:rPr>
              <a:t>등등</a:t>
            </a:r>
            <a:r>
              <a:rPr lang="en-US" altLang="ko-KR" sz="2000" dirty="0" smtClean="0">
                <a:latin typeface="+mj-ea"/>
              </a:rPr>
              <a:t>.. </a:t>
            </a:r>
            <a:r>
              <a:rPr lang="ko-KR" altLang="en-US" sz="2000" dirty="0" smtClean="0">
                <a:latin typeface="+mj-ea"/>
              </a:rPr>
              <a:t>아직 </a:t>
            </a:r>
            <a:r>
              <a:rPr lang="ko-KR" altLang="en-US" sz="2000" dirty="0" err="1" smtClean="0">
                <a:latin typeface="+mj-ea"/>
              </a:rPr>
              <a:t>갈길이</a:t>
            </a:r>
            <a:r>
              <a:rPr lang="ko-KR" altLang="en-US" sz="2000" dirty="0" smtClean="0">
                <a:latin typeface="+mj-ea"/>
              </a:rPr>
              <a:t> 멀다</a:t>
            </a:r>
            <a:r>
              <a:rPr lang="en-US" altLang="ko-KR" sz="2000" smtClean="0">
                <a:latin typeface="+mj-ea"/>
              </a:rPr>
              <a:t>..</a:t>
            </a:r>
            <a:endParaRPr lang="en-US" altLang="ko-KR" sz="2000" dirty="0" smtClean="0">
              <a:latin typeface="+mj-ea"/>
            </a:endParaRPr>
          </a:p>
          <a:p>
            <a:pPr algn="l"/>
            <a:endParaRPr lang="en-US" altLang="ko-KR" sz="2000" dirty="0">
              <a:latin typeface="+mj-ea"/>
            </a:endParaRPr>
          </a:p>
          <a:p>
            <a:pPr algn="l"/>
            <a:endParaRPr lang="en-US" altLang="ko-KR" sz="2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550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35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1004</dc:creator>
  <cp:lastModifiedBy>1004</cp:lastModifiedBy>
  <cp:revision>20</cp:revision>
  <dcterms:created xsi:type="dcterms:W3CDTF">2019-10-26T10:42:56Z</dcterms:created>
  <dcterms:modified xsi:type="dcterms:W3CDTF">2019-11-27T04:42:49Z</dcterms:modified>
</cp:coreProperties>
</file>