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805C9-4D07-4BD9-AFF9-9C03319A5240}" v="191" dt="2020-09-30T20:40:2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" userId="10cb0cc1dc347670" providerId="LiveId" clId="{C9C805C9-4D07-4BD9-AFF9-9C03319A5240}"/>
    <pc:docChg chg="undo custSel addSld delSld modSld">
      <pc:chgData name="cesar" userId="10cb0cc1dc347670" providerId="LiveId" clId="{C9C805C9-4D07-4BD9-AFF9-9C03319A5240}" dt="2020-09-30T20:46:39.950" v="1787" actId="478"/>
      <pc:docMkLst>
        <pc:docMk/>
      </pc:docMkLst>
      <pc:sldChg chg="addSp delSp modSp del mod">
        <pc:chgData name="cesar" userId="10cb0cc1dc347670" providerId="LiveId" clId="{C9C805C9-4D07-4BD9-AFF9-9C03319A5240}" dt="2020-09-30T20:43:12.874" v="1778" actId="47"/>
        <pc:sldMkLst>
          <pc:docMk/>
          <pc:sldMk cId="1015834183" sldId="258"/>
        </pc:sldMkLst>
        <pc:spChg chg="add del mod">
          <ac:chgData name="cesar" userId="10cb0cc1dc347670" providerId="LiveId" clId="{C9C805C9-4D07-4BD9-AFF9-9C03319A5240}" dt="2020-09-30T19:41:55.544" v="61" actId="478"/>
          <ac:spMkLst>
            <pc:docMk/>
            <pc:sldMk cId="1015834183" sldId="258"/>
            <ac:spMk id="2" creationId="{CF86D03B-0FB7-4D5F-A44A-8A8D8B570BE2}"/>
          </ac:spMkLst>
        </pc:spChg>
        <pc:spChg chg="add mod">
          <ac:chgData name="cesar" userId="10cb0cc1dc347670" providerId="LiveId" clId="{C9C805C9-4D07-4BD9-AFF9-9C03319A5240}" dt="2020-09-30T19:43:35.310" v="103" actId="14100"/>
          <ac:spMkLst>
            <pc:docMk/>
            <pc:sldMk cId="1015834183" sldId="258"/>
            <ac:spMk id="10" creationId="{BFF79DE1-16D0-4440-840B-FEEADE02B969}"/>
          </ac:spMkLst>
        </pc:spChg>
        <pc:spChg chg="add mod">
          <ac:chgData name="cesar" userId="10cb0cc1dc347670" providerId="LiveId" clId="{C9C805C9-4D07-4BD9-AFF9-9C03319A5240}" dt="2020-09-30T20:03:59.727" v="562" actId="571"/>
          <ac:spMkLst>
            <pc:docMk/>
            <pc:sldMk cId="1015834183" sldId="258"/>
            <ac:spMk id="110" creationId="{5D6A58A9-9860-4C3E-8078-353A67EF937F}"/>
          </ac:spMkLst>
        </pc:spChg>
        <pc:spChg chg="add mod">
          <ac:chgData name="cesar" userId="10cb0cc1dc347670" providerId="LiveId" clId="{C9C805C9-4D07-4BD9-AFF9-9C03319A5240}" dt="2020-09-30T20:03:59.727" v="562" actId="571"/>
          <ac:spMkLst>
            <pc:docMk/>
            <pc:sldMk cId="1015834183" sldId="258"/>
            <ac:spMk id="111" creationId="{39F2105F-6ACA-4C3D-AC1F-A94EE7D6EA8B}"/>
          </ac:spMkLst>
        </pc:spChg>
        <pc:spChg chg="add mod">
          <ac:chgData name="cesar" userId="10cb0cc1dc347670" providerId="LiveId" clId="{C9C805C9-4D07-4BD9-AFF9-9C03319A5240}" dt="2020-09-30T20:03:59.727" v="562" actId="571"/>
          <ac:spMkLst>
            <pc:docMk/>
            <pc:sldMk cId="1015834183" sldId="258"/>
            <ac:spMk id="112" creationId="{79CAE5D6-F058-478D-B3DD-558CA1AAE6A3}"/>
          </ac:spMkLst>
        </pc:spChg>
        <pc:spChg chg="add mod">
          <ac:chgData name="cesar" userId="10cb0cc1dc347670" providerId="LiveId" clId="{C9C805C9-4D07-4BD9-AFF9-9C03319A5240}" dt="2020-09-30T20:03:59.727" v="562" actId="571"/>
          <ac:spMkLst>
            <pc:docMk/>
            <pc:sldMk cId="1015834183" sldId="258"/>
            <ac:spMk id="113" creationId="{4A6B0F99-47DE-4F06-A394-C532C15FC36B}"/>
          </ac:spMkLst>
        </pc:spChg>
        <pc:spChg chg="add mod">
          <ac:chgData name="cesar" userId="10cb0cc1dc347670" providerId="LiveId" clId="{C9C805C9-4D07-4BD9-AFF9-9C03319A5240}" dt="2020-09-30T20:03:59.727" v="562" actId="571"/>
          <ac:spMkLst>
            <pc:docMk/>
            <pc:sldMk cId="1015834183" sldId="258"/>
            <ac:spMk id="114" creationId="{67CE6910-8FAD-41BB-85B5-03D55D62C7C7}"/>
          </ac:spMkLst>
        </pc:spChg>
        <pc:spChg chg="add mod">
          <ac:chgData name="cesar" userId="10cb0cc1dc347670" providerId="LiveId" clId="{C9C805C9-4D07-4BD9-AFF9-9C03319A5240}" dt="2020-09-30T20:03:59.727" v="562" actId="571"/>
          <ac:spMkLst>
            <pc:docMk/>
            <pc:sldMk cId="1015834183" sldId="258"/>
            <ac:spMk id="116" creationId="{D0BA7331-1F70-4214-93CB-FC58C7AA0A78}"/>
          </ac:spMkLst>
        </pc:spChg>
        <pc:spChg chg="add del mod">
          <ac:chgData name="cesar" userId="10cb0cc1dc347670" providerId="LiveId" clId="{C9C805C9-4D07-4BD9-AFF9-9C03319A5240}" dt="2020-09-30T20:03:57.662" v="560" actId="21"/>
          <ac:spMkLst>
            <pc:docMk/>
            <pc:sldMk cId="1015834183" sldId="258"/>
            <ac:spMk id="1066" creationId="{429DE240-5EC0-4BDF-9D31-9851D3BFB70C}"/>
          </ac:spMkLst>
        </pc:spChg>
        <pc:spChg chg="add del mod">
          <ac:chgData name="cesar" userId="10cb0cc1dc347670" providerId="LiveId" clId="{C9C805C9-4D07-4BD9-AFF9-9C03319A5240}" dt="2020-09-30T20:03:57.662" v="560" actId="21"/>
          <ac:spMkLst>
            <pc:docMk/>
            <pc:sldMk cId="1015834183" sldId="258"/>
            <ac:spMk id="1067" creationId="{7DB5C331-0D98-426F-803D-FC1D2944EE34}"/>
          </ac:spMkLst>
        </pc:spChg>
        <pc:spChg chg="add del mod">
          <ac:chgData name="cesar" userId="10cb0cc1dc347670" providerId="LiveId" clId="{C9C805C9-4D07-4BD9-AFF9-9C03319A5240}" dt="2020-09-30T20:03:57.662" v="560" actId="21"/>
          <ac:spMkLst>
            <pc:docMk/>
            <pc:sldMk cId="1015834183" sldId="258"/>
            <ac:spMk id="1068" creationId="{552C0F2A-90A4-4169-BF53-618FF4CF037E}"/>
          </ac:spMkLst>
        </pc:spChg>
        <pc:spChg chg="add del mod">
          <ac:chgData name="cesar" userId="10cb0cc1dc347670" providerId="LiveId" clId="{C9C805C9-4D07-4BD9-AFF9-9C03319A5240}" dt="2020-09-30T20:03:57.662" v="560" actId="21"/>
          <ac:spMkLst>
            <pc:docMk/>
            <pc:sldMk cId="1015834183" sldId="258"/>
            <ac:spMk id="1069" creationId="{14E271A9-F283-4947-BC4F-AEF148A1ABC2}"/>
          </ac:spMkLst>
        </pc:spChg>
        <pc:spChg chg="add del mod">
          <ac:chgData name="cesar" userId="10cb0cc1dc347670" providerId="LiveId" clId="{C9C805C9-4D07-4BD9-AFF9-9C03319A5240}" dt="2020-09-30T20:03:57.662" v="560" actId="21"/>
          <ac:spMkLst>
            <pc:docMk/>
            <pc:sldMk cId="1015834183" sldId="258"/>
            <ac:spMk id="1070" creationId="{2FBD6112-27C1-4B7B-9AA7-CDE8EC0D49A6}"/>
          </ac:spMkLst>
        </pc:spChg>
        <pc:spChg chg="add del mod">
          <ac:chgData name="cesar" userId="10cb0cc1dc347670" providerId="LiveId" clId="{C9C805C9-4D07-4BD9-AFF9-9C03319A5240}" dt="2020-09-30T20:03:57.662" v="560" actId="21"/>
          <ac:spMkLst>
            <pc:docMk/>
            <pc:sldMk cId="1015834183" sldId="258"/>
            <ac:spMk id="1074" creationId="{4F56CED7-C417-48C7-92BA-910900937E5C}"/>
          </ac:spMkLst>
        </pc:spChg>
        <pc:grpChg chg="add mod">
          <ac:chgData name="cesar" userId="10cb0cc1dc347670" providerId="LiveId" clId="{C9C805C9-4D07-4BD9-AFF9-9C03319A5240}" dt="2020-09-30T20:03:59.727" v="562" actId="571"/>
          <ac:grpSpMkLst>
            <pc:docMk/>
            <pc:sldMk cId="1015834183" sldId="258"/>
            <ac:grpSpMk id="91" creationId="{1EAAD87A-CAC5-424F-A78B-9DEFBD21455E}"/>
          </ac:grpSpMkLst>
        </pc:grpChg>
        <pc:grpChg chg="add mod">
          <ac:chgData name="cesar" userId="10cb0cc1dc347670" providerId="LiveId" clId="{C9C805C9-4D07-4BD9-AFF9-9C03319A5240}" dt="2020-09-30T20:03:59.727" v="562" actId="571"/>
          <ac:grpSpMkLst>
            <pc:docMk/>
            <pc:sldMk cId="1015834183" sldId="258"/>
            <ac:grpSpMk id="94" creationId="{D2F1F677-C80D-4675-8A54-316FA17395CE}"/>
          </ac:grpSpMkLst>
        </pc:grpChg>
        <pc:grpChg chg="add mod">
          <ac:chgData name="cesar" userId="10cb0cc1dc347670" providerId="LiveId" clId="{C9C805C9-4D07-4BD9-AFF9-9C03319A5240}" dt="2020-09-30T20:03:59.727" v="562" actId="571"/>
          <ac:grpSpMkLst>
            <pc:docMk/>
            <pc:sldMk cId="1015834183" sldId="258"/>
            <ac:grpSpMk id="99" creationId="{7C74D198-5EB0-4A54-948F-20CAF0BC88E7}"/>
          </ac:grpSpMkLst>
        </pc:grpChg>
        <pc:grpChg chg="add mod">
          <ac:chgData name="cesar" userId="10cb0cc1dc347670" providerId="LiveId" clId="{C9C805C9-4D07-4BD9-AFF9-9C03319A5240}" dt="2020-09-30T20:03:59.727" v="562" actId="571"/>
          <ac:grpSpMkLst>
            <pc:docMk/>
            <pc:sldMk cId="1015834183" sldId="258"/>
            <ac:grpSpMk id="102" creationId="{20FB50DB-4ABF-408A-A923-7A7A786B4148}"/>
          </ac:grpSpMkLst>
        </pc:grpChg>
        <pc:grpChg chg="add del mod">
          <ac:chgData name="cesar" userId="10cb0cc1dc347670" providerId="LiveId" clId="{C9C805C9-4D07-4BD9-AFF9-9C03319A5240}" dt="2020-09-30T20:03:57.662" v="560" actId="21"/>
          <ac:grpSpMkLst>
            <pc:docMk/>
            <pc:sldMk cId="1015834183" sldId="258"/>
            <ac:grpSpMk id="1046" creationId="{A4249804-3756-42AB-B43A-158CE5C1247E}"/>
          </ac:grpSpMkLst>
        </pc:grpChg>
        <pc:grpChg chg="add del mod">
          <ac:chgData name="cesar" userId="10cb0cc1dc347670" providerId="LiveId" clId="{C9C805C9-4D07-4BD9-AFF9-9C03319A5240}" dt="2020-09-30T20:03:57.662" v="560" actId="21"/>
          <ac:grpSpMkLst>
            <pc:docMk/>
            <pc:sldMk cId="1015834183" sldId="258"/>
            <ac:grpSpMk id="1047" creationId="{7201FF5C-7925-49BC-BA2E-CA2BEBC30877}"/>
          </ac:grpSpMkLst>
        </pc:grpChg>
        <pc:grpChg chg="add del mod">
          <ac:chgData name="cesar" userId="10cb0cc1dc347670" providerId="LiveId" clId="{C9C805C9-4D07-4BD9-AFF9-9C03319A5240}" dt="2020-09-30T20:03:57.662" v="560" actId="21"/>
          <ac:grpSpMkLst>
            <pc:docMk/>
            <pc:sldMk cId="1015834183" sldId="258"/>
            <ac:grpSpMk id="1048" creationId="{95FDE16B-B0E5-4CB0-B719-00B3E9434844}"/>
          </ac:grpSpMkLst>
        </pc:grpChg>
        <pc:grpChg chg="add del mod">
          <ac:chgData name="cesar" userId="10cb0cc1dc347670" providerId="LiveId" clId="{C9C805C9-4D07-4BD9-AFF9-9C03319A5240}" dt="2020-09-30T20:03:57.662" v="560" actId="21"/>
          <ac:grpSpMkLst>
            <pc:docMk/>
            <pc:sldMk cId="1015834183" sldId="258"/>
            <ac:grpSpMk id="1049" creationId="{39D142FA-1C95-45B6-8551-76384EF7E83E}"/>
          </ac:grpSpMkLst>
        </pc:grpChg>
        <pc:grpChg chg="add del mod">
          <ac:chgData name="cesar" userId="10cb0cc1dc347670" providerId="LiveId" clId="{C9C805C9-4D07-4BD9-AFF9-9C03319A5240}" dt="2020-09-30T19:58:12.141" v="501" actId="478"/>
          <ac:grpSpMkLst>
            <pc:docMk/>
            <pc:sldMk cId="1015834183" sldId="258"/>
            <ac:grpSpMk id="1055" creationId="{71689FD9-32F4-4E7D-BFBC-7C12B3140A67}"/>
          </ac:grpSpMkLst>
        </pc:grpChg>
        <pc:picChg chg="mod">
          <ac:chgData name="cesar" userId="10cb0cc1dc347670" providerId="LiveId" clId="{C9C805C9-4D07-4BD9-AFF9-9C03319A5240}" dt="2020-09-30T19:50:35.572" v="289" actId="1076"/>
          <ac:picMkLst>
            <pc:docMk/>
            <pc:sldMk cId="1015834183" sldId="258"/>
            <ac:picMk id="7" creationId="{92726F2E-CBE8-477A-8CBE-A2E01E40B18C}"/>
          </ac:picMkLst>
        </pc:picChg>
        <pc:picChg chg="del mod">
          <ac:chgData name="cesar" userId="10cb0cc1dc347670" providerId="LiveId" clId="{C9C805C9-4D07-4BD9-AFF9-9C03319A5240}" dt="2020-09-30T19:41:58.685" v="62" actId="478"/>
          <ac:picMkLst>
            <pc:docMk/>
            <pc:sldMk cId="1015834183" sldId="258"/>
            <ac:picMk id="12" creationId="{74A5AF6B-91CE-4F99-9322-DF7359404A42}"/>
          </ac:picMkLst>
        </pc:picChg>
        <pc:picChg chg="add del mod">
          <ac:chgData name="cesar" userId="10cb0cc1dc347670" providerId="LiveId" clId="{C9C805C9-4D07-4BD9-AFF9-9C03319A5240}" dt="2020-09-30T19:45:55.538" v="136" actId="478"/>
          <ac:picMkLst>
            <pc:docMk/>
            <pc:sldMk cId="1015834183" sldId="258"/>
            <ac:picMk id="13" creationId="{133E72A6-8D9D-4A6A-8903-7539518E13E8}"/>
          </ac:picMkLst>
        </pc:picChg>
        <pc:picChg chg="add mod">
          <ac:chgData name="cesar" userId="10cb0cc1dc347670" providerId="LiveId" clId="{C9C805C9-4D07-4BD9-AFF9-9C03319A5240}" dt="2020-09-30T19:49:20.064" v="260" actId="164"/>
          <ac:picMkLst>
            <pc:docMk/>
            <pc:sldMk cId="1015834183" sldId="258"/>
            <ac:picMk id="15" creationId="{97F62119-A780-401A-947F-6EC3CC5F663F}"/>
          </ac:picMkLst>
        </pc:picChg>
        <pc:picChg chg="del mod">
          <ac:chgData name="cesar" userId="10cb0cc1dc347670" providerId="LiveId" clId="{C9C805C9-4D07-4BD9-AFF9-9C03319A5240}" dt="2020-09-30T19:49:35.900" v="267" actId="478"/>
          <ac:picMkLst>
            <pc:docMk/>
            <pc:sldMk cId="1015834183" sldId="258"/>
            <ac:picMk id="20" creationId="{16D9C6DA-9344-48C9-BC3C-FFC00887F213}"/>
          </ac:picMkLst>
        </pc:picChg>
        <pc:picChg chg="add del mod">
          <ac:chgData name="cesar" userId="10cb0cc1dc347670" providerId="LiveId" clId="{C9C805C9-4D07-4BD9-AFF9-9C03319A5240}" dt="2020-09-30T20:03:57.662" v="560" actId="21"/>
          <ac:picMkLst>
            <pc:docMk/>
            <pc:sldMk cId="1015834183" sldId="258"/>
            <ac:picMk id="23" creationId="{C0EB4E6C-8DCB-4626-91F9-2C4B9601A635}"/>
          </ac:picMkLst>
        </pc:picChg>
        <pc:picChg chg="del mod">
          <ac:chgData name="cesar" userId="10cb0cc1dc347670" providerId="LiveId" clId="{C9C805C9-4D07-4BD9-AFF9-9C03319A5240}" dt="2020-09-30T19:49:36.880" v="268" actId="478"/>
          <ac:picMkLst>
            <pc:docMk/>
            <pc:sldMk cId="1015834183" sldId="258"/>
            <ac:picMk id="24" creationId="{EEC072D1-8F7B-4923-A1C0-D7721A4B00B1}"/>
          </ac:picMkLst>
        </pc:picChg>
        <pc:picChg chg="add 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90" creationId="{89CBC51D-F4E8-4178-99AF-6838B5BFA32C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92" creationId="{47F1CF35-2F2C-45DE-B87D-0C86E5743793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93" creationId="{BB94FAD3-CC83-4A76-81D8-21DE8B869827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95" creationId="{90CB1A29-6096-4850-B9FB-D213465C8D8F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96" creationId="{6C0ACB24-79C6-4288-9E96-61B104C83232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97" creationId="{4717F65C-C52E-4C6B-A2DC-A35D9E38A941}"/>
          </ac:picMkLst>
        </pc:picChg>
        <pc:picChg chg="add 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98" creationId="{6B2C90D2-95D7-453D-8D08-49121C971939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00" creationId="{13E65561-7BC8-49B1-B6F0-6FED1FCDCECA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01" creationId="{9FEB4C5E-7A87-4B41-853F-0D26620211BF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03" creationId="{CD97F6A2-FD4A-4D9E-A065-7B86A3345866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04" creationId="{6F884F5A-F476-431D-94E8-CAB6B01EE1DD}"/>
          </ac:picMkLst>
        </pc:picChg>
        <pc:picChg chg="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05" creationId="{54D1A487-420A-45FF-A37A-EB3FE3930095}"/>
          </ac:picMkLst>
        </pc:picChg>
        <pc:picChg chg="add 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06" creationId="{B2BCD0EA-BF51-48E9-9D67-89088A82CE23}"/>
          </ac:picMkLst>
        </pc:picChg>
        <pc:picChg chg="add 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07" creationId="{184E7EA2-8BE6-4699-80F9-85C3E0D91D5B}"/>
          </ac:picMkLst>
        </pc:picChg>
        <pc:picChg chg="add 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08" creationId="{C7B5260A-0F9E-48CA-864F-81A09038BC7E}"/>
          </ac:picMkLst>
        </pc:picChg>
        <pc:picChg chg="add 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09" creationId="{918EA980-724F-4FAD-B9A9-B42C2F6A1BB1}"/>
          </ac:picMkLst>
        </pc:picChg>
        <pc:picChg chg="add 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15" creationId="{13889BCF-2125-4CE9-8228-42F11E30D669}"/>
          </ac:picMkLst>
        </pc:picChg>
        <pc:picChg chg="add mod">
          <ac:chgData name="cesar" userId="10cb0cc1dc347670" providerId="LiveId" clId="{C9C805C9-4D07-4BD9-AFF9-9C03319A5240}" dt="2020-09-30T20:03:59.727" v="562" actId="571"/>
          <ac:picMkLst>
            <pc:docMk/>
            <pc:sldMk cId="1015834183" sldId="258"/>
            <ac:picMk id="117" creationId="{2BAC88FB-A43D-40E4-A400-C03D929A56C8}"/>
          </ac:picMkLst>
        </pc:picChg>
        <pc:picChg chg="mod">
          <ac:chgData name="cesar" userId="10cb0cc1dc347670" providerId="LiveId" clId="{C9C805C9-4D07-4BD9-AFF9-9C03319A5240}" dt="2020-09-30T19:54:33.292" v="390" actId="1076"/>
          <ac:picMkLst>
            <pc:docMk/>
            <pc:sldMk cId="1015834183" sldId="258"/>
            <ac:picMk id="1028" creationId="{A99E5A0F-2A0E-43EE-852E-F5E5511A6067}"/>
          </ac:picMkLst>
        </pc:picChg>
        <pc:picChg chg="del mod">
          <ac:chgData name="cesar" userId="10cb0cc1dc347670" providerId="LiveId" clId="{C9C805C9-4D07-4BD9-AFF9-9C03319A5240}" dt="2020-09-30T19:49:47.195" v="273" actId="478"/>
          <ac:picMkLst>
            <pc:docMk/>
            <pc:sldMk cId="1015834183" sldId="258"/>
            <ac:picMk id="1029" creationId="{ABBD97BA-B3B3-4A56-8696-3F9FE06394C7}"/>
          </ac:picMkLst>
        </pc:picChg>
        <pc:picChg chg="add del mod">
          <ac:chgData name="cesar" userId="10cb0cc1dc347670" providerId="LiveId" clId="{C9C805C9-4D07-4BD9-AFF9-9C03319A5240}" dt="2020-09-30T20:03:57.662" v="560" actId="21"/>
          <ac:picMkLst>
            <pc:docMk/>
            <pc:sldMk cId="1015834183" sldId="258"/>
            <ac:picMk id="1038" creationId="{0C30F01B-CD60-4F47-AAD8-241790227307}"/>
          </ac:picMkLst>
        </pc:picChg>
        <pc:picChg chg="del mod">
          <ac:chgData name="cesar" userId="10cb0cc1dc347670" providerId="LiveId" clId="{C9C805C9-4D07-4BD9-AFF9-9C03319A5240}" dt="2020-09-30T19:49:50.040" v="276" actId="478"/>
          <ac:picMkLst>
            <pc:docMk/>
            <pc:sldMk cId="1015834183" sldId="258"/>
            <ac:picMk id="1039" creationId="{42719BBA-B76E-404D-A05F-8CEC1379EDBD}"/>
          </ac:picMkLst>
        </pc:picChg>
        <pc:picChg chg="del mod">
          <ac:chgData name="cesar" userId="10cb0cc1dc347670" providerId="LiveId" clId="{C9C805C9-4D07-4BD9-AFF9-9C03319A5240}" dt="2020-09-30T19:49:49.338" v="274" actId="478"/>
          <ac:picMkLst>
            <pc:docMk/>
            <pc:sldMk cId="1015834183" sldId="258"/>
            <ac:picMk id="1040" creationId="{F04F234A-F355-4E39-96CC-8D1A5C03275E}"/>
          </ac:picMkLst>
        </pc:picChg>
        <pc:picChg chg="mod">
          <ac:chgData name="cesar" userId="10cb0cc1dc347670" providerId="LiveId" clId="{C9C805C9-4D07-4BD9-AFF9-9C03319A5240}" dt="2020-09-30T19:51:28.718" v="315" actId="1076"/>
          <ac:picMkLst>
            <pc:docMk/>
            <pc:sldMk cId="1015834183" sldId="258"/>
            <ac:picMk id="1043" creationId="{2D495B21-1587-47C2-9587-AD5565F6B90C}"/>
          </ac:picMkLst>
        </pc:picChg>
        <pc:picChg chg="mod">
          <ac:chgData name="cesar" userId="10cb0cc1dc347670" providerId="LiveId" clId="{C9C805C9-4D07-4BD9-AFF9-9C03319A5240}" dt="2020-09-30T19:51:28.718" v="315" actId="1076"/>
          <ac:picMkLst>
            <pc:docMk/>
            <pc:sldMk cId="1015834183" sldId="258"/>
            <ac:picMk id="1045" creationId="{53B8F879-63FC-4C54-AA77-14EABE2954C0}"/>
          </ac:picMkLst>
        </pc:picChg>
        <pc:picChg chg="add del mod">
          <ac:chgData name="cesar" userId="10cb0cc1dc347670" providerId="LiveId" clId="{C9C805C9-4D07-4BD9-AFF9-9C03319A5240}" dt="2020-09-30T20:03:57.662" v="560" actId="21"/>
          <ac:picMkLst>
            <pc:docMk/>
            <pc:sldMk cId="1015834183" sldId="258"/>
            <ac:picMk id="1057" creationId="{E7A57177-8ADC-4445-8A0F-AE03BD9E9D1C}"/>
          </ac:picMkLst>
        </pc:picChg>
        <pc:picChg chg="add del mod">
          <ac:chgData name="cesar" userId="10cb0cc1dc347670" providerId="LiveId" clId="{C9C805C9-4D07-4BD9-AFF9-9C03319A5240}" dt="2020-09-30T20:04:11.332" v="571" actId="1076"/>
          <ac:picMkLst>
            <pc:docMk/>
            <pc:sldMk cId="1015834183" sldId="258"/>
            <ac:picMk id="1058" creationId="{5166FDF0-E1C1-41B2-B6C5-73FC4CD3D3F3}"/>
          </ac:picMkLst>
        </pc:picChg>
        <pc:picChg chg="add del mod">
          <ac:chgData name="cesar" userId="10cb0cc1dc347670" providerId="LiveId" clId="{C9C805C9-4D07-4BD9-AFF9-9C03319A5240}" dt="2020-09-30T20:03:57.662" v="560" actId="21"/>
          <ac:picMkLst>
            <pc:docMk/>
            <pc:sldMk cId="1015834183" sldId="258"/>
            <ac:picMk id="1059" creationId="{E784D167-F281-4C0F-81C5-127730E90899}"/>
          </ac:picMkLst>
        </pc:picChg>
        <pc:picChg chg="add del mod">
          <ac:chgData name="cesar" userId="10cb0cc1dc347670" providerId="LiveId" clId="{C9C805C9-4D07-4BD9-AFF9-9C03319A5240}" dt="2020-09-30T20:03:57.662" v="560" actId="21"/>
          <ac:picMkLst>
            <pc:docMk/>
            <pc:sldMk cId="1015834183" sldId="258"/>
            <ac:picMk id="1060" creationId="{7E4F0076-7D7D-4D19-B020-0936952B7842}"/>
          </ac:picMkLst>
        </pc:picChg>
        <pc:picChg chg="add del mod">
          <ac:chgData name="cesar" userId="10cb0cc1dc347670" providerId="LiveId" clId="{C9C805C9-4D07-4BD9-AFF9-9C03319A5240}" dt="2020-09-30T20:03:57.662" v="560" actId="21"/>
          <ac:picMkLst>
            <pc:docMk/>
            <pc:sldMk cId="1015834183" sldId="258"/>
            <ac:picMk id="1061" creationId="{5D9257E6-2E2B-4F45-86F6-DB65EA238FE0}"/>
          </ac:picMkLst>
        </pc:picChg>
        <pc:picChg chg="add del mod">
          <ac:chgData name="cesar" userId="10cb0cc1dc347670" providerId="LiveId" clId="{C9C805C9-4D07-4BD9-AFF9-9C03319A5240}" dt="2020-09-30T19:57:55.666" v="493" actId="22"/>
          <ac:picMkLst>
            <pc:docMk/>
            <pc:sldMk cId="1015834183" sldId="258"/>
            <ac:picMk id="1071" creationId="{EB74237D-0623-4EBF-956F-99AD58E2AD07}"/>
          </ac:picMkLst>
        </pc:picChg>
        <pc:picChg chg="add del mod">
          <ac:chgData name="cesar" userId="10cb0cc1dc347670" providerId="LiveId" clId="{C9C805C9-4D07-4BD9-AFF9-9C03319A5240}" dt="2020-09-30T20:03:57.662" v="560" actId="21"/>
          <ac:picMkLst>
            <pc:docMk/>
            <pc:sldMk cId="1015834183" sldId="258"/>
            <ac:picMk id="1073" creationId="{353FB280-1D8A-46C9-87F3-C1D2303AF04D}"/>
          </ac:picMkLst>
        </pc:picChg>
        <pc:picChg chg="add del mod">
          <ac:chgData name="cesar" userId="10cb0cc1dc347670" providerId="LiveId" clId="{C9C805C9-4D07-4BD9-AFF9-9C03319A5240}" dt="2020-09-30T20:04:12.161" v="572"/>
          <ac:picMkLst>
            <pc:docMk/>
            <pc:sldMk cId="1015834183" sldId="258"/>
            <ac:picMk id="1075" creationId="{3B99A0B7-46D7-475A-AA95-34CE658D3AE9}"/>
          </ac:picMkLst>
        </pc:picChg>
        <pc:cxnChg chg="add del mod">
          <ac:chgData name="cesar" userId="10cb0cc1dc347670" providerId="LiveId" clId="{C9C805C9-4D07-4BD9-AFF9-9C03319A5240}" dt="2020-09-30T19:43:56.601" v="109" actId="478"/>
          <ac:cxnSpMkLst>
            <pc:docMk/>
            <pc:sldMk cId="1015834183" sldId="258"/>
            <ac:cxnSpMk id="5" creationId="{6621B878-8F63-4B37-AC82-247844CFE535}"/>
          </ac:cxnSpMkLst>
        </pc:cxnChg>
        <pc:cxnChg chg="add del mod">
          <ac:chgData name="cesar" userId="10cb0cc1dc347670" providerId="LiveId" clId="{C9C805C9-4D07-4BD9-AFF9-9C03319A5240}" dt="2020-09-30T19:47:42.756" v="233" actId="478"/>
          <ac:cxnSpMkLst>
            <pc:docMk/>
            <pc:sldMk cId="1015834183" sldId="258"/>
            <ac:cxnSpMk id="17" creationId="{E98915FC-D956-449F-9FEB-97F21F83E488}"/>
          </ac:cxnSpMkLst>
        </pc:cxnChg>
        <pc:cxnChg chg="add mod">
          <ac:chgData name="cesar" userId="10cb0cc1dc347670" providerId="LiveId" clId="{C9C805C9-4D07-4BD9-AFF9-9C03319A5240}" dt="2020-09-30T19:58:07.789" v="498" actId="14100"/>
          <ac:cxnSpMkLst>
            <pc:docMk/>
            <pc:sldMk cId="1015834183" sldId="258"/>
            <ac:cxnSpMk id="29" creationId="{D1102220-45B4-467F-B657-69680B8EF37D}"/>
          </ac:cxnSpMkLst>
        </pc:cxnChg>
        <pc:cxnChg chg="add del mod">
          <ac:chgData name="cesar" userId="10cb0cc1dc347670" providerId="LiveId" clId="{C9C805C9-4D07-4BD9-AFF9-9C03319A5240}" dt="2020-09-30T19:51:51.041" v="320" actId="478"/>
          <ac:cxnSpMkLst>
            <pc:docMk/>
            <pc:sldMk cId="1015834183" sldId="258"/>
            <ac:cxnSpMk id="1063" creationId="{B6AB928E-24C4-4248-ABDD-EC58E8A69273}"/>
          </ac:cxnSpMkLst>
        </pc:cxnChg>
      </pc:sldChg>
      <pc:sldChg chg="addSp delSp add del">
        <pc:chgData name="cesar" userId="10cb0cc1dc347670" providerId="LiveId" clId="{C9C805C9-4D07-4BD9-AFF9-9C03319A5240}" dt="2020-09-30T20:04:09.717" v="567" actId="2890"/>
        <pc:sldMkLst>
          <pc:docMk/>
          <pc:sldMk cId="2126013080" sldId="259"/>
        </pc:sldMkLst>
        <pc:picChg chg="add del">
          <ac:chgData name="cesar" userId="10cb0cc1dc347670" providerId="LiveId" clId="{C9C805C9-4D07-4BD9-AFF9-9C03319A5240}" dt="2020-09-30T20:04:09.072" v="566" actId="478"/>
          <ac:picMkLst>
            <pc:docMk/>
            <pc:sldMk cId="2126013080" sldId="259"/>
            <ac:picMk id="1075" creationId="{3B99A0B7-46D7-475A-AA95-34CE658D3AE9}"/>
          </ac:picMkLst>
        </pc:picChg>
      </pc:sldChg>
      <pc:sldChg chg="addSp delSp modSp add mod">
        <pc:chgData name="cesar" userId="10cb0cc1dc347670" providerId="LiveId" clId="{C9C805C9-4D07-4BD9-AFF9-9C03319A5240}" dt="2020-09-30T20:46:39.950" v="1787" actId="478"/>
        <pc:sldMkLst>
          <pc:docMk/>
          <pc:sldMk cId="2960734336" sldId="259"/>
        </pc:sldMkLst>
        <pc:spChg chg="add del mod">
          <ac:chgData name="cesar" userId="10cb0cc1dc347670" providerId="LiveId" clId="{C9C805C9-4D07-4BD9-AFF9-9C03319A5240}" dt="2020-09-30T20:46:12.144" v="1779" actId="478"/>
          <ac:spMkLst>
            <pc:docMk/>
            <pc:sldMk cId="2960734336" sldId="259"/>
            <ac:spMk id="9" creationId="{E04DFBC8-5948-41E1-BBA4-8B31968ADEAD}"/>
          </ac:spMkLst>
        </pc:spChg>
        <pc:spChg chg="mod">
          <ac:chgData name="cesar" userId="10cb0cc1dc347670" providerId="LiveId" clId="{C9C805C9-4D07-4BD9-AFF9-9C03319A5240}" dt="2020-09-30T20:21:14.336" v="974" actId="1076"/>
          <ac:spMkLst>
            <pc:docMk/>
            <pc:sldMk cId="2960734336" sldId="259"/>
            <ac:spMk id="10" creationId="{BFF79DE1-16D0-4440-840B-FEEADE02B969}"/>
          </ac:spMkLst>
        </pc:spChg>
        <pc:spChg chg="add del mod">
          <ac:chgData name="cesar" userId="10cb0cc1dc347670" providerId="LiveId" clId="{C9C805C9-4D07-4BD9-AFF9-9C03319A5240}" dt="2020-09-30T20:46:12.144" v="1779" actId="478"/>
          <ac:spMkLst>
            <pc:docMk/>
            <pc:sldMk cId="2960734336" sldId="259"/>
            <ac:spMk id="11" creationId="{B6BD06BE-89D1-4013-941D-804DE63A7CE9}"/>
          </ac:spMkLst>
        </pc:spChg>
        <pc:spChg chg="add del mod">
          <ac:chgData name="cesar" userId="10cb0cc1dc347670" providerId="LiveId" clId="{C9C805C9-4D07-4BD9-AFF9-9C03319A5240}" dt="2020-09-30T20:46:12.144" v="1779" actId="478"/>
          <ac:spMkLst>
            <pc:docMk/>
            <pc:sldMk cId="2960734336" sldId="259"/>
            <ac:spMk id="12" creationId="{2D38FBAE-7272-4050-B1E3-63054C9AEB22}"/>
          </ac:spMkLst>
        </pc:spChg>
        <pc:spChg chg="add mod">
          <ac:chgData name="cesar" userId="10cb0cc1dc347670" providerId="LiveId" clId="{C9C805C9-4D07-4BD9-AFF9-9C03319A5240}" dt="2020-09-30T20:34:51.280" v="1438" actId="164"/>
          <ac:spMkLst>
            <pc:docMk/>
            <pc:sldMk cId="2960734336" sldId="259"/>
            <ac:spMk id="13" creationId="{16B0E54F-0B62-4E87-8B45-361AFE1331FA}"/>
          </ac:spMkLst>
        </pc:spChg>
        <pc:spChg chg="add mod">
          <ac:chgData name="cesar" userId="10cb0cc1dc347670" providerId="LiveId" clId="{C9C805C9-4D07-4BD9-AFF9-9C03319A5240}" dt="2020-09-30T20:34:51.280" v="1438" actId="164"/>
          <ac:spMkLst>
            <pc:docMk/>
            <pc:sldMk cId="2960734336" sldId="259"/>
            <ac:spMk id="14" creationId="{34B57A0A-370A-4F14-BBE1-5C87EB424A3E}"/>
          </ac:spMkLst>
        </pc:spChg>
        <pc:spChg chg="add mod">
          <ac:chgData name="cesar" userId="10cb0cc1dc347670" providerId="LiveId" clId="{C9C805C9-4D07-4BD9-AFF9-9C03319A5240}" dt="2020-09-30T20:46:14.980" v="1780" actId="6549"/>
          <ac:spMkLst>
            <pc:docMk/>
            <pc:sldMk cId="2960734336" sldId="259"/>
            <ac:spMk id="15" creationId="{75174479-1EBA-49CB-9A84-5DF2B7516826}"/>
          </ac:spMkLst>
        </pc:spChg>
        <pc:spChg chg="add mod">
          <ac:chgData name="cesar" userId="10cb0cc1dc347670" providerId="LiveId" clId="{C9C805C9-4D07-4BD9-AFF9-9C03319A5240}" dt="2020-09-30T20:34:25.952" v="1431" actId="1076"/>
          <ac:spMkLst>
            <pc:docMk/>
            <pc:sldMk cId="2960734336" sldId="259"/>
            <ac:spMk id="16" creationId="{8DD76760-ADA3-485A-AC61-028D47F2E0A1}"/>
          </ac:spMkLst>
        </pc:spChg>
        <pc:spChg chg="mod">
          <ac:chgData name="cesar" userId="10cb0cc1dc347670" providerId="LiveId" clId="{C9C805C9-4D07-4BD9-AFF9-9C03319A5240}" dt="2020-09-30T20:31:33.061" v="1208"/>
          <ac:spMkLst>
            <pc:docMk/>
            <pc:sldMk cId="2960734336" sldId="259"/>
            <ac:spMk id="56" creationId="{40454376-A392-4A45-9B86-6892B4CEB2C4}"/>
          </ac:spMkLst>
        </pc:spChg>
        <pc:spChg chg="mod">
          <ac:chgData name="cesar" userId="10cb0cc1dc347670" providerId="LiveId" clId="{C9C805C9-4D07-4BD9-AFF9-9C03319A5240}" dt="2020-09-30T20:31:33.061" v="1208"/>
          <ac:spMkLst>
            <pc:docMk/>
            <pc:sldMk cId="2960734336" sldId="259"/>
            <ac:spMk id="57" creationId="{7404BECF-3B2F-4301-89CC-63C521FF2DDE}"/>
          </ac:spMkLst>
        </pc:spChg>
        <pc:spChg chg="mod">
          <ac:chgData name="cesar" userId="10cb0cc1dc347670" providerId="LiveId" clId="{C9C805C9-4D07-4BD9-AFF9-9C03319A5240}" dt="2020-09-30T20:37:22.869" v="1532" actId="20577"/>
          <ac:spMkLst>
            <pc:docMk/>
            <pc:sldMk cId="2960734336" sldId="259"/>
            <ac:spMk id="60" creationId="{9310B17B-EDDD-4E3A-9FAA-417C7D39FBA8}"/>
          </ac:spMkLst>
        </pc:spChg>
        <pc:spChg chg="mod">
          <ac:chgData name="cesar" userId="10cb0cc1dc347670" providerId="LiveId" clId="{C9C805C9-4D07-4BD9-AFF9-9C03319A5240}" dt="2020-09-30T20:38:27.856" v="1577" actId="20577"/>
          <ac:spMkLst>
            <pc:docMk/>
            <pc:sldMk cId="2960734336" sldId="259"/>
            <ac:spMk id="61" creationId="{7F8886C6-0AAC-4F4A-9664-754370AE9CEB}"/>
          </ac:spMkLst>
        </pc:spChg>
        <pc:spChg chg="del mod topLvl">
          <ac:chgData name="cesar" userId="10cb0cc1dc347670" providerId="LiveId" clId="{C9C805C9-4D07-4BD9-AFF9-9C03319A5240}" dt="2020-09-30T20:46:25.587" v="1785" actId="478"/>
          <ac:spMkLst>
            <pc:docMk/>
            <pc:sldMk cId="2960734336" sldId="259"/>
            <ac:spMk id="63" creationId="{EFEE3773-77CE-466B-A4F2-D23D8512E45A}"/>
          </ac:spMkLst>
        </pc:spChg>
        <pc:spChg chg="del mod topLvl">
          <ac:chgData name="cesar" userId="10cb0cc1dc347670" providerId="LiveId" clId="{C9C805C9-4D07-4BD9-AFF9-9C03319A5240}" dt="2020-09-30T20:46:39.950" v="1787" actId="478"/>
          <ac:spMkLst>
            <pc:docMk/>
            <pc:sldMk cId="2960734336" sldId="259"/>
            <ac:spMk id="64" creationId="{3D127514-E199-43C8-8DC4-118FAA6AEDCA}"/>
          </ac:spMkLst>
        </pc:spChg>
        <pc:spChg chg="mod">
          <ac:chgData name="cesar" userId="10cb0cc1dc347670" providerId="LiveId" clId="{C9C805C9-4D07-4BD9-AFF9-9C03319A5240}" dt="2020-09-30T20:41:58.117" v="1717" actId="20577"/>
          <ac:spMkLst>
            <pc:docMk/>
            <pc:sldMk cId="2960734336" sldId="259"/>
            <ac:spMk id="66" creationId="{0AC48279-7A6B-46D4-AD76-742326E579EA}"/>
          </ac:spMkLst>
        </pc:spChg>
        <pc:spChg chg="mod">
          <ac:chgData name="cesar" userId="10cb0cc1dc347670" providerId="LiveId" clId="{C9C805C9-4D07-4BD9-AFF9-9C03319A5240}" dt="2020-09-30T20:42:24.871" v="1776" actId="20577"/>
          <ac:spMkLst>
            <pc:docMk/>
            <pc:sldMk cId="2960734336" sldId="259"/>
            <ac:spMk id="67" creationId="{1348822B-2E83-4D9E-BAF6-D74D459A2125}"/>
          </ac:spMkLst>
        </pc:spChg>
        <pc:spChg chg="del mod">
          <ac:chgData name="cesar" userId="10cb0cc1dc347670" providerId="LiveId" clId="{C9C805C9-4D07-4BD9-AFF9-9C03319A5240}" dt="2020-09-30T20:04:45.738" v="579" actId="478"/>
          <ac:spMkLst>
            <pc:docMk/>
            <pc:sldMk cId="2960734336" sldId="259"/>
            <ac:spMk id="1066" creationId="{429DE240-5EC0-4BDF-9D31-9851D3BFB70C}"/>
          </ac:spMkLst>
        </pc:spChg>
        <pc:spChg chg="del">
          <ac:chgData name="cesar" userId="10cb0cc1dc347670" providerId="LiveId" clId="{C9C805C9-4D07-4BD9-AFF9-9C03319A5240}" dt="2020-09-30T20:04:47.270" v="580" actId="478"/>
          <ac:spMkLst>
            <pc:docMk/>
            <pc:sldMk cId="2960734336" sldId="259"/>
            <ac:spMk id="1067" creationId="{7DB5C331-0D98-426F-803D-FC1D2944EE34}"/>
          </ac:spMkLst>
        </pc:spChg>
        <pc:spChg chg="del">
          <ac:chgData name="cesar" userId="10cb0cc1dc347670" providerId="LiveId" clId="{C9C805C9-4D07-4BD9-AFF9-9C03319A5240}" dt="2020-09-30T20:05:49.276" v="613" actId="478"/>
          <ac:spMkLst>
            <pc:docMk/>
            <pc:sldMk cId="2960734336" sldId="259"/>
            <ac:spMk id="1068" creationId="{552C0F2A-90A4-4169-BF53-618FF4CF037E}"/>
          </ac:spMkLst>
        </pc:spChg>
        <pc:spChg chg="del">
          <ac:chgData name="cesar" userId="10cb0cc1dc347670" providerId="LiveId" clId="{C9C805C9-4D07-4BD9-AFF9-9C03319A5240}" dt="2020-09-30T20:05:51.698" v="615" actId="478"/>
          <ac:spMkLst>
            <pc:docMk/>
            <pc:sldMk cId="2960734336" sldId="259"/>
            <ac:spMk id="1069" creationId="{14E271A9-F283-4947-BC4F-AEF148A1ABC2}"/>
          </ac:spMkLst>
        </pc:spChg>
        <pc:spChg chg="del">
          <ac:chgData name="cesar" userId="10cb0cc1dc347670" providerId="LiveId" clId="{C9C805C9-4D07-4BD9-AFF9-9C03319A5240}" dt="2020-09-30T20:05:53.595" v="617" actId="478"/>
          <ac:spMkLst>
            <pc:docMk/>
            <pc:sldMk cId="2960734336" sldId="259"/>
            <ac:spMk id="1070" creationId="{2FBD6112-27C1-4B7B-9AA7-CDE8EC0D49A6}"/>
          </ac:spMkLst>
        </pc:spChg>
        <pc:spChg chg="del">
          <ac:chgData name="cesar" userId="10cb0cc1dc347670" providerId="LiveId" clId="{C9C805C9-4D07-4BD9-AFF9-9C03319A5240}" dt="2020-09-30T20:05:47.129" v="611" actId="478"/>
          <ac:spMkLst>
            <pc:docMk/>
            <pc:sldMk cId="2960734336" sldId="259"/>
            <ac:spMk id="1074" creationId="{4F56CED7-C417-48C7-92BA-910900937E5C}"/>
          </ac:spMkLst>
        </pc:spChg>
        <pc:grpChg chg="add del mod">
          <ac:chgData name="cesar" userId="10cb0cc1dc347670" providerId="LiveId" clId="{C9C805C9-4D07-4BD9-AFF9-9C03319A5240}" dt="2020-09-30T20:46:16.696" v="1781" actId="478"/>
          <ac:grpSpMkLst>
            <pc:docMk/>
            <pc:sldMk cId="2960734336" sldId="259"/>
            <ac:grpSpMk id="17" creationId="{500CF38C-5D93-4A29-BD52-D466FDF7FC6E}"/>
          </ac:grpSpMkLst>
        </pc:grpChg>
        <pc:grpChg chg="add del mod">
          <ac:chgData name="cesar" userId="10cb0cc1dc347670" providerId="LiveId" clId="{C9C805C9-4D07-4BD9-AFF9-9C03319A5240}" dt="2020-09-30T20:46:20.356" v="1782" actId="478"/>
          <ac:grpSpMkLst>
            <pc:docMk/>
            <pc:sldMk cId="2960734336" sldId="259"/>
            <ac:grpSpMk id="18" creationId="{5AC926D5-1784-4BAA-B834-A91AC9146467}"/>
          </ac:grpSpMkLst>
        </pc:grpChg>
        <pc:grpChg chg="add del mod">
          <ac:chgData name="cesar" userId="10cb0cc1dc347670" providerId="LiveId" clId="{C9C805C9-4D07-4BD9-AFF9-9C03319A5240}" dt="2020-09-30T20:46:21.731" v="1783" actId="478"/>
          <ac:grpSpMkLst>
            <pc:docMk/>
            <pc:sldMk cId="2960734336" sldId="259"/>
            <ac:grpSpMk id="55" creationId="{C526DDED-01F4-414C-81D8-7D95986AC4C3}"/>
          </ac:grpSpMkLst>
        </pc:grpChg>
        <pc:grpChg chg="add del mod">
          <ac:chgData name="cesar" userId="10cb0cc1dc347670" providerId="LiveId" clId="{C9C805C9-4D07-4BD9-AFF9-9C03319A5240}" dt="2020-09-30T20:46:23.370" v="1784" actId="478"/>
          <ac:grpSpMkLst>
            <pc:docMk/>
            <pc:sldMk cId="2960734336" sldId="259"/>
            <ac:grpSpMk id="59" creationId="{8EA67A84-B981-4D6D-A096-282FB996EE6E}"/>
          </ac:grpSpMkLst>
        </pc:grpChg>
        <pc:grpChg chg="add del mod">
          <ac:chgData name="cesar" userId="10cb0cc1dc347670" providerId="LiveId" clId="{C9C805C9-4D07-4BD9-AFF9-9C03319A5240}" dt="2020-09-30T20:46:25.587" v="1785" actId="478"/>
          <ac:grpSpMkLst>
            <pc:docMk/>
            <pc:sldMk cId="2960734336" sldId="259"/>
            <ac:grpSpMk id="62" creationId="{8B6D3B47-C0D6-4C49-BA32-1FFFF6BF1767}"/>
          </ac:grpSpMkLst>
        </pc:grpChg>
        <pc:grpChg chg="add del mod">
          <ac:chgData name="cesar" userId="10cb0cc1dc347670" providerId="LiveId" clId="{C9C805C9-4D07-4BD9-AFF9-9C03319A5240}" dt="2020-09-30T20:46:27.408" v="1786" actId="478"/>
          <ac:grpSpMkLst>
            <pc:docMk/>
            <pc:sldMk cId="2960734336" sldId="259"/>
            <ac:grpSpMk id="65" creationId="{CFD48BD1-792B-4957-974D-D008AA2D2FD6}"/>
          </ac:grpSpMkLst>
        </pc:grpChg>
        <pc:grpChg chg="mod">
          <ac:chgData name="cesar" userId="10cb0cc1dc347670" providerId="LiveId" clId="{C9C805C9-4D07-4BD9-AFF9-9C03319A5240}" dt="2020-09-30T20:35:40.263" v="1462" actId="1076"/>
          <ac:grpSpMkLst>
            <pc:docMk/>
            <pc:sldMk cId="2960734336" sldId="259"/>
            <ac:grpSpMk id="1046" creationId="{A4249804-3756-42AB-B43A-158CE5C1247E}"/>
          </ac:grpSpMkLst>
        </pc:grpChg>
        <pc:grpChg chg="mod">
          <ac:chgData name="cesar" userId="10cb0cc1dc347670" providerId="LiveId" clId="{C9C805C9-4D07-4BD9-AFF9-9C03319A5240}" dt="2020-09-30T20:34:58.329" v="1442" actId="1076"/>
          <ac:grpSpMkLst>
            <pc:docMk/>
            <pc:sldMk cId="2960734336" sldId="259"/>
            <ac:grpSpMk id="1047" creationId="{7201FF5C-7925-49BC-BA2E-CA2BEBC30877}"/>
          </ac:grpSpMkLst>
        </pc:grpChg>
        <pc:grpChg chg="mod">
          <ac:chgData name="cesar" userId="10cb0cc1dc347670" providerId="LiveId" clId="{C9C805C9-4D07-4BD9-AFF9-9C03319A5240}" dt="2020-09-30T20:34:43.903" v="1437" actId="1076"/>
          <ac:grpSpMkLst>
            <pc:docMk/>
            <pc:sldMk cId="2960734336" sldId="259"/>
            <ac:grpSpMk id="1049" creationId="{39D142FA-1C95-45B6-8551-76384EF7E83E}"/>
          </ac:grpSpMkLst>
        </pc:grpChg>
        <pc:picChg chg="add mod">
          <ac:chgData name="cesar" userId="10cb0cc1dc347670" providerId="LiveId" clId="{C9C805C9-4D07-4BD9-AFF9-9C03319A5240}" dt="2020-09-30T20:34:56.759" v="1441" actId="1076"/>
          <ac:picMkLst>
            <pc:docMk/>
            <pc:sldMk cId="2960734336" sldId="259"/>
            <ac:picMk id="2" creationId="{A8B6FA33-2990-4E5B-9F6D-66D07DA8152F}"/>
          </ac:picMkLst>
        </pc:picChg>
        <pc:picChg chg="add mod">
          <ac:chgData name="cesar" userId="10cb0cc1dc347670" providerId="LiveId" clId="{C9C805C9-4D07-4BD9-AFF9-9C03319A5240}" dt="2020-09-30T20:35:03.374" v="1444" actId="1076"/>
          <ac:picMkLst>
            <pc:docMk/>
            <pc:sldMk cId="2960734336" sldId="259"/>
            <ac:picMk id="4" creationId="{D1298C77-30FA-466A-993F-2F73F87BE0A9}"/>
          </ac:picMkLst>
        </pc:picChg>
        <pc:picChg chg="add mod">
          <ac:chgData name="cesar" userId="10cb0cc1dc347670" providerId="LiveId" clId="{C9C805C9-4D07-4BD9-AFF9-9C03319A5240}" dt="2020-09-30T20:35:38.974" v="1461" actId="1076"/>
          <ac:picMkLst>
            <pc:docMk/>
            <pc:sldMk cId="2960734336" sldId="259"/>
            <ac:picMk id="5" creationId="{B10E0BA4-F09F-42F5-B7E4-CFBFE31ECDA9}"/>
          </ac:picMkLst>
        </pc:picChg>
        <pc:picChg chg="add mod">
          <ac:chgData name="cesar" userId="10cb0cc1dc347670" providerId="LiveId" clId="{C9C805C9-4D07-4BD9-AFF9-9C03319A5240}" dt="2020-09-30T20:39:07.423" v="1591" actId="1076"/>
          <ac:picMkLst>
            <pc:docMk/>
            <pc:sldMk cId="2960734336" sldId="259"/>
            <ac:picMk id="6" creationId="{E516DFE2-BF9A-4AFD-964D-2FB600976EE3}"/>
          </ac:picMkLst>
        </pc:picChg>
        <pc:picChg chg="add mod">
          <ac:chgData name="cesar" userId="10cb0cc1dc347670" providerId="LiveId" clId="{C9C805C9-4D07-4BD9-AFF9-9C03319A5240}" dt="2020-09-30T20:38:42.974" v="1579" actId="1076"/>
          <ac:picMkLst>
            <pc:docMk/>
            <pc:sldMk cId="2960734336" sldId="259"/>
            <ac:picMk id="8" creationId="{0FE7D18B-52CF-4114-912A-9D7C97867BF9}"/>
          </ac:picMkLst>
        </pc:picChg>
        <pc:picChg chg="mod">
          <ac:chgData name="cesar" userId="10cb0cc1dc347670" providerId="LiveId" clId="{C9C805C9-4D07-4BD9-AFF9-9C03319A5240}" dt="2020-09-30T20:37:00.063" v="1519" actId="1076"/>
          <ac:picMkLst>
            <pc:docMk/>
            <pc:sldMk cId="2960734336" sldId="259"/>
            <ac:picMk id="23" creationId="{C0EB4E6C-8DCB-4626-91F9-2C4B9601A635}"/>
          </ac:picMkLst>
        </pc:picChg>
        <pc:picChg chg="mod">
          <ac:chgData name="cesar" userId="10cb0cc1dc347670" providerId="LiveId" clId="{C9C805C9-4D07-4BD9-AFF9-9C03319A5240}" dt="2020-09-30T20:35:15.983" v="1452" actId="1076"/>
          <ac:picMkLst>
            <pc:docMk/>
            <pc:sldMk cId="2960734336" sldId="259"/>
            <ac:picMk id="1028" creationId="{A99E5A0F-2A0E-43EE-852E-F5E5511A6067}"/>
          </ac:picMkLst>
        </pc:picChg>
        <pc:picChg chg="mod">
          <ac:chgData name="cesar" userId="10cb0cc1dc347670" providerId="LiveId" clId="{C9C805C9-4D07-4BD9-AFF9-9C03319A5240}" dt="2020-09-30T20:39:13.766" v="1594" actId="1076"/>
          <ac:picMkLst>
            <pc:docMk/>
            <pc:sldMk cId="2960734336" sldId="259"/>
            <ac:picMk id="1038" creationId="{0C30F01B-CD60-4F47-AAD8-241790227307}"/>
          </ac:picMkLst>
        </pc:picChg>
        <pc:picChg chg="mod">
          <ac:chgData name="cesar" userId="10cb0cc1dc347670" providerId="LiveId" clId="{C9C805C9-4D07-4BD9-AFF9-9C03319A5240}" dt="2020-09-30T20:34:43.903" v="1437" actId="1076"/>
          <ac:picMkLst>
            <pc:docMk/>
            <pc:sldMk cId="2960734336" sldId="259"/>
            <ac:picMk id="1043" creationId="{2D495B21-1587-47C2-9587-AD5565F6B90C}"/>
          </ac:picMkLst>
        </pc:picChg>
        <pc:picChg chg="mod">
          <ac:chgData name="cesar" userId="10cb0cc1dc347670" providerId="LiveId" clId="{C9C805C9-4D07-4BD9-AFF9-9C03319A5240}" dt="2020-09-30T20:34:43.903" v="1437" actId="1076"/>
          <ac:picMkLst>
            <pc:docMk/>
            <pc:sldMk cId="2960734336" sldId="259"/>
            <ac:picMk id="1045" creationId="{53B8F879-63FC-4C54-AA77-14EABE2954C0}"/>
          </ac:picMkLst>
        </pc:picChg>
        <pc:picChg chg="del">
          <ac:chgData name="cesar" userId="10cb0cc1dc347670" providerId="LiveId" clId="{C9C805C9-4D07-4BD9-AFF9-9C03319A5240}" dt="2020-09-30T20:04:48.065" v="581" actId="478"/>
          <ac:picMkLst>
            <pc:docMk/>
            <pc:sldMk cId="2960734336" sldId="259"/>
            <ac:picMk id="1057" creationId="{E7A57177-8ADC-4445-8A0F-AE03BD9E9D1C}"/>
          </ac:picMkLst>
        </pc:picChg>
        <pc:picChg chg="del">
          <ac:chgData name="cesar" userId="10cb0cc1dc347670" providerId="LiveId" clId="{C9C805C9-4D07-4BD9-AFF9-9C03319A5240}" dt="2020-09-30T20:04:44.317" v="578" actId="478"/>
          <ac:picMkLst>
            <pc:docMk/>
            <pc:sldMk cId="2960734336" sldId="259"/>
            <ac:picMk id="1058" creationId="{5166FDF0-E1C1-41B2-B6C5-73FC4CD3D3F3}"/>
          </ac:picMkLst>
        </pc:picChg>
        <pc:picChg chg="del">
          <ac:chgData name="cesar" userId="10cb0cc1dc347670" providerId="LiveId" clId="{C9C805C9-4D07-4BD9-AFF9-9C03319A5240}" dt="2020-09-30T20:05:50.272" v="614" actId="478"/>
          <ac:picMkLst>
            <pc:docMk/>
            <pc:sldMk cId="2960734336" sldId="259"/>
            <ac:picMk id="1059" creationId="{E784D167-F281-4C0F-81C5-127730E90899}"/>
          </ac:picMkLst>
        </pc:picChg>
        <pc:picChg chg="del">
          <ac:chgData name="cesar" userId="10cb0cc1dc347670" providerId="LiveId" clId="{C9C805C9-4D07-4BD9-AFF9-9C03319A5240}" dt="2020-09-30T20:05:52.400" v="616" actId="478"/>
          <ac:picMkLst>
            <pc:docMk/>
            <pc:sldMk cId="2960734336" sldId="259"/>
            <ac:picMk id="1060" creationId="{7E4F0076-7D7D-4D19-B020-0936952B7842}"/>
          </ac:picMkLst>
        </pc:picChg>
        <pc:picChg chg="del">
          <ac:chgData name="cesar" userId="10cb0cc1dc347670" providerId="LiveId" clId="{C9C805C9-4D07-4BD9-AFF9-9C03319A5240}" dt="2020-09-30T20:05:54.438" v="618" actId="478"/>
          <ac:picMkLst>
            <pc:docMk/>
            <pc:sldMk cId="2960734336" sldId="259"/>
            <ac:picMk id="1061" creationId="{5D9257E6-2E2B-4F45-86F6-DB65EA238FE0}"/>
          </ac:picMkLst>
        </pc:picChg>
        <pc:picChg chg="del">
          <ac:chgData name="cesar" userId="10cb0cc1dc347670" providerId="LiveId" clId="{C9C805C9-4D07-4BD9-AFF9-9C03319A5240}" dt="2020-09-30T20:05:48.262" v="612" actId="478"/>
          <ac:picMkLst>
            <pc:docMk/>
            <pc:sldMk cId="2960734336" sldId="259"/>
            <ac:picMk id="1073" creationId="{353FB280-1D8A-46C9-87F3-C1D2303AF04D}"/>
          </ac:picMkLst>
        </pc:picChg>
        <pc:picChg chg="add mod">
          <ac:chgData name="cesar" userId="10cb0cc1dc347670" providerId="LiveId" clId="{C9C805C9-4D07-4BD9-AFF9-9C03319A5240}" dt="2020-09-30T20:34:42.912" v="1436" actId="1076"/>
          <ac:picMkLst>
            <pc:docMk/>
            <pc:sldMk cId="2960734336" sldId="259"/>
            <ac:picMk id="2050" creationId="{BCBCDFAE-F102-4F2C-A763-C535754511B9}"/>
          </ac:picMkLst>
        </pc:picChg>
      </pc:sldChg>
      <pc:sldChg chg="new del">
        <pc:chgData name="cesar" userId="10cb0cc1dc347670" providerId="LiveId" clId="{C9C805C9-4D07-4BD9-AFF9-9C03319A5240}" dt="2020-09-30T20:04:00.205" v="563" actId="680"/>
        <pc:sldMkLst>
          <pc:docMk/>
          <pc:sldMk cId="300482991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9D58-D740-4366-A977-17C0763281B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6993D-BDB6-49D9-BE6F-11790E9E9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93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7BA4E-E7D7-4DE1-86D5-86E93A71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AE8F5D-ABBE-4272-8D43-E9C34EC46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D5B9A-67C5-4A31-A517-5595D8E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3B726-75F8-4E1B-B6FD-BED3D7F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FEEE69-7C4C-4A6D-887C-26601530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096EF-24ED-4700-BBCC-C702D70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772D76-8BCC-45ED-94BD-BD292EF93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1F59F-28F8-47EB-B1A0-0BDF2E6C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62EF4-B518-41B8-AAA8-0284F8B5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D4612-4E20-4142-8777-6AC3035C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D1A57-172A-4E8D-A827-891B38456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737C6F-EA5C-4C86-82D7-8193230D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3F8A3-B63C-4C81-A46A-406AC078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7C3D2-3922-4667-8DF7-B2FAECA1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AD67C-6F24-4044-A618-AF13DD29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1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1AA3A-CC79-493C-B095-3F737F2A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B1436-BF2E-4B7F-AA41-252CA960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9A874-87E0-4FEB-BDF1-6C8E3D5D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5C8C3-0709-4B48-841C-81F34F9F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8B394-939D-42DD-8A73-7115DB7D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1355-1F05-457C-BBD4-9385F27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DCD63F-871E-4431-A389-C612E183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56C52-F844-4D88-8C0F-6FF81ED4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003C0-8671-42D0-9A53-DAEA72FB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FFDAE-CE03-4E89-BA19-D0835485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2940-9A6E-4373-AF4A-984C4983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697A2-5939-4709-A774-F768CDAEB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B44C89-3F43-4FBC-BE22-D29E0AA2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3823D2-7C82-4428-926A-3C905D5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61D8A7-BACE-4773-B3A9-D3B021F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A58008-04C1-4787-BACE-443A858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59D8-727F-4B64-ABFF-D3A7DEAE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0A5D0-744B-4213-BB4B-84AA3724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FA5558-D5C9-47EC-BF6A-B4B4593F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815CC-37F3-407F-99F0-38A2C0C3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48105C-4EB3-407F-B2F0-CD5B3FF8C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DF5942-DD75-43FD-977B-121895D1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B0A596-BDBF-40F0-B20A-46202728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A6F947-C5FE-4AEF-B6AC-C5E87EB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164D4-D040-4716-883C-F0C080E7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87703C-9B60-4F32-88FE-A2C4F71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FF2AB2-25A6-4C3D-953D-978ABF98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3A4CC8-6757-40A0-86C4-18233E6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1568DD-641E-420E-99DB-44CFBCD8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782AA8-9AF5-45EA-9060-50EFFA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D1A87-696F-425E-9518-F09BB4C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0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5C6F6-10CB-447A-98B0-8F7C0CB5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3DB9D-35A3-477B-9EB0-82E88D32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A541D-2D3D-4E00-8870-AFB10D4E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E23EE0-CFCE-411D-B188-EC3DA8C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3ED4BB-472C-41B9-A2CA-9EDFE4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EBBAD8-3B71-4608-90E0-D79BD2AE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0A730-FF8E-41C5-BDF4-CD1211A6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23B050-0E52-4DA8-A7A7-B7E44174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E9336-D86F-47FA-9C49-EB9C5ABC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FA30B-2654-49D4-B46E-32ECE00E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84A9B0-924E-4A4F-9563-38E736FE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321A4-6997-4834-87D8-FDEF3FCF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9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03C03-B162-4047-9335-0645DBAA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F8F79-87D9-4A8F-B805-A46D56A3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A2398-58A5-463C-B092-1D5E37536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4102D-D6F9-4F8F-937A-B78C41AE4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4329-6E7F-4733-A93E-78A033E9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Uma imagem contendo Ícone&#10;&#10;Descrição gerada automaticamente">
            <a:extLst>
              <a:ext uri="{FF2B5EF4-FFF2-40B4-BE49-F238E27FC236}">
                <a16:creationId xmlns:a16="http://schemas.microsoft.com/office/drawing/2014/main" id="{C0EB4E6C-8DCB-4626-91F9-2C4B960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5" y="336014"/>
            <a:ext cx="1225725" cy="1225725"/>
          </a:xfrm>
          <a:prstGeom prst="rect">
            <a:avLst/>
          </a:prstGeom>
        </p:spPr>
      </p:pic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7201FF5C-7925-49BC-BA2E-CA2BEBC30877}"/>
              </a:ext>
            </a:extLst>
          </p:cNvPr>
          <p:cNvGrpSpPr/>
          <p:nvPr/>
        </p:nvGrpSpPr>
        <p:grpSpPr>
          <a:xfrm>
            <a:off x="4034482" y="2195768"/>
            <a:ext cx="1816910" cy="2110409"/>
            <a:chOff x="5618354" y="1894949"/>
            <a:chExt cx="2385391" cy="2793900"/>
          </a:xfrm>
        </p:grpSpPr>
        <p:pic>
          <p:nvPicPr>
            <p:cNvPr id="31" name="Imagem 3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FB4D780-CE1C-4BAC-8B0E-9147E204C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354" y="1894949"/>
              <a:ext cx="2385391" cy="2793900"/>
            </a:xfrm>
            <a:prstGeom prst="rect">
              <a:avLst/>
            </a:prstGeom>
          </p:spPr>
        </p:pic>
        <p:pic>
          <p:nvPicPr>
            <p:cNvPr id="1025" name="Imagem 1024" descr="Ícone&#10;&#10;Descrição gerada automaticamente">
              <a:extLst>
                <a:ext uri="{FF2B5EF4-FFF2-40B4-BE49-F238E27FC236}">
                  <a16:creationId xmlns:a16="http://schemas.microsoft.com/office/drawing/2014/main" id="{EF4A758B-4520-4742-8E6C-6DA445EC5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839" y="2785913"/>
              <a:ext cx="1203655" cy="1203655"/>
            </a:xfrm>
            <a:prstGeom prst="rect">
              <a:avLst/>
            </a:prstGeom>
          </p:spPr>
        </p:pic>
      </p:grpSp>
      <p:pic>
        <p:nvPicPr>
          <p:cNvPr id="1028" name="Imagem 1027" descr="Ícone&#10;&#10;Descrição gerada automaticamente">
            <a:extLst>
              <a:ext uri="{FF2B5EF4-FFF2-40B4-BE49-F238E27FC236}">
                <a16:creationId xmlns:a16="http://schemas.microsoft.com/office/drawing/2014/main" id="{A99E5A0F-2A0E-43EE-852E-F5E5511A6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66" y="5494138"/>
            <a:ext cx="1324979" cy="1324979"/>
          </a:xfrm>
          <a:prstGeom prst="rect">
            <a:avLst/>
          </a:prstGeom>
        </p:spPr>
      </p:pic>
      <p:grpSp>
        <p:nvGrpSpPr>
          <p:cNvPr id="1046" name="Agrupar 1045">
            <a:extLst>
              <a:ext uri="{FF2B5EF4-FFF2-40B4-BE49-F238E27FC236}">
                <a16:creationId xmlns:a16="http://schemas.microsoft.com/office/drawing/2014/main" id="{A4249804-3756-42AB-B43A-158CE5C1247E}"/>
              </a:ext>
            </a:extLst>
          </p:cNvPr>
          <p:cNvGrpSpPr/>
          <p:nvPr/>
        </p:nvGrpSpPr>
        <p:grpSpPr>
          <a:xfrm>
            <a:off x="8454635" y="5047896"/>
            <a:ext cx="1324979" cy="1537773"/>
            <a:chOff x="9727145" y="3123658"/>
            <a:chExt cx="1324979" cy="1537773"/>
          </a:xfrm>
        </p:grpSpPr>
        <p:pic>
          <p:nvPicPr>
            <p:cNvPr id="26" name="Imagem 25" descr="Tela de computador&#10;&#10;Descrição gerada automaticamente">
              <a:extLst>
                <a:ext uri="{FF2B5EF4-FFF2-40B4-BE49-F238E27FC236}">
                  <a16:creationId xmlns:a16="http://schemas.microsoft.com/office/drawing/2014/main" id="{71F32B2C-15AC-449D-96A8-9DC9E11AA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7145" y="3336452"/>
              <a:ext cx="1324979" cy="1324979"/>
            </a:xfrm>
            <a:prstGeom prst="rect">
              <a:avLst/>
            </a:prstGeom>
          </p:spPr>
        </p:pic>
        <p:pic>
          <p:nvPicPr>
            <p:cNvPr id="1031" name="Imagem 1030" descr="Ícone&#10;&#10;Descrição gerada automaticamente">
              <a:extLst>
                <a:ext uri="{FF2B5EF4-FFF2-40B4-BE49-F238E27FC236}">
                  <a16:creationId xmlns:a16="http://schemas.microsoft.com/office/drawing/2014/main" id="{3CE330C7-ECD1-40D1-B2CC-DB2FA246C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267" y="3492605"/>
              <a:ext cx="496484" cy="496484"/>
            </a:xfrm>
            <a:prstGeom prst="rect">
              <a:avLst/>
            </a:prstGeom>
          </p:spPr>
        </p:pic>
        <p:pic>
          <p:nvPicPr>
            <p:cNvPr id="1036" name="Imagem 1035" descr="Ícone&#10;&#10;Descrição gerada automaticamente">
              <a:extLst>
                <a:ext uri="{FF2B5EF4-FFF2-40B4-BE49-F238E27FC236}">
                  <a16:creationId xmlns:a16="http://schemas.microsoft.com/office/drawing/2014/main" id="{8A9D5D53-FC2A-48F7-91AF-F8777EFD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438" y="3123658"/>
              <a:ext cx="532686" cy="532686"/>
            </a:xfrm>
            <a:prstGeom prst="rect">
              <a:avLst/>
            </a:prstGeom>
          </p:spPr>
        </p:pic>
      </p:grpSp>
      <p:pic>
        <p:nvPicPr>
          <p:cNvPr id="1038" name="Imagem 1037" descr="Uma imagem contendo cartão de visita, desenho&#10;&#10;Descrição gerada automaticamente">
            <a:extLst>
              <a:ext uri="{FF2B5EF4-FFF2-40B4-BE49-F238E27FC236}">
                <a16:creationId xmlns:a16="http://schemas.microsoft.com/office/drawing/2014/main" id="{0C30F01B-CD60-4F47-AAD8-2417902273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15" y="2762414"/>
            <a:ext cx="938450" cy="1097504"/>
          </a:xfrm>
          <a:prstGeom prst="rect">
            <a:avLst/>
          </a:prstGeom>
        </p:spPr>
      </p:pic>
      <p:grpSp>
        <p:nvGrpSpPr>
          <p:cNvPr id="1049" name="Agrupar 1048">
            <a:extLst>
              <a:ext uri="{FF2B5EF4-FFF2-40B4-BE49-F238E27FC236}">
                <a16:creationId xmlns:a16="http://schemas.microsoft.com/office/drawing/2014/main" id="{39D142FA-1C95-45B6-8551-76384EF7E83E}"/>
              </a:ext>
            </a:extLst>
          </p:cNvPr>
          <p:cNvGrpSpPr/>
          <p:nvPr/>
        </p:nvGrpSpPr>
        <p:grpSpPr>
          <a:xfrm>
            <a:off x="2777325" y="644464"/>
            <a:ext cx="1000541" cy="1344164"/>
            <a:chOff x="6836319" y="1023714"/>
            <a:chExt cx="1000541" cy="1344164"/>
          </a:xfrm>
        </p:grpSpPr>
        <p:pic>
          <p:nvPicPr>
            <p:cNvPr id="1043" name="Picture 12">
              <a:extLst>
                <a:ext uri="{FF2B5EF4-FFF2-40B4-BE49-F238E27FC236}">
                  <a16:creationId xmlns:a16="http://schemas.microsoft.com/office/drawing/2014/main" id="{2D495B21-1587-47C2-9587-AD5565F6B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319" y="1367337"/>
              <a:ext cx="1000541" cy="100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16">
              <a:extLst>
                <a:ext uri="{FF2B5EF4-FFF2-40B4-BE49-F238E27FC236}">
                  <a16:creationId xmlns:a16="http://schemas.microsoft.com/office/drawing/2014/main" id="{53B8F879-63FC-4C54-AA77-14EABE29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005" y="1023714"/>
              <a:ext cx="453200" cy="45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8" name="Agrupar 1047">
            <a:extLst>
              <a:ext uri="{FF2B5EF4-FFF2-40B4-BE49-F238E27FC236}">
                <a16:creationId xmlns:a16="http://schemas.microsoft.com/office/drawing/2014/main" id="{95FDE16B-B0E5-4CB0-B719-00B3E9434844}"/>
              </a:ext>
            </a:extLst>
          </p:cNvPr>
          <p:cNvGrpSpPr/>
          <p:nvPr/>
        </p:nvGrpSpPr>
        <p:grpSpPr>
          <a:xfrm>
            <a:off x="380864" y="2276200"/>
            <a:ext cx="1778484" cy="1635338"/>
            <a:chOff x="5289727" y="104433"/>
            <a:chExt cx="1778484" cy="1635338"/>
          </a:xfrm>
        </p:grpSpPr>
        <p:pic>
          <p:nvPicPr>
            <p:cNvPr id="3" name="Imagem 2" descr="Tela de computador&#10;&#10;Descrição gerada automaticamente">
              <a:extLst>
                <a:ext uri="{FF2B5EF4-FFF2-40B4-BE49-F238E27FC236}">
                  <a16:creationId xmlns:a16="http://schemas.microsoft.com/office/drawing/2014/main" id="{DC223FF0-A50D-4DC8-8A58-4C5BF6073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27" y="241625"/>
              <a:ext cx="1498146" cy="1498146"/>
            </a:xfrm>
            <a:prstGeom prst="rect">
              <a:avLst/>
            </a:prstGeom>
          </p:spPr>
        </p:pic>
        <p:pic>
          <p:nvPicPr>
            <p:cNvPr id="7" name="Imagem 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92726F2E-CBE8-477A-8CBE-A2E01E40B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3562" y="439742"/>
              <a:ext cx="1110476" cy="569673"/>
            </a:xfrm>
            <a:prstGeom prst="rect">
              <a:avLst/>
            </a:prstGeom>
          </p:spPr>
        </p:pic>
        <p:pic>
          <p:nvPicPr>
            <p:cNvPr id="19" name="Imagem 1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921764B-6557-454B-9419-38A80AB7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327" y="104433"/>
              <a:ext cx="599884" cy="599884"/>
            </a:xfrm>
            <a:prstGeom prst="rect">
              <a:avLst/>
            </a:prstGeom>
          </p:spPr>
        </p:pic>
      </p:grpSp>
      <p:sp>
        <p:nvSpPr>
          <p:cNvPr id="10" name="AutoShape 2" descr="Curve arrow free icon">
            <a:extLst>
              <a:ext uri="{FF2B5EF4-FFF2-40B4-BE49-F238E27FC236}">
                <a16:creationId xmlns:a16="http://schemas.microsoft.com/office/drawing/2014/main" id="{BFF79DE1-16D0-4440-840B-FEEADE02B9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756553"/>
            <a:ext cx="4410222" cy="44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BCDFAE-F102-4F2C-A763-C5357545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75058" flipV="1">
            <a:off x="1469216" y="1339942"/>
            <a:ext cx="1308908" cy="5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8B6FA33-2990-4E5B-9F6D-66D07DA8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33447" flipV="1">
            <a:off x="3991649" y="1783725"/>
            <a:ext cx="774611" cy="5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1298C77-30FA-466A-993F-2F73F87B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24911" flipH="1" flipV="1">
            <a:off x="4022612" y="4272254"/>
            <a:ext cx="1390914" cy="10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0E0BA4-F09F-42F5-B7E4-CFBFE31E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75058">
            <a:off x="6866947" y="5887658"/>
            <a:ext cx="1247786" cy="54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516DFE2-BF9A-4AFD-964D-2FB60097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34170">
            <a:off x="9319636" y="4215195"/>
            <a:ext cx="945379" cy="5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FE7D18B-52CF-4114-912A-9D7C9786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7078" flipV="1">
            <a:off x="8795071" y="1652775"/>
            <a:ext cx="831478" cy="8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734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66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VICARI .</dc:creator>
  <cp:lastModifiedBy>cesar</cp:lastModifiedBy>
  <cp:revision>10</cp:revision>
  <dcterms:created xsi:type="dcterms:W3CDTF">2020-09-28T23:21:24Z</dcterms:created>
  <dcterms:modified xsi:type="dcterms:W3CDTF">2020-09-30T20:46:53Z</dcterms:modified>
</cp:coreProperties>
</file>