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C805C9-4D07-4BD9-AFF9-9C03319A5240}" v="191" dt="2020-09-30T20:40:29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D9D58-D740-4366-A977-17C0763281B4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6993D-BDB6-49D9-BE6F-11790E9E9E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930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7BA4E-E7D7-4DE1-86D5-86E93A717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AE8F5D-ABBE-4272-8D43-E9C34EC46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2D5B9A-67C5-4A31-A517-5595D8E8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73B726-75F8-4E1B-B6FD-BED3D7F1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FEEE69-7C4C-4A6D-887C-26601530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0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096EF-24ED-4700-BBCC-C702D702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772D76-8BCC-45ED-94BD-BD292EF93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51F59F-28F8-47EB-B1A0-0BDF2E6C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262EF4-B518-41B8-AAA8-0284F8B52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BD4612-4E20-4142-8777-6AC3035C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27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AD1A57-172A-4E8D-A827-891B38456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737C6F-EA5C-4C86-82D7-8193230D1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83F8A3-B63C-4C81-A46A-406AC078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17C3D2-3922-4667-8DF7-B2FAECA1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DAD67C-6F24-4044-A618-AF13DD29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01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1AA3A-CC79-493C-B095-3F737F2A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BB1436-BF2E-4B7F-AA41-252CA960E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E9A874-87E0-4FEB-BDF1-6C8E3D5DD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25C8C3-0709-4B48-841C-81F34F9F8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18B394-939D-42DD-8A73-7115DB7DE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04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01355-1F05-457C-BBD4-9385F277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DCD63F-871E-4431-A389-C612E183D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F56C52-F844-4D88-8C0F-6FF81ED4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6003C0-8671-42D0-9A53-DAEA72FB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DFFDAE-CE03-4E89-BA19-D08354856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4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A2940-9A6E-4373-AF4A-984C49830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F697A2-5939-4709-A774-F768CDAEB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B44C89-3F43-4FBC-BE22-D29E0AA28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3823D2-7C82-4428-926A-3C905D5E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61D8A7-BACE-4773-B3A9-D3B021F9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A58008-04C1-4787-BACE-443A8581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02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859D8-727F-4B64-ABFF-D3A7DEAE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E0A5D0-744B-4213-BB4B-84AA37249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FA5558-D5C9-47EC-BF6A-B4B4593F2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3815CC-37F3-407F-99F0-38A2C0C3B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048105C-4EB3-407F-B2F0-CD5B3FF8C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CDF5942-DD75-43FD-977B-121895D1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8B0A596-BDBF-40F0-B20A-462027281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7A6F947-C5FE-4AEF-B6AC-C5E87EB8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90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164D4-D040-4716-883C-F0C080E7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87703C-9B60-4F32-88FE-A2C4F718E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FF2AB2-25A6-4C3D-953D-978ABF98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83A4CC8-6757-40A0-86C4-18233E64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40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71568DD-641E-420E-99DB-44CFBCD8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F782AA8-9AF5-45EA-9060-50EFFA63C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7D1A87-696F-425E-9518-F09BB4C7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70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5C6F6-10CB-447A-98B0-8F7C0CB5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C3DB9D-35A3-477B-9EB0-82E88D322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3A541D-2D3D-4E00-8870-AFB10D4ED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E23EE0-CFCE-411D-B188-EC3DA8C4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3ED4BB-472C-41B9-A2CA-9EDFE4AE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EBBAD8-3B71-4608-90E0-D79BD2AE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33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0A730-FF8E-41C5-BDF4-CD1211A6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D23B050-0E52-4DA8-A7A7-B7E441743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2E9336-D86F-47FA-9C49-EB9C5ABCA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5FA30B-2654-49D4-B46E-32ECE00E6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84A9B0-924E-4A4F-9563-38E736FE4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4321A4-6997-4834-87D8-FDEF3FCF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89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A03C03-B162-4047-9335-0645DBAA6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6F8F79-87D9-4A8F-B805-A46D56A35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5A2398-58A5-463C-B092-1D5E37536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B898D-A655-4B60-9070-B87E7C0538D4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94102D-D6F9-4F8F-937A-B78C41AE4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54329-6E7F-4733-A93E-78A033E90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95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 descr="Uma imagem contendo Ícone&#10;&#10;Descrição gerada automaticamente">
            <a:extLst>
              <a:ext uri="{FF2B5EF4-FFF2-40B4-BE49-F238E27FC236}">
                <a16:creationId xmlns:a16="http://schemas.microsoft.com/office/drawing/2014/main" id="{C0EB4E6C-8DCB-4626-91F9-2C4B9601A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665" y="336014"/>
            <a:ext cx="1225725" cy="1225725"/>
          </a:xfrm>
          <a:prstGeom prst="rect">
            <a:avLst/>
          </a:prstGeom>
        </p:spPr>
      </p:pic>
      <p:grpSp>
        <p:nvGrpSpPr>
          <p:cNvPr id="1047" name="Agrupar 1046">
            <a:extLst>
              <a:ext uri="{FF2B5EF4-FFF2-40B4-BE49-F238E27FC236}">
                <a16:creationId xmlns:a16="http://schemas.microsoft.com/office/drawing/2014/main" id="{7201FF5C-7925-49BC-BA2E-CA2BEBC30877}"/>
              </a:ext>
            </a:extLst>
          </p:cNvPr>
          <p:cNvGrpSpPr/>
          <p:nvPr/>
        </p:nvGrpSpPr>
        <p:grpSpPr>
          <a:xfrm>
            <a:off x="4034482" y="2195768"/>
            <a:ext cx="1816910" cy="2110409"/>
            <a:chOff x="5618354" y="1894949"/>
            <a:chExt cx="2385391" cy="2793900"/>
          </a:xfrm>
        </p:grpSpPr>
        <p:pic>
          <p:nvPicPr>
            <p:cNvPr id="31" name="Imagem 30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8FB4D780-CE1C-4BAC-8B0E-9147E204C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8354" y="1894949"/>
              <a:ext cx="2385391" cy="2793900"/>
            </a:xfrm>
            <a:prstGeom prst="rect">
              <a:avLst/>
            </a:prstGeom>
          </p:spPr>
        </p:pic>
        <p:pic>
          <p:nvPicPr>
            <p:cNvPr id="1025" name="Imagem 1024" descr="Ícone&#10;&#10;Descrição gerada automaticamente">
              <a:extLst>
                <a:ext uri="{FF2B5EF4-FFF2-40B4-BE49-F238E27FC236}">
                  <a16:creationId xmlns:a16="http://schemas.microsoft.com/office/drawing/2014/main" id="{EF4A758B-4520-4742-8E6C-6DA445EC5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3839" y="2785913"/>
              <a:ext cx="1203655" cy="1203655"/>
            </a:xfrm>
            <a:prstGeom prst="rect">
              <a:avLst/>
            </a:prstGeom>
          </p:spPr>
        </p:pic>
      </p:grpSp>
      <p:pic>
        <p:nvPicPr>
          <p:cNvPr id="1028" name="Imagem 1027" descr="Ícone&#10;&#10;Descrição gerada automaticamente">
            <a:extLst>
              <a:ext uri="{FF2B5EF4-FFF2-40B4-BE49-F238E27FC236}">
                <a16:creationId xmlns:a16="http://schemas.microsoft.com/office/drawing/2014/main" id="{A99E5A0F-2A0E-43EE-852E-F5E5511A60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066" y="5494138"/>
            <a:ext cx="1324979" cy="1324979"/>
          </a:xfrm>
          <a:prstGeom prst="rect">
            <a:avLst/>
          </a:prstGeom>
        </p:spPr>
      </p:pic>
      <p:grpSp>
        <p:nvGrpSpPr>
          <p:cNvPr id="1046" name="Agrupar 1045">
            <a:extLst>
              <a:ext uri="{FF2B5EF4-FFF2-40B4-BE49-F238E27FC236}">
                <a16:creationId xmlns:a16="http://schemas.microsoft.com/office/drawing/2014/main" id="{A4249804-3756-42AB-B43A-158CE5C1247E}"/>
              </a:ext>
            </a:extLst>
          </p:cNvPr>
          <p:cNvGrpSpPr/>
          <p:nvPr/>
        </p:nvGrpSpPr>
        <p:grpSpPr>
          <a:xfrm>
            <a:off x="8454635" y="5047896"/>
            <a:ext cx="1324979" cy="1537773"/>
            <a:chOff x="9727145" y="3123658"/>
            <a:chExt cx="1324979" cy="1537773"/>
          </a:xfrm>
        </p:grpSpPr>
        <p:pic>
          <p:nvPicPr>
            <p:cNvPr id="26" name="Imagem 25" descr="Tela de computador&#10;&#10;Descrição gerada automaticamente">
              <a:extLst>
                <a:ext uri="{FF2B5EF4-FFF2-40B4-BE49-F238E27FC236}">
                  <a16:creationId xmlns:a16="http://schemas.microsoft.com/office/drawing/2014/main" id="{71F32B2C-15AC-449D-96A8-9DC9E11AA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7145" y="3336452"/>
              <a:ext cx="1324979" cy="1324979"/>
            </a:xfrm>
            <a:prstGeom prst="rect">
              <a:avLst/>
            </a:prstGeom>
          </p:spPr>
        </p:pic>
        <p:pic>
          <p:nvPicPr>
            <p:cNvPr id="1031" name="Imagem 1030" descr="Ícone&#10;&#10;Descrição gerada automaticamente">
              <a:extLst>
                <a:ext uri="{FF2B5EF4-FFF2-40B4-BE49-F238E27FC236}">
                  <a16:creationId xmlns:a16="http://schemas.microsoft.com/office/drawing/2014/main" id="{3CE330C7-ECD1-40D1-B2CC-DB2FA246C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7267" y="3492605"/>
              <a:ext cx="496484" cy="496484"/>
            </a:xfrm>
            <a:prstGeom prst="rect">
              <a:avLst/>
            </a:prstGeom>
          </p:spPr>
        </p:pic>
        <p:pic>
          <p:nvPicPr>
            <p:cNvPr id="1036" name="Imagem 1035" descr="Ícone&#10;&#10;Descrição gerada automaticamente">
              <a:extLst>
                <a:ext uri="{FF2B5EF4-FFF2-40B4-BE49-F238E27FC236}">
                  <a16:creationId xmlns:a16="http://schemas.microsoft.com/office/drawing/2014/main" id="{8A9D5D53-FC2A-48F7-91AF-F8777EFD1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9438" y="3123658"/>
              <a:ext cx="532686" cy="532686"/>
            </a:xfrm>
            <a:prstGeom prst="rect">
              <a:avLst/>
            </a:prstGeom>
          </p:spPr>
        </p:pic>
      </p:grpSp>
      <p:pic>
        <p:nvPicPr>
          <p:cNvPr id="1038" name="Imagem 1037" descr="Uma imagem contendo cartão de visita, desenho&#10;&#10;Descrição gerada automaticamente">
            <a:extLst>
              <a:ext uri="{FF2B5EF4-FFF2-40B4-BE49-F238E27FC236}">
                <a16:creationId xmlns:a16="http://schemas.microsoft.com/office/drawing/2014/main" id="{0C30F01B-CD60-4F47-AAD8-2417902273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215" y="2762414"/>
            <a:ext cx="938450" cy="1097504"/>
          </a:xfrm>
          <a:prstGeom prst="rect">
            <a:avLst/>
          </a:prstGeom>
        </p:spPr>
      </p:pic>
      <p:grpSp>
        <p:nvGrpSpPr>
          <p:cNvPr id="1049" name="Agrupar 1048">
            <a:extLst>
              <a:ext uri="{FF2B5EF4-FFF2-40B4-BE49-F238E27FC236}">
                <a16:creationId xmlns:a16="http://schemas.microsoft.com/office/drawing/2014/main" id="{39D142FA-1C95-45B6-8551-76384EF7E83E}"/>
              </a:ext>
            </a:extLst>
          </p:cNvPr>
          <p:cNvGrpSpPr/>
          <p:nvPr/>
        </p:nvGrpSpPr>
        <p:grpSpPr>
          <a:xfrm>
            <a:off x="2777325" y="644464"/>
            <a:ext cx="1000541" cy="1344164"/>
            <a:chOff x="6836319" y="1023714"/>
            <a:chExt cx="1000541" cy="1344164"/>
          </a:xfrm>
        </p:grpSpPr>
        <p:pic>
          <p:nvPicPr>
            <p:cNvPr id="1043" name="Picture 12">
              <a:extLst>
                <a:ext uri="{FF2B5EF4-FFF2-40B4-BE49-F238E27FC236}">
                  <a16:creationId xmlns:a16="http://schemas.microsoft.com/office/drawing/2014/main" id="{2D495B21-1587-47C2-9587-AD5565F6B9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6319" y="1367337"/>
              <a:ext cx="1000541" cy="1000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5" name="Picture 16">
              <a:extLst>
                <a:ext uri="{FF2B5EF4-FFF2-40B4-BE49-F238E27FC236}">
                  <a16:creationId xmlns:a16="http://schemas.microsoft.com/office/drawing/2014/main" id="{53B8F879-63FC-4C54-AA77-14EABE2954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005" y="1023714"/>
              <a:ext cx="453200" cy="45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8" name="Agrupar 1047">
            <a:extLst>
              <a:ext uri="{FF2B5EF4-FFF2-40B4-BE49-F238E27FC236}">
                <a16:creationId xmlns:a16="http://schemas.microsoft.com/office/drawing/2014/main" id="{95FDE16B-B0E5-4CB0-B719-00B3E9434844}"/>
              </a:ext>
            </a:extLst>
          </p:cNvPr>
          <p:cNvGrpSpPr/>
          <p:nvPr/>
        </p:nvGrpSpPr>
        <p:grpSpPr>
          <a:xfrm>
            <a:off x="380864" y="2276200"/>
            <a:ext cx="1778484" cy="1635338"/>
            <a:chOff x="5289727" y="104433"/>
            <a:chExt cx="1778484" cy="1635338"/>
          </a:xfrm>
        </p:grpSpPr>
        <p:pic>
          <p:nvPicPr>
            <p:cNvPr id="3" name="Imagem 2" descr="Tela de computador&#10;&#10;Descrição gerada automaticamente">
              <a:extLst>
                <a:ext uri="{FF2B5EF4-FFF2-40B4-BE49-F238E27FC236}">
                  <a16:creationId xmlns:a16="http://schemas.microsoft.com/office/drawing/2014/main" id="{DC223FF0-A50D-4DC8-8A58-4C5BF6073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9727" y="241625"/>
              <a:ext cx="1498146" cy="1498146"/>
            </a:xfrm>
            <a:prstGeom prst="rect">
              <a:avLst/>
            </a:prstGeom>
          </p:spPr>
        </p:pic>
        <p:pic>
          <p:nvPicPr>
            <p:cNvPr id="7" name="Imagem 6" descr="Uma imagem contendo desenho&#10;&#10;Descrição gerada automaticamente">
              <a:extLst>
                <a:ext uri="{FF2B5EF4-FFF2-40B4-BE49-F238E27FC236}">
                  <a16:creationId xmlns:a16="http://schemas.microsoft.com/office/drawing/2014/main" id="{92726F2E-CBE8-477A-8CBE-A2E01E40B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3562" y="439742"/>
              <a:ext cx="1110476" cy="569673"/>
            </a:xfrm>
            <a:prstGeom prst="rect">
              <a:avLst/>
            </a:prstGeom>
          </p:spPr>
        </p:pic>
        <p:pic>
          <p:nvPicPr>
            <p:cNvPr id="19" name="Imagem 18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1921764B-6557-454B-9419-38A80AB7A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8327" y="104433"/>
              <a:ext cx="599884" cy="599884"/>
            </a:xfrm>
            <a:prstGeom prst="rect">
              <a:avLst/>
            </a:prstGeom>
          </p:spPr>
        </p:pic>
      </p:grpSp>
      <p:sp>
        <p:nvSpPr>
          <p:cNvPr id="10" name="AutoShape 2" descr="Curve arrow free icon">
            <a:extLst>
              <a:ext uri="{FF2B5EF4-FFF2-40B4-BE49-F238E27FC236}">
                <a16:creationId xmlns:a16="http://schemas.microsoft.com/office/drawing/2014/main" id="{BFF79DE1-16D0-4440-840B-FEEADE02B9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1" y="3756553"/>
            <a:ext cx="4410222" cy="441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BCDFAE-F102-4F2C-A763-C53575451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75058" flipV="1">
            <a:off x="1469216" y="1339942"/>
            <a:ext cx="1308908" cy="57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8B6FA33-2990-4E5B-9F6D-66D07DA81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33447" flipV="1">
            <a:off x="3991649" y="1783725"/>
            <a:ext cx="774611" cy="57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1298C77-30FA-466A-993F-2F73F87BE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24911" flipH="1" flipV="1">
            <a:off x="4022612" y="4272254"/>
            <a:ext cx="1390914" cy="10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10E0BA4-F09F-42F5-B7E4-CFBFE31EC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75058">
            <a:off x="6866947" y="5887658"/>
            <a:ext cx="1247786" cy="54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516DFE2-BF9A-4AFD-964D-2FB600976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34170">
            <a:off x="9319636" y="4215195"/>
            <a:ext cx="945379" cy="53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0FE7D18B-52CF-4114-912A-9D7C97867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77078" flipV="1">
            <a:off x="8795071" y="1652775"/>
            <a:ext cx="831478" cy="81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04DFBC8-5948-41E1-BBA4-8B31968ADEAD}"/>
              </a:ext>
            </a:extLst>
          </p:cNvPr>
          <p:cNvSpPr txBox="1"/>
          <p:nvPr/>
        </p:nvSpPr>
        <p:spPr>
          <a:xfrm>
            <a:off x="275856" y="3997435"/>
            <a:ext cx="3270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Fredoka One" panose="02000000000000000000" pitchFamily="2" charset="0"/>
              </a:rPr>
              <a:t>Software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.CONTROLTEC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6BD06BE-89D1-4013-941D-804DE63A7CE9}"/>
              </a:ext>
            </a:extLst>
          </p:cNvPr>
          <p:cNvSpPr txBox="1"/>
          <p:nvPr/>
        </p:nvSpPr>
        <p:spPr>
          <a:xfrm>
            <a:off x="574699" y="45860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D38FBAE-7272-4050-B1E3-63054C9AEB22}"/>
              </a:ext>
            </a:extLst>
          </p:cNvPr>
          <p:cNvSpPr txBox="1"/>
          <p:nvPr/>
        </p:nvSpPr>
        <p:spPr>
          <a:xfrm>
            <a:off x="420363" y="4444543"/>
            <a:ext cx="2182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Fredoka One" panose="02000000000000000000" pitchFamily="2" charset="0"/>
              </a:rPr>
              <a:t>Aplicativo de monitoramento de maquinas.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5AC926D5-1784-4BAA-B834-A91AC9146467}"/>
              </a:ext>
            </a:extLst>
          </p:cNvPr>
          <p:cNvGrpSpPr/>
          <p:nvPr/>
        </p:nvGrpSpPr>
        <p:grpSpPr>
          <a:xfrm>
            <a:off x="4159120" y="51630"/>
            <a:ext cx="2226619" cy="1510973"/>
            <a:chOff x="4913374" y="249567"/>
            <a:chExt cx="2226619" cy="1510973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6B0E54F-0B62-4E87-8B45-361AFE1331FA}"/>
                </a:ext>
              </a:extLst>
            </p:cNvPr>
            <p:cNvSpPr txBox="1"/>
            <p:nvPr/>
          </p:nvSpPr>
          <p:spPr>
            <a:xfrm>
              <a:off x="4913374" y="249567"/>
              <a:ext cx="952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latin typeface="Fredoka One" panose="02000000000000000000" pitchFamily="2" charset="0"/>
                  <a:cs typeface="Times New Roman" panose="02020603050405020304" pitchFamily="18" charset="0"/>
                </a:rPr>
                <a:t>Dados</a:t>
              </a:r>
              <a:endPara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4B57A0A-370A-4F14-BBE1-5C87EB424A3E}"/>
                </a:ext>
              </a:extLst>
            </p:cNvPr>
            <p:cNvSpPr txBox="1"/>
            <p:nvPr/>
          </p:nvSpPr>
          <p:spPr>
            <a:xfrm>
              <a:off x="4957424" y="683322"/>
              <a:ext cx="218256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Fredoka One" panose="02000000000000000000" pitchFamily="2" charset="0"/>
                </a:rPr>
                <a:t>Os dados e informações serão  coletados da maquina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500CF38C-5D93-4A29-BD52-D466FDF7FC6E}"/>
              </a:ext>
            </a:extLst>
          </p:cNvPr>
          <p:cNvGrpSpPr/>
          <p:nvPr/>
        </p:nvGrpSpPr>
        <p:grpSpPr>
          <a:xfrm>
            <a:off x="2782502" y="5546308"/>
            <a:ext cx="2595307" cy="1231107"/>
            <a:chOff x="6698089" y="2576142"/>
            <a:chExt cx="2595307" cy="1231107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75174479-1EBA-49CB-9A84-5DF2B7516826}"/>
                </a:ext>
              </a:extLst>
            </p:cNvPr>
            <p:cNvSpPr txBox="1"/>
            <p:nvPr/>
          </p:nvSpPr>
          <p:spPr>
            <a:xfrm>
              <a:off x="6698089" y="2576142"/>
              <a:ext cx="15969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latin typeface="Fredoka One" panose="02000000000000000000" pitchFamily="2" charset="0"/>
                  <a:cs typeface="Times New Roman" panose="02020603050405020304" pitchFamily="18" charset="0"/>
                </a:rPr>
                <a:t>Dashboard </a:t>
              </a:r>
              <a:endPara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8DD76760-ADA3-485A-AC61-028D47F2E0A1}"/>
                </a:ext>
              </a:extLst>
            </p:cNvPr>
            <p:cNvSpPr txBox="1"/>
            <p:nvPr/>
          </p:nvSpPr>
          <p:spPr>
            <a:xfrm>
              <a:off x="6728384" y="2976252"/>
              <a:ext cx="25650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Fredoka One" panose="02000000000000000000" pitchFamily="2" charset="0"/>
                </a:rPr>
                <a:t>Visualização das informações em forma de gráficos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C526DDED-01F4-414C-81D8-7D95986AC4C3}"/>
              </a:ext>
            </a:extLst>
          </p:cNvPr>
          <p:cNvGrpSpPr/>
          <p:nvPr/>
        </p:nvGrpSpPr>
        <p:grpSpPr>
          <a:xfrm>
            <a:off x="5770217" y="2617990"/>
            <a:ext cx="2334293" cy="1228694"/>
            <a:chOff x="6698089" y="2576142"/>
            <a:chExt cx="2334293" cy="1228694"/>
          </a:xfrm>
        </p:grpSpPr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40454376-A392-4A45-9B86-6892B4CEB2C4}"/>
                </a:ext>
              </a:extLst>
            </p:cNvPr>
            <p:cNvSpPr txBox="1"/>
            <p:nvPr/>
          </p:nvSpPr>
          <p:spPr>
            <a:xfrm>
              <a:off x="6698089" y="2576142"/>
              <a:ext cx="23342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latin typeface="Fredoka One" panose="02000000000000000000" pitchFamily="2" charset="0"/>
                  <a:cs typeface="Times New Roman" panose="02020603050405020304" pitchFamily="18" charset="0"/>
                </a:rPr>
                <a:t>Armazenamento </a:t>
              </a:r>
              <a:endPara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7404BECF-3B2F-4301-89CC-63C521FF2DDE}"/>
                </a:ext>
              </a:extLst>
            </p:cNvPr>
            <p:cNvSpPr txBox="1"/>
            <p:nvPr/>
          </p:nvSpPr>
          <p:spPr>
            <a:xfrm>
              <a:off x="6774334" y="2973839"/>
              <a:ext cx="21825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Fredoka One" panose="02000000000000000000" pitchFamily="2" charset="0"/>
                </a:rPr>
                <a:t>Estarão armazenados em nuvem</a:t>
              </a:r>
            </a:p>
          </p:txBody>
        </p: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8EA67A84-B981-4D6D-A096-282FB996EE6E}"/>
              </a:ext>
            </a:extLst>
          </p:cNvPr>
          <p:cNvGrpSpPr/>
          <p:nvPr/>
        </p:nvGrpSpPr>
        <p:grpSpPr>
          <a:xfrm>
            <a:off x="9875459" y="5377031"/>
            <a:ext cx="2595307" cy="984885"/>
            <a:chOff x="6698089" y="2576142"/>
            <a:chExt cx="2595307" cy="984885"/>
          </a:xfrm>
        </p:grpSpPr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9310B17B-EDDD-4E3A-9FAA-417C7D39FBA8}"/>
                </a:ext>
              </a:extLst>
            </p:cNvPr>
            <p:cNvSpPr txBox="1"/>
            <p:nvPr/>
          </p:nvSpPr>
          <p:spPr>
            <a:xfrm>
              <a:off x="6698089" y="2576142"/>
              <a:ext cx="11240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latin typeface="Fredoka One" panose="02000000000000000000" pitchFamily="2" charset="0"/>
                  <a:cs typeface="Times New Roman" panose="02020603050405020304" pitchFamily="18" charset="0"/>
                </a:rPr>
                <a:t>Alertas</a:t>
              </a:r>
              <a:endPara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7F8886C6-0AAC-4F4A-9664-754370AE9CEB}"/>
                </a:ext>
              </a:extLst>
            </p:cNvPr>
            <p:cNvSpPr txBox="1"/>
            <p:nvPr/>
          </p:nvSpPr>
          <p:spPr>
            <a:xfrm>
              <a:off x="6728384" y="2976252"/>
              <a:ext cx="25650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Fredoka One" panose="02000000000000000000" pitchFamily="2" charset="0"/>
                </a:rPr>
                <a:t>O sistema informará falhas e erros</a:t>
              </a: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8B6D3B47-C0D6-4C49-BA32-1FFFF6BF1767}"/>
              </a:ext>
            </a:extLst>
          </p:cNvPr>
          <p:cNvGrpSpPr/>
          <p:nvPr/>
        </p:nvGrpSpPr>
        <p:grpSpPr>
          <a:xfrm>
            <a:off x="9905754" y="2971723"/>
            <a:ext cx="2565012" cy="927631"/>
            <a:chOff x="6728384" y="2716941"/>
            <a:chExt cx="2565012" cy="927631"/>
          </a:xfrm>
        </p:grpSpPr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EFEE3773-77CE-466B-A4F2-D23D8512E45A}"/>
                </a:ext>
              </a:extLst>
            </p:cNvPr>
            <p:cNvSpPr txBox="1"/>
            <p:nvPr/>
          </p:nvSpPr>
          <p:spPr>
            <a:xfrm>
              <a:off x="6728384" y="2716941"/>
              <a:ext cx="15680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latin typeface="Fredoka One" panose="02000000000000000000" pitchFamily="2" charset="0"/>
                  <a:cs typeface="Times New Roman" panose="02020603050405020304" pitchFamily="18" charset="0"/>
                </a:rPr>
                <a:t>Mensagens</a:t>
              </a:r>
              <a:endPara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3D127514-E199-43C8-8DC4-118FAA6AEDCA}"/>
                </a:ext>
              </a:extLst>
            </p:cNvPr>
            <p:cNvSpPr txBox="1"/>
            <p:nvPr/>
          </p:nvSpPr>
          <p:spPr>
            <a:xfrm>
              <a:off x="6728384" y="3059797"/>
              <a:ext cx="25650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Fredoka One" panose="02000000000000000000" pitchFamily="2" charset="0"/>
                </a:rPr>
                <a:t>Notificações para responsável</a:t>
              </a:r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CFD48BD1-792B-4957-974D-D008AA2D2FD6}"/>
              </a:ext>
            </a:extLst>
          </p:cNvPr>
          <p:cNvGrpSpPr/>
          <p:nvPr/>
        </p:nvGrpSpPr>
        <p:grpSpPr>
          <a:xfrm>
            <a:off x="7258959" y="407248"/>
            <a:ext cx="2565012" cy="927631"/>
            <a:chOff x="6728384" y="2716941"/>
            <a:chExt cx="2565012" cy="927631"/>
          </a:xfrm>
        </p:grpSpPr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0AC48279-7A6B-46D4-AD76-742326E579EA}"/>
                </a:ext>
              </a:extLst>
            </p:cNvPr>
            <p:cNvSpPr txBox="1"/>
            <p:nvPr/>
          </p:nvSpPr>
          <p:spPr>
            <a:xfrm>
              <a:off x="6728384" y="2716941"/>
              <a:ext cx="13564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latin typeface="Fredoka One" panose="02000000000000000000" pitchFamily="2" charset="0"/>
                  <a:cs typeface="Times New Roman" panose="02020603050405020304" pitchFamily="18" charset="0"/>
                </a:rPr>
                <a:t>Agilidade</a:t>
              </a:r>
              <a:endPara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1348822B-2E83-4D9E-BAF6-D74D459A2125}"/>
                </a:ext>
              </a:extLst>
            </p:cNvPr>
            <p:cNvSpPr txBox="1"/>
            <p:nvPr/>
          </p:nvSpPr>
          <p:spPr>
            <a:xfrm>
              <a:off x="6728384" y="3059797"/>
              <a:ext cx="25650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Fredoka One" panose="02000000000000000000" pitchFamily="2" charset="0"/>
                </a:rPr>
                <a:t>Mais rapidez na resolução de problemas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07343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66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Fredoka One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VICARI .</dc:creator>
  <cp:lastModifiedBy>cesar</cp:lastModifiedBy>
  <cp:revision>11</cp:revision>
  <dcterms:created xsi:type="dcterms:W3CDTF">2020-09-28T23:21:24Z</dcterms:created>
  <dcterms:modified xsi:type="dcterms:W3CDTF">2020-09-30T20:44:00Z</dcterms:modified>
</cp:coreProperties>
</file>