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848E7-42A7-4B83-9F9C-D4C5769F8C7D}" v="94" dt="2020-10-06T02:31:37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" userId="10cb0cc1dc347670" providerId="LiveId" clId="{4CF848E7-42A7-4B83-9F9C-D4C5769F8C7D}"/>
    <pc:docChg chg="undo custSel modSld">
      <pc:chgData name="cesar" userId="10cb0cc1dc347670" providerId="LiveId" clId="{4CF848E7-42A7-4B83-9F9C-D4C5769F8C7D}" dt="2020-10-06T02:35:22.481" v="676" actId="14100"/>
      <pc:docMkLst>
        <pc:docMk/>
      </pc:docMkLst>
      <pc:sldChg chg="addSp delSp modSp mod">
        <pc:chgData name="cesar" userId="10cb0cc1dc347670" providerId="LiveId" clId="{4CF848E7-42A7-4B83-9F9C-D4C5769F8C7D}" dt="2020-10-06T02:35:22.481" v="676" actId="14100"/>
        <pc:sldMkLst>
          <pc:docMk/>
          <pc:sldMk cId="2960734336" sldId="259"/>
        </pc:sldMkLst>
        <pc:spChg chg="mod">
          <ac:chgData name="cesar" userId="10cb0cc1dc347670" providerId="LiveId" clId="{4CF848E7-42A7-4B83-9F9C-D4C5769F8C7D}" dt="2020-10-06T01:34:52.470" v="72" actId="1076"/>
          <ac:spMkLst>
            <pc:docMk/>
            <pc:sldMk cId="2960734336" sldId="259"/>
            <ac:spMk id="9" creationId="{E04DFBC8-5948-41E1-BBA4-8B31968ADEAD}"/>
          </ac:spMkLst>
        </pc:spChg>
        <pc:spChg chg="del">
          <ac:chgData name="cesar" userId="10cb0cc1dc347670" providerId="LiveId" clId="{4CF848E7-42A7-4B83-9F9C-D4C5769F8C7D}" dt="2020-10-06T01:31:20.340" v="31" actId="478"/>
          <ac:spMkLst>
            <pc:docMk/>
            <pc:sldMk cId="2960734336" sldId="259"/>
            <ac:spMk id="10" creationId="{BFF79DE1-16D0-4440-840B-FEEADE02B969}"/>
          </ac:spMkLst>
        </pc:spChg>
        <pc:spChg chg="del">
          <ac:chgData name="cesar" userId="10cb0cc1dc347670" providerId="LiveId" clId="{4CF848E7-42A7-4B83-9F9C-D4C5769F8C7D}" dt="2020-10-06T01:30:00.039" v="0" actId="478"/>
          <ac:spMkLst>
            <pc:docMk/>
            <pc:sldMk cId="2960734336" sldId="259"/>
            <ac:spMk id="12" creationId="{2D38FBAE-7272-4050-B1E3-63054C9AEB22}"/>
          </ac:spMkLst>
        </pc:spChg>
        <pc:spChg chg="mod topLvl">
          <ac:chgData name="cesar" userId="10cb0cc1dc347670" providerId="LiveId" clId="{4CF848E7-42A7-4B83-9F9C-D4C5769F8C7D}" dt="2020-10-06T02:07:08.234" v="478" actId="1076"/>
          <ac:spMkLst>
            <pc:docMk/>
            <pc:sldMk cId="2960734336" sldId="259"/>
            <ac:spMk id="13" creationId="{16B0E54F-0B62-4E87-8B45-361AFE1331FA}"/>
          </ac:spMkLst>
        </pc:spChg>
        <pc:spChg chg="del topLvl">
          <ac:chgData name="cesar" userId="10cb0cc1dc347670" providerId="LiveId" clId="{4CF848E7-42A7-4B83-9F9C-D4C5769F8C7D}" dt="2020-10-06T01:30:11.265" v="4" actId="478"/>
          <ac:spMkLst>
            <pc:docMk/>
            <pc:sldMk cId="2960734336" sldId="259"/>
            <ac:spMk id="14" creationId="{34B57A0A-370A-4F14-BBE1-5C87EB424A3E}"/>
          </ac:spMkLst>
        </pc:spChg>
        <pc:spChg chg="mod topLvl">
          <ac:chgData name="cesar" userId="10cb0cc1dc347670" providerId="LiveId" clId="{4CF848E7-42A7-4B83-9F9C-D4C5769F8C7D}" dt="2020-10-06T01:31:43.940" v="43" actId="1076"/>
          <ac:spMkLst>
            <pc:docMk/>
            <pc:sldMk cId="2960734336" sldId="259"/>
            <ac:spMk id="15" creationId="{75174479-1EBA-49CB-9A84-5DF2B7516826}"/>
          </ac:spMkLst>
        </pc:spChg>
        <pc:spChg chg="del topLvl">
          <ac:chgData name="cesar" userId="10cb0cc1dc347670" providerId="LiveId" clId="{4CF848E7-42A7-4B83-9F9C-D4C5769F8C7D}" dt="2020-10-06T01:30:01.863" v="1" actId="478"/>
          <ac:spMkLst>
            <pc:docMk/>
            <pc:sldMk cId="2960734336" sldId="259"/>
            <ac:spMk id="16" creationId="{8DD76760-ADA3-485A-AC61-028D47F2E0A1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0" creationId="{B9F040C4-B09E-4D89-BA07-9CD504DB062A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1" creationId="{1701BB7B-FE87-49E8-98ED-6E9DB0F2FA9A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2" creationId="{E678179E-E6F6-43EB-A406-9FFFE3F9C9DB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3" creationId="{5B6325B2-E763-4A99-A066-0120DC217C3D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4" creationId="{509D4735-2B0A-48D1-BFA8-DB7D671DA5C6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45" creationId="{AD5AEF69-6B2A-4BAF-A0BA-9509B920868F}"/>
          </ac:spMkLst>
        </pc:spChg>
        <pc:spChg chg="add del mod">
          <ac:chgData name="cesar" userId="10cb0cc1dc347670" providerId="LiveId" clId="{4CF848E7-42A7-4B83-9F9C-D4C5769F8C7D}" dt="2020-10-06T01:54:32.155" v="278" actId="478"/>
          <ac:spMkLst>
            <pc:docMk/>
            <pc:sldMk cId="2960734336" sldId="259"/>
            <ac:spMk id="46" creationId="{6C81C915-5B42-4CB4-9126-A48289F3BFB4}"/>
          </ac:spMkLst>
        </pc:spChg>
        <pc:spChg chg="add mod">
          <ac:chgData name="cesar" userId="10cb0cc1dc347670" providerId="LiveId" clId="{4CF848E7-42A7-4B83-9F9C-D4C5769F8C7D}" dt="2020-10-06T02:01:57.498" v="448" actId="14100"/>
          <ac:spMkLst>
            <pc:docMk/>
            <pc:sldMk cId="2960734336" sldId="259"/>
            <ac:spMk id="51" creationId="{D5CCF552-4A71-4E91-B678-96C421CE11B1}"/>
          </ac:spMkLst>
        </pc:spChg>
        <pc:spChg chg="add mod ord">
          <ac:chgData name="cesar" userId="10cb0cc1dc347670" providerId="LiveId" clId="{4CF848E7-42A7-4B83-9F9C-D4C5769F8C7D}" dt="2020-10-06T02:01:43.915" v="445" actId="1076"/>
          <ac:spMkLst>
            <pc:docMk/>
            <pc:sldMk cId="2960734336" sldId="259"/>
            <ac:spMk id="52" creationId="{542B7937-037B-40B8-907E-1E3EBE257BBA}"/>
          </ac:spMkLst>
        </pc:spChg>
        <pc:spChg chg="add mod ord">
          <ac:chgData name="cesar" userId="10cb0cc1dc347670" providerId="LiveId" clId="{4CF848E7-42A7-4B83-9F9C-D4C5769F8C7D}" dt="2020-10-06T02:01:50.050" v="447" actId="14100"/>
          <ac:spMkLst>
            <pc:docMk/>
            <pc:sldMk cId="2960734336" sldId="259"/>
            <ac:spMk id="53" creationId="{59440F61-8B3A-4E04-A14D-80336EF0178C}"/>
          </ac:spMkLst>
        </pc:spChg>
        <pc:spChg chg="mod topLvl">
          <ac:chgData name="cesar" userId="10cb0cc1dc347670" providerId="LiveId" clId="{4CF848E7-42A7-4B83-9F9C-D4C5769F8C7D}" dt="2020-10-06T02:04:29.732" v="462" actId="1076"/>
          <ac:spMkLst>
            <pc:docMk/>
            <pc:sldMk cId="2960734336" sldId="259"/>
            <ac:spMk id="56" creationId="{40454376-A392-4A45-9B86-6892B4CEB2C4}"/>
          </ac:spMkLst>
        </pc:spChg>
        <pc:spChg chg="del topLvl">
          <ac:chgData name="cesar" userId="10cb0cc1dc347670" providerId="LiveId" clId="{4CF848E7-42A7-4B83-9F9C-D4C5769F8C7D}" dt="2020-10-06T01:30:09.530" v="3" actId="478"/>
          <ac:spMkLst>
            <pc:docMk/>
            <pc:sldMk cId="2960734336" sldId="259"/>
            <ac:spMk id="57" creationId="{7404BECF-3B2F-4301-89CC-63C521FF2DDE}"/>
          </ac:spMkLst>
        </pc:spChg>
        <pc:spChg chg="del topLvl">
          <ac:chgData name="cesar" userId="10cb0cc1dc347670" providerId="LiveId" clId="{4CF848E7-42A7-4B83-9F9C-D4C5769F8C7D}" dt="2020-10-06T01:30:19.195" v="6" actId="478"/>
          <ac:spMkLst>
            <pc:docMk/>
            <pc:sldMk cId="2960734336" sldId="259"/>
            <ac:spMk id="60" creationId="{9310B17B-EDDD-4E3A-9FAA-417C7D39FBA8}"/>
          </ac:spMkLst>
        </pc:spChg>
        <pc:spChg chg="del topLvl">
          <ac:chgData name="cesar" userId="10cb0cc1dc347670" providerId="LiveId" clId="{4CF848E7-42A7-4B83-9F9C-D4C5769F8C7D}" dt="2020-10-06T01:30:05.731" v="2" actId="478"/>
          <ac:spMkLst>
            <pc:docMk/>
            <pc:sldMk cId="2960734336" sldId="259"/>
            <ac:spMk id="61" creationId="{7F8886C6-0AAC-4F4A-9664-754370AE9CEB}"/>
          </ac:spMkLst>
        </pc:spChg>
        <pc:spChg chg="add mod">
          <ac:chgData name="cesar" userId="10cb0cc1dc347670" providerId="LiveId" clId="{4CF848E7-42A7-4B83-9F9C-D4C5769F8C7D}" dt="2020-10-06T02:33:46.968" v="625" actId="14100"/>
          <ac:spMkLst>
            <pc:docMk/>
            <pc:sldMk cId="2960734336" sldId="259"/>
            <ac:spMk id="76" creationId="{2DF1AA74-5396-4CC8-9194-8900E159F552}"/>
          </ac:spMkLst>
        </pc:spChg>
        <pc:spChg chg="add mod">
          <ac:chgData name="cesar" userId="10cb0cc1dc347670" providerId="LiveId" clId="{4CF848E7-42A7-4B83-9F9C-D4C5769F8C7D}" dt="2020-10-06T02:08:41.370" v="527" actId="1076"/>
          <ac:spMkLst>
            <pc:docMk/>
            <pc:sldMk cId="2960734336" sldId="259"/>
            <ac:spMk id="94" creationId="{608C854B-8D0F-427F-8F56-F23F1171A670}"/>
          </ac:spMkLst>
        </pc:spChg>
        <pc:spChg chg="mod">
          <ac:chgData name="cesar" userId="10cb0cc1dc347670" providerId="LiveId" clId="{4CF848E7-42A7-4B83-9F9C-D4C5769F8C7D}" dt="2020-10-06T01:57:51.768" v="384"/>
          <ac:spMkLst>
            <pc:docMk/>
            <pc:sldMk cId="2960734336" sldId="259"/>
            <ac:spMk id="133" creationId="{5493703A-02D9-4D6F-AFBC-2401BDA69BB2}"/>
          </ac:spMkLst>
        </pc:spChg>
        <pc:spChg chg="mod">
          <ac:chgData name="cesar" userId="10cb0cc1dc347670" providerId="LiveId" clId="{4CF848E7-42A7-4B83-9F9C-D4C5769F8C7D}" dt="2020-10-06T01:57:51.768" v="384"/>
          <ac:spMkLst>
            <pc:docMk/>
            <pc:sldMk cId="2960734336" sldId="259"/>
            <ac:spMk id="135" creationId="{F92408B1-8215-4831-9DCB-705F0E421DCE}"/>
          </ac:spMkLst>
        </pc:spChg>
        <pc:spChg chg="mod">
          <ac:chgData name="cesar" userId="10cb0cc1dc347670" providerId="LiveId" clId="{4CF848E7-42A7-4B83-9F9C-D4C5769F8C7D}" dt="2020-10-06T01:57:51.768" v="384"/>
          <ac:spMkLst>
            <pc:docMk/>
            <pc:sldMk cId="2960734336" sldId="259"/>
            <ac:spMk id="136" creationId="{155F2120-8FBE-47DC-A158-C6837F617C7E}"/>
          </ac:spMkLst>
        </pc:spChg>
        <pc:spChg chg="mod">
          <ac:chgData name="cesar" userId="10cb0cc1dc347670" providerId="LiveId" clId="{4CF848E7-42A7-4B83-9F9C-D4C5769F8C7D}" dt="2020-10-06T01:57:56.173" v="386"/>
          <ac:spMkLst>
            <pc:docMk/>
            <pc:sldMk cId="2960734336" sldId="259"/>
            <ac:spMk id="138" creationId="{3DA234B2-AC2D-4EC0-9C57-96CBDCFE6388}"/>
          </ac:spMkLst>
        </pc:spChg>
        <pc:spChg chg="mod">
          <ac:chgData name="cesar" userId="10cb0cc1dc347670" providerId="LiveId" clId="{4CF848E7-42A7-4B83-9F9C-D4C5769F8C7D}" dt="2020-10-06T01:57:56.173" v="386"/>
          <ac:spMkLst>
            <pc:docMk/>
            <pc:sldMk cId="2960734336" sldId="259"/>
            <ac:spMk id="140" creationId="{B6D16D9F-F12F-4026-95B4-C24FD3789F27}"/>
          </ac:spMkLst>
        </pc:spChg>
        <pc:spChg chg="mod">
          <ac:chgData name="cesar" userId="10cb0cc1dc347670" providerId="LiveId" clId="{4CF848E7-42A7-4B83-9F9C-D4C5769F8C7D}" dt="2020-10-06T01:57:56.173" v="386"/>
          <ac:spMkLst>
            <pc:docMk/>
            <pc:sldMk cId="2960734336" sldId="259"/>
            <ac:spMk id="141" creationId="{BD41BC43-6A0D-426E-841D-B5310ED233A7}"/>
          </ac:spMkLst>
        </pc:spChg>
        <pc:spChg chg="add del mod">
          <ac:chgData name="cesar" userId="10cb0cc1dc347670" providerId="LiveId" clId="{4CF848E7-42A7-4B83-9F9C-D4C5769F8C7D}" dt="2020-10-06T01:58:50.831" v="403" actId="478"/>
          <ac:spMkLst>
            <pc:docMk/>
            <pc:sldMk cId="2960734336" sldId="259"/>
            <ac:spMk id="2054" creationId="{BB746342-3688-4934-909B-DA2112F18CE8}"/>
          </ac:spMkLst>
        </pc:spChg>
        <pc:spChg chg="add mo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2057" creationId="{8147BD09-1BC5-4E9C-B719-CCFE07D50587}"/>
          </ac:spMkLst>
        </pc:spChg>
        <pc:spChg chg="add del mod ord">
          <ac:chgData name="cesar" userId="10cb0cc1dc347670" providerId="LiveId" clId="{4CF848E7-42A7-4B83-9F9C-D4C5769F8C7D}" dt="2020-10-06T01:58:27.822" v="396" actId="164"/>
          <ac:spMkLst>
            <pc:docMk/>
            <pc:sldMk cId="2960734336" sldId="259"/>
            <ac:spMk id="2066" creationId="{C28DBD6A-5CB8-43D1-9C28-F5162F63020D}"/>
          </ac:spMkLst>
        </pc:spChg>
        <pc:grpChg chg="del">
          <ac:chgData name="cesar" userId="10cb0cc1dc347670" providerId="LiveId" clId="{4CF848E7-42A7-4B83-9F9C-D4C5769F8C7D}" dt="2020-10-06T01:30:01.863" v="1" actId="478"/>
          <ac:grpSpMkLst>
            <pc:docMk/>
            <pc:sldMk cId="2960734336" sldId="259"/>
            <ac:grpSpMk id="17" creationId="{500CF38C-5D93-4A29-BD52-D466FDF7FC6E}"/>
          </ac:grpSpMkLst>
        </pc:grpChg>
        <pc:grpChg chg="del">
          <ac:chgData name="cesar" userId="10cb0cc1dc347670" providerId="LiveId" clId="{4CF848E7-42A7-4B83-9F9C-D4C5769F8C7D}" dt="2020-10-06T01:30:11.265" v="4" actId="478"/>
          <ac:grpSpMkLst>
            <pc:docMk/>
            <pc:sldMk cId="2960734336" sldId="259"/>
            <ac:grpSpMk id="18" creationId="{5AC926D5-1784-4BAA-B834-A91AC9146467}"/>
          </ac:grpSpMkLst>
        </pc:grpChg>
        <pc:grpChg chg="add mod">
          <ac:chgData name="cesar" userId="10cb0cc1dc347670" providerId="LiveId" clId="{4CF848E7-42A7-4B83-9F9C-D4C5769F8C7D}" dt="2020-10-06T01:33:20.853" v="52" actId="1076"/>
          <ac:grpSpMkLst>
            <pc:docMk/>
            <pc:sldMk cId="2960734336" sldId="259"/>
            <ac:grpSpMk id="22" creationId="{503FDBD4-AE04-48C2-B980-BDC0471ACC9D}"/>
          </ac:grpSpMkLst>
        </pc:grpChg>
        <pc:grpChg chg="add mod">
          <ac:chgData name="cesar" userId="10cb0cc1dc347670" providerId="LiveId" clId="{4CF848E7-42A7-4B83-9F9C-D4C5769F8C7D}" dt="2020-10-06T01:54:29.675" v="275" actId="164"/>
          <ac:grpSpMkLst>
            <pc:docMk/>
            <pc:sldMk cId="2960734336" sldId="259"/>
            <ac:grpSpMk id="50" creationId="{2454E99C-1EB8-451A-A274-1E16D75C6478}"/>
          </ac:grpSpMkLst>
        </pc:grpChg>
        <pc:grpChg chg="add mod">
          <ac:chgData name="cesar" userId="10cb0cc1dc347670" providerId="LiveId" clId="{4CF848E7-42A7-4B83-9F9C-D4C5769F8C7D}" dt="2020-10-06T01:57:40.267" v="378" actId="164"/>
          <ac:grpSpMkLst>
            <pc:docMk/>
            <pc:sldMk cId="2960734336" sldId="259"/>
            <ac:grpSpMk id="54" creationId="{FEDA7885-1811-4930-ABE1-9B6F941D0FA5}"/>
          </ac:grpSpMkLst>
        </pc:grpChg>
        <pc:grpChg chg="del">
          <ac:chgData name="cesar" userId="10cb0cc1dc347670" providerId="LiveId" clId="{4CF848E7-42A7-4B83-9F9C-D4C5769F8C7D}" dt="2020-10-06T01:30:09.530" v="3" actId="478"/>
          <ac:grpSpMkLst>
            <pc:docMk/>
            <pc:sldMk cId="2960734336" sldId="259"/>
            <ac:grpSpMk id="55" creationId="{C526DDED-01F4-414C-81D8-7D95986AC4C3}"/>
          </ac:grpSpMkLst>
        </pc:grpChg>
        <pc:grpChg chg="add mod">
          <ac:chgData name="cesar" userId="10cb0cc1dc347670" providerId="LiveId" clId="{4CF848E7-42A7-4B83-9F9C-D4C5769F8C7D}" dt="2020-10-06T01:58:27.822" v="396" actId="164"/>
          <ac:grpSpMkLst>
            <pc:docMk/>
            <pc:sldMk cId="2960734336" sldId="259"/>
            <ac:grpSpMk id="58" creationId="{0B7DBCB4-E24A-4AEC-987E-B82032FD406A}"/>
          </ac:grpSpMkLst>
        </pc:grpChg>
        <pc:grpChg chg="del">
          <ac:chgData name="cesar" userId="10cb0cc1dc347670" providerId="LiveId" clId="{4CF848E7-42A7-4B83-9F9C-D4C5769F8C7D}" dt="2020-10-06T01:30:05.731" v="2" actId="478"/>
          <ac:grpSpMkLst>
            <pc:docMk/>
            <pc:sldMk cId="2960734336" sldId="259"/>
            <ac:grpSpMk id="59" creationId="{8EA67A84-B981-4D6D-A096-282FB996EE6E}"/>
          </ac:grpSpMkLst>
        </pc:grpChg>
        <pc:grpChg chg="del">
          <ac:chgData name="cesar" userId="10cb0cc1dc347670" providerId="LiveId" clId="{4CF848E7-42A7-4B83-9F9C-D4C5769F8C7D}" dt="2020-10-06T01:30:23.086" v="7" actId="478"/>
          <ac:grpSpMkLst>
            <pc:docMk/>
            <pc:sldMk cId="2960734336" sldId="259"/>
            <ac:grpSpMk id="62" creationId="{8B6D3B47-C0D6-4C49-BA32-1FFFF6BF1767}"/>
          </ac:grpSpMkLst>
        </pc:grpChg>
        <pc:grpChg chg="del mod">
          <ac:chgData name="cesar" userId="10cb0cc1dc347670" providerId="LiveId" clId="{4CF848E7-42A7-4B83-9F9C-D4C5769F8C7D}" dt="2020-10-06T01:30:19.195" v="6" actId="478"/>
          <ac:grpSpMkLst>
            <pc:docMk/>
            <pc:sldMk cId="2960734336" sldId="259"/>
            <ac:grpSpMk id="65" creationId="{CFD48BD1-792B-4957-974D-D008AA2D2FD6}"/>
          </ac:grpSpMkLst>
        </pc:grpChg>
        <pc:grpChg chg="add del mod">
          <ac:chgData name="cesar" userId="10cb0cc1dc347670" providerId="LiveId" clId="{4CF848E7-42A7-4B83-9F9C-D4C5769F8C7D}" dt="2020-10-06T02:35:22.481" v="676" actId="14100"/>
          <ac:grpSpMkLst>
            <pc:docMk/>
            <pc:sldMk cId="2960734336" sldId="259"/>
            <ac:grpSpMk id="68" creationId="{D29CD509-CBB9-4F9A-AFE8-94390C30CFD7}"/>
          </ac:grpSpMkLst>
        </pc:grpChg>
        <pc:grpChg chg="add mod">
          <ac:chgData name="cesar" userId="10cb0cc1dc347670" providerId="LiveId" clId="{4CF848E7-42A7-4B83-9F9C-D4C5769F8C7D}" dt="2020-10-06T01:58:27.822" v="396" actId="164"/>
          <ac:grpSpMkLst>
            <pc:docMk/>
            <pc:sldMk cId="2960734336" sldId="259"/>
            <ac:grpSpMk id="132" creationId="{12AE67A2-C659-40A4-B118-307B5762440E}"/>
          </ac:grpSpMkLst>
        </pc:grpChg>
        <pc:grpChg chg="mod">
          <ac:chgData name="cesar" userId="10cb0cc1dc347670" providerId="LiveId" clId="{4CF848E7-42A7-4B83-9F9C-D4C5769F8C7D}" dt="2020-10-06T01:57:51.768" v="384"/>
          <ac:grpSpMkLst>
            <pc:docMk/>
            <pc:sldMk cId="2960734336" sldId="259"/>
            <ac:grpSpMk id="134" creationId="{2519813E-EBEA-457D-9340-CD51873B1388}"/>
          </ac:grpSpMkLst>
        </pc:grpChg>
        <pc:grpChg chg="add mod">
          <ac:chgData name="cesar" userId="10cb0cc1dc347670" providerId="LiveId" clId="{4CF848E7-42A7-4B83-9F9C-D4C5769F8C7D}" dt="2020-10-06T01:58:27.822" v="396" actId="164"/>
          <ac:grpSpMkLst>
            <pc:docMk/>
            <pc:sldMk cId="2960734336" sldId="259"/>
            <ac:grpSpMk id="137" creationId="{370970C5-3195-4527-AB62-5FA2A8ED9641}"/>
          </ac:grpSpMkLst>
        </pc:grpChg>
        <pc:grpChg chg="mod">
          <ac:chgData name="cesar" userId="10cb0cc1dc347670" providerId="LiveId" clId="{4CF848E7-42A7-4B83-9F9C-D4C5769F8C7D}" dt="2020-10-06T01:57:56.173" v="386"/>
          <ac:grpSpMkLst>
            <pc:docMk/>
            <pc:sldMk cId="2960734336" sldId="259"/>
            <ac:grpSpMk id="139" creationId="{646774CB-2F17-451B-BFBC-6CF6811E35C3}"/>
          </ac:grpSpMkLst>
        </pc:grpChg>
        <pc:grpChg chg="del">
          <ac:chgData name="cesar" userId="10cb0cc1dc347670" providerId="LiveId" clId="{4CF848E7-42A7-4B83-9F9C-D4C5769F8C7D}" dt="2020-10-06T01:30:19.195" v="6" actId="478"/>
          <ac:grpSpMkLst>
            <pc:docMk/>
            <pc:sldMk cId="2960734336" sldId="259"/>
            <ac:grpSpMk id="1046" creationId="{A4249804-3756-42AB-B43A-158CE5C1247E}"/>
          </ac:grpSpMkLst>
        </pc:grpChg>
        <pc:grpChg chg="del">
          <ac:chgData name="cesar" userId="10cb0cc1dc347670" providerId="LiveId" clId="{4CF848E7-42A7-4B83-9F9C-D4C5769F8C7D}" dt="2020-10-06T01:32:02.251" v="44" actId="478"/>
          <ac:grpSpMkLst>
            <pc:docMk/>
            <pc:sldMk cId="2960734336" sldId="259"/>
            <ac:grpSpMk id="1047" creationId="{7201FF5C-7925-49BC-BA2E-CA2BEBC30877}"/>
          </ac:grpSpMkLst>
        </pc:grpChg>
        <pc:grpChg chg="mod">
          <ac:chgData name="cesar" userId="10cb0cc1dc347670" providerId="LiveId" clId="{4CF848E7-42A7-4B83-9F9C-D4C5769F8C7D}" dt="2020-10-06T02:31:28.779" v="603" actId="1076"/>
          <ac:grpSpMkLst>
            <pc:docMk/>
            <pc:sldMk cId="2960734336" sldId="259"/>
            <ac:grpSpMk id="1048" creationId="{95FDE16B-B0E5-4CB0-B719-00B3E9434844}"/>
          </ac:grpSpMkLst>
        </pc:grpChg>
        <pc:grpChg chg="del">
          <ac:chgData name="cesar" userId="10cb0cc1dc347670" providerId="LiveId" clId="{4CF848E7-42A7-4B83-9F9C-D4C5769F8C7D}" dt="2020-10-06T02:06:06.263" v="468" actId="478"/>
          <ac:grpSpMkLst>
            <pc:docMk/>
            <pc:sldMk cId="2960734336" sldId="259"/>
            <ac:grpSpMk id="1049" creationId="{39D142FA-1C95-45B6-8551-76384EF7E83E}"/>
          </ac:grpSpMkLst>
        </pc:grpChg>
        <pc:graphicFrameChg chg="add del mod">
          <ac:chgData name="cesar" userId="10cb0cc1dc347670" providerId="LiveId" clId="{4CF848E7-42A7-4B83-9F9C-D4C5769F8C7D}" dt="2020-10-06T02:05:22.643" v="465" actId="1957"/>
          <ac:graphicFrameMkLst>
            <pc:docMk/>
            <pc:sldMk cId="2960734336" sldId="259"/>
            <ac:graphicFrameMk id="88" creationId="{0A6E4558-18C3-465A-B843-607A61C46A80}"/>
          </ac:graphicFrameMkLst>
        </pc:graphicFrameChg>
        <pc:picChg chg="mod">
          <ac:chgData name="cesar" userId="10cb0cc1dc347670" providerId="LiveId" clId="{4CF848E7-42A7-4B83-9F9C-D4C5769F8C7D}" dt="2020-10-06T02:30:28.744" v="591" actId="1076"/>
          <ac:picMkLst>
            <pc:docMk/>
            <pc:sldMk cId="2960734336" sldId="259"/>
            <ac:picMk id="4" creationId="{D1298C77-30FA-466A-993F-2F73F87BE0A9}"/>
          </ac:picMkLst>
        </pc:picChg>
        <pc:picChg chg="mod">
          <ac:chgData name="cesar" userId="10cb0cc1dc347670" providerId="LiveId" clId="{4CF848E7-42A7-4B83-9F9C-D4C5769F8C7D}" dt="2020-10-06T02:21:32.401" v="559" actId="1076"/>
          <ac:picMkLst>
            <pc:docMk/>
            <pc:sldMk cId="2960734336" sldId="259"/>
            <ac:picMk id="5" creationId="{B10E0BA4-F09F-42F5-B7E4-CFBFE31ECDA9}"/>
          </ac:picMkLst>
        </pc:picChg>
        <pc:picChg chg="del">
          <ac:chgData name="cesar" userId="10cb0cc1dc347670" providerId="LiveId" clId="{4CF848E7-42A7-4B83-9F9C-D4C5769F8C7D}" dt="2020-10-06T01:30:19.195" v="6" actId="478"/>
          <ac:picMkLst>
            <pc:docMk/>
            <pc:sldMk cId="2960734336" sldId="259"/>
            <ac:picMk id="6" creationId="{E516DFE2-BF9A-4AFD-964D-2FB600976EE3}"/>
          </ac:picMkLst>
        </pc:picChg>
        <pc:picChg chg="del">
          <ac:chgData name="cesar" userId="10cb0cc1dc347670" providerId="LiveId" clId="{4CF848E7-42A7-4B83-9F9C-D4C5769F8C7D}" dt="2020-10-06T01:30:19.195" v="6" actId="478"/>
          <ac:picMkLst>
            <pc:docMk/>
            <pc:sldMk cId="2960734336" sldId="259"/>
            <ac:picMk id="8" creationId="{0FE7D18B-52CF-4114-912A-9D7C97867BF9}"/>
          </ac:picMkLst>
        </pc:picChg>
        <pc:picChg chg="add mod">
          <ac:chgData name="cesar" userId="10cb0cc1dc347670" providerId="LiveId" clId="{4CF848E7-42A7-4B83-9F9C-D4C5769F8C7D}" dt="2020-10-06T01:33:18.486" v="51" actId="164"/>
          <ac:picMkLst>
            <pc:docMk/>
            <pc:sldMk cId="2960734336" sldId="259"/>
            <ac:picMk id="21" creationId="{92059AF9-40D6-4E10-8A9E-FD8345D6B5B9}"/>
          </ac:picMkLst>
        </pc:picChg>
        <pc:picChg chg="del">
          <ac:chgData name="cesar" userId="10cb0cc1dc347670" providerId="LiveId" clId="{4CF848E7-42A7-4B83-9F9C-D4C5769F8C7D}" dt="2020-10-06T01:30:19.195" v="6" actId="478"/>
          <ac:picMkLst>
            <pc:docMk/>
            <pc:sldMk cId="2960734336" sldId="259"/>
            <ac:picMk id="23" creationId="{C0EB4E6C-8DCB-4626-91F9-2C4B9601A635}"/>
          </ac:picMkLst>
        </pc:picChg>
        <pc:picChg chg="add del mod">
          <ac:chgData name="cesar" userId="10cb0cc1dc347670" providerId="LiveId" clId="{4CF848E7-42A7-4B83-9F9C-D4C5769F8C7D}" dt="2020-10-06T01:35:48.748" v="77" actId="478"/>
          <ac:picMkLst>
            <pc:docMk/>
            <pc:sldMk cId="2960734336" sldId="259"/>
            <ac:picMk id="25" creationId="{D268B292-4502-4CA6-A263-035C1EAE68B5}"/>
          </ac:picMkLst>
        </pc:picChg>
        <pc:picChg chg="add mod">
          <ac:chgData name="cesar" userId="10cb0cc1dc347670" providerId="LiveId" clId="{4CF848E7-42A7-4B83-9F9C-D4C5769F8C7D}" dt="2020-10-06T01:36:01.076" v="81" actId="1076"/>
          <ac:picMkLst>
            <pc:docMk/>
            <pc:sldMk cId="2960734336" sldId="259"/>
            <ac:picMk id="28" creationId="{BAC2748E-4D9D-41FC-83F8-DAC66514CA4E}"/>
          </ac:picMkLst>
        </pc:picChg>
        <pc:picChg chg="mod topLvl">
          <ac:chgData name="cesar" userId="10cb0cc1dc347670" providerId="LiveId" clId="{4CF848E7-42A7-4B83-9F9C-D4C5769F8C7D}" dt="2020-10-06T01:33:34.421" v="57" actId="1076"/>
          <ac:picMkLst>
            <pc:docMk/>
            <pc:sldMk cId="2960734336" sldId="259"/>
            <ac:picMk id="31" creationId="{8FB4D780-CE1C-4BAC-8B0E-9147E204C623}"/>
          </ac:picMkLst>
        </pc:picChg>
        <pc:picChg chg="add mod">
          <ac:chgData name="cesar" userId="10cb0cc1dc347670" providerId="LiveId" clId="{4CF848E7-42A7-4B83-9F9C-D4C5769F8C7D}" dt="2020-10-06T02:33:34.178" v="619" actId="1076"/>
          <ac:picMkLst>
            <pc:docMk/>
            <pc:sldMk cId="2960734336" sldId="259"/>
            <ac:picMk id="81" creationId="{EB91648C-C49A-4BF1-B5D9-AE9D35B92B6E}"/>
          </ac:picMkLst>
        </pc:picChg>
        <pc:picChg chg="add mod">
          <ac:chgData name="cesar" userId="10cb0cc1dc347670" providerId="LiveId" clId="{4CF848E7-42A7-4B83-9F9C-D4C5769F8C7D}" dt="2020-10-06T02:33:24.723" v="612" actId="1076"/>
          <ac:picMkLst>
            <pc:docMk/>
            <pc:sldMk cId="2960734336" sldId="259"/>
            <ac:picMk id="83" creationId="{2C6192A3-C6D4-4AA2-9EA5-FE99CEB871D6}"/>
          </ac:picMkLst>
        </pc:picChg>
        <pc:picChg chg="add mod">
          <ac:chgData name="cesar" userId="10cb0cc1dc347670" providerId="LiveId" clId="{4CF848E7-42A7-4B83-9F9C-D4C5769F8C7D}" dt="2020-10-06T02:07:15.411" v="480" actId="688"/>
          <ac:picMkLst>
            <pc:docMk/>
            <pc:sldMk cId="2960734336" sldId="259"/>
            <ac:picMk id="85" creationId="{29A6CB03-17FE-41E2-B90A-C3149789069E}"/>
          </ac:picMkLst>
        </pc:picChg>
        <pc:picChg chg="add mod">
          <ac:chgData name="cesar" userId="10cb0cc1dc347670" providerId="LiveId" clId="{4CF848E7-42A7-4B83-9F9C-D4C5769F8C7D}" dt="2020-10-06T02:06:09.386" v="470" actId="1076"/>
          <ac:picMkLst>
            <pc:docMk/>
            <pc:sldMk cId="2960734336" sldId="259"/>
            <ac:picMk id="90" creationId="{F504AFFC-53E4-4587-BF11-1D345BB8E2A9}"/>
          </ac:picMkLst>
        </pc:picChg>
        <pc:picChg chg="add mod">
          <ac:chgData name="cesar" userId="10cb0cc1dc347670" providerId="LiveId" clId="{4CF848E7-42A7-4B83-9F9C-D4C5769F8C7D}" dt="2020-10-06T02:07:01.794" v="477" actId="1076"/>
          <ac:picMkLst>
            <pc:docMk/>
            <pc:sldMk cId="2960734336" sldId="259"/>
            <ac:picMk id="93" creationId="{56D1E134-C41C-4EBC-8B2F-F2380A795538}"/>
          </ac:picMkLst>
        </pc:picChg>
        <pc:picChg chg="add mod">
          <ac:chgData name="cesar" userId="10cb0cc1dc347670" providerId="LiveId" clId="{4CF848E7-42A7-4B83-9F9C-D4C5769F8C7D}" dt="2020-10-06T02:31:06.769" v="598" actId="1076"/>
          <ac:picMkLst>
            <pc:docMk/>
            <pc:sldMk cId="2960734336" sldId="259"/>
            <ac:picMk id="95" creationId="{7F1CC6C2-6A92-4306-84EE-BED9E41A1162}"/>
          </ac:picMkLst>
        </pc:picChg>
        <pc:picChg chg="add del mod">
          <ac:chgData name="cesar" userId="10cb0cc1dc347670" providerId="LiveId" clId="{4CF848E7-42A7-4B83-9F9C-D4C5769F8C7D}" dt="2020-10-06T02:31:04.109" v="597" actId="478"/>
          <ac:picMkLst>
            <pc:docMk/>
            <pc:sldMk cId="2960734336" sldId="259"/>
            <ac:picMk id="107" creationId="{C4873325-811C-41B9-8ABC-9CE95C4C52D4}"/>
          </ac:picMkLst>
        </pc:picChg>
        <pc:picChg chg="del topLvl">
          <ac:chgData name="cesar" userId="10cb0cc1dc347670" providerId="LiveId" clId="{4CF848E7-42A7-4B83-9F9C-D4C5769F8C7D}" dt="2020-10-06T01:32:02.251" v="44" actId="478"/>
          <ac:picMkLst>
            <pc:docMk/>
            <pc:sldMk cId="2960734336" sldId="259"/>
            <ac:picMk id="1025" creationId="{EF4A758B-4520-4742-8E6C-6DA445EC5CAE}"/>
          </ac:picMkLst>
        </pc:picChg>
        <pc:picChg chg="mod">
          <ac:chgData name="cesar" userId="10cb0cc1dc347670" providerId="LiveId" clId="{4CF848E7-42A7-4B83-9F9C-D4C5769F8C7D}" dt="2020-10-06T01:33:26.436" v="54" actId="1076"/>
          <ac:picMkLst>
            <pc:docMk/>
            <pc:sldMk cId="2960734336" sldId="259"/>
            <ac:picMk id="1028" creationId="{A99E5A0F-2A0E-43EE-852E-F5E5511A6067}"/>
          </ac:picMkLst>
        </pc:picChg>
        <pc:picChg chg="del">
          <ac:chgData name="cesar" userId="10cb0cc1dc347670" providerId="LiveId" clId="{4CF848E7-42A7-4B83-9F9C-D4C5769F8C7D}" dt="2020-10-06T01:30:19.195" v="6" actId="478"/>
          <ac:picMkLst>
            <pc:docMk/>
            <pc:sldMk cId="2960734336" sldId="259"/>
            <ac:picMk id="1038" creationId="{0C30F01B-CD60-4F47-AAD8-241790227307}"/>
          </ac:picMkLst>
        </pc:picChg>
        <pc:picChg chg="mod">
          <ac:chgData name="cesar" userId="10cb0cc1dc347670" providerId="LiveId" clId="{4CF848E7-42A7-4B83-9F9C-D4C5769F8C7D}" dt="2020-10-06T02:06:16.377" v="473" actId="1076"/>
          <ac:picMkLst>
            <pc:docMk/>
            <pc:sldMk cId="2960734336" sldId="259"/>
            <ac:picMk id="2050" creationId="{BCBCDFAE-F102-4F2C-A763-C535754511B9}"/>
          </ac:picMkLst>
        </pc:picChg>
        <pc:picChg chg="add mod">
          <ac:chgData name="cesar" userId="10cb0cc1dc347670" providerId="LiveId" clId="{4CF848E7-42A7-4B83-9F9C-D4C5769F8C7D}" dt="2020-10-06T01:37:10.156" v="89" actId="1076"/>
          <ac:picMkLst>
            <pc:docMk/>
            <pc:sldMk cId="2960734336" sldId="259"/>
            <ac:picMk id="2053" creationId="{72366B41-9B39-4FA9-9A5F-714E93E239E3}"/>
          </ac:picMkLst>
        </pc:picChg>
        <pc:picChg chg="add del mod">
          <ac:chgData name="cesar" userId="10cb0cc1dc347670" providerId="LiveId" clId="{4CF848E7-42A7-4B83-9F9C-D4C5769F8C7D}" dt="2020-10-06T01:39:04.170" v="117" actId="478"/>
          <ac:picMkLst>
            <pc:docMk/>
            <pc:sldMk cId="2960734336" sldId="259"/>
            <ac:picMk id="2056" creationId="{199B04F2-65F3-4857-8C18-5EC4AEEC4FB2}"/>
          </ac:picMkLst>
        </pc:picChg>
        <pc:picChg chg="add mod">
          <ac:chgData name="cesar" userId="10cb0cc1dc347670" providerId="LiveId" clId="{4CF848E7-42A7-4B83-9F9C-D4C5769F8C7D}" dt="2020-10-06T01:58:27.822" v="396" actId="164"/>
          <ac:picMkLst>
            <pc:docMk/>
            <pc:sldMk cId="2960734336" sldId="259"/>
            <ac:picMk id="2059" creationId="{BB15ACEC-2AB9-4589-B0A6-E0E50918C985}"/>
          </ac:picMkLst>
        </pc:picChg>
        <pc:picChg chg="add mod">
          <ac:chgData name="cesar" userId="10cb0cc1dc347670" providerId="LiveId" clId="{4CF848E7-42A7-4B83-9F9C-D4C5769F8C7D}" dt="2020-10-06T01:58:27.822" v="396" actId="164"/>
          <ac:picMkLst>
            <pc:docMk/>
            <pc:sldMk cId="2960734336" sldId="259"/>
            <ac:picMk id="2065" creationId="{A75915B8-E5E9-4BF8-9746-036D8E84B625}"/>
          </ac:picMkLst>
        </pc:picChg>
        <pc:picChg chg="add del mod">
          <ac:chgData name="cesar" userId="10cb0cc1dc347670" providerId="LiveId" clId="{4CF848E7-42A7-4B83-9F9C-D4C5769F8C7D}" dt="2020-10-06T01:49:17.205" v="205" actId="478"/>
          <ac:picMkLst>
            <pc:docMk/>
            <pc:sldMk cId="2960734336" sldId="259"/>
            <ac:picMk id="2068" creationId="{061AA346-3A8D-43F4-B053-D111B4D3BA90}"/>
          </ac:picMkLst>
        </pc:picChg>
        <pc:picChg chg="add mod">
          <ac:chgData name="cesar" userId="10cb0cc1dc347670" providerId="LiveId" clId="{4CF848E7-42A7-4B83-9F9C-D4C5769F8C7D}" dt="2020-10-06T02:35:06.250" v="674" actId="14861"/>
          <ac:picMkLst>
            <pc:docMk/>
            <pc:sldMk cId="2960734336" sldId="259"/>
            <ac:picMk id="2070" creationId="{C394D5FB-EA6C-41E2-8E6F-C17A6C331350}"/>
          </ac:picMkLst>
        </pc:picChg>
        <pc:cxnChg chg="add del mod">
          <ac:chgData name="cesar" userId="10cb0cc1dc347670" providerId="LiveId" clId="{4CF848E7-42A7-4B83-9F9C-D4C5769F8C7D}" dt="2020-10-06T02:25:36.523" v="578" actId="478"/>
          <ac:cxnSpMkLst>
            <pc:docMk/>
            <pc:sldMk cId="2960734336" sldId="259"/>
            <ac:cxnSpMk id="30" creationId="{386C5EFD-CB29-4C2C-A18C-0FEC931112B8}"/>
          </ac:cxnSpMkLst>
        </pc:cxnChg>
        <pc:cxnChg chg="add del mod">
          <ac:chgData name="cesar" userId="10cb0cc1dc347670" providerId="LiveId" clId="{4CF848E7-42A7-4B83-9F9C-D4C5769F8C7D}" dt="2020-10-06T01:54:32.155" v="278" actId="478"/>
          <ac:cxnSpMkLst>
            <pc:docMk/>
            <pc:sldMk cId="2960734336" sldId="259"/>
            <ac:cxnSpMk id="48" creationId="{79AD3C9F-9CD7-4A43-A8EF-F73DEC300920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69" creationId="{01A16EE4-14DC-4A8A-B251-5D7F15A599DF}"/>
          </ac:cxnSpMkLst>
        </pc:cxnChg>
        <pc:cxnChg chg="add del mod">
          <ac:chgData name="cesar" userId="10cb0cc1dc347670" providerId="LiveId" clId="{4CF848E7-42A7-4B83-9F9C-D4C5769F8C7D}" dt="2020-10-06T01:44:24.510" v="140" actId="478"/>
          <ac:cxnSpMkLst>
            <pc:docMk/>
            <pc:sldMk cId="2960734336" sldId="259"/>
            <ac:cxnSpMk id="70" creationId="{A104D366-4FA3-4F15-B960-F575C5FA9CC0}"/>
          </ac:cxnSpMkLst>
        </pc:cxnChg>
        <pc:cxnChg chg="add del mod">
          <ac:chgData name="cesar" userId="10cb0cc1dc347670" providerId="LiveId" clId="{4CF848E7-42A7-4B83-9F9C-D4C5769F8C7D}" dt="2020-10-06T01:44:25.198" v="141" actId="478"/>
          <ac:cxnSpMkLst>
            <pc:docMk/>
            <pc:sldMk cId="2960734336" sldId="259"/>
            <ac:cxnSpMk id="71" creationId="{C23F7D92-4E6A-420A-B370-95941C1E546A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2" creationId="{05555DC2-B615-470A-95EE-5E0545B84468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3" creationId="{B7A0B45D-8AB0-46B4-9B9E-DA71D1D5902B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4" creationId="{FB78C463-690D-4229-A342-C1F4682E7B3C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5" creationId="{5A547423-5603-4B06-9874-5EA5F072B3E8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8" creationId="{F2426B55-B87E-400A-8CC2-BF6BF171B351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79" creationId="{9D9BF01E-D591-453B-8AF8-431EBD9510EA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80" creationId="{D4048E40-221F-4399-A873-F10D8B7D41E7}"/>
          </ac:cxnSpMkLst>
        </pc:cxnChg>
        <pc:cxnChg chg="add mod">
          <ac:chgData name="cesar" userId="10cb0cc1dc347670" providerId="LiveId" clId="{4CF848E7-42A7-4B83-9F9C-D4C5769F8C7D}" dt="2020-10-06T02:01:22.229" v="434" actId="478"/>
          <ac:cxnSpMkLst>
            <pc:docMk/>
            <pc:sldMk cId="2960734336" sldId="259"/>
            <ac:cxnSpMk id="92" creationId="{43B914A1-EFEB-43B8-BC46-6610DC25E70C}"/>
          </ac:cxnSpMkLst>
        </pc:cxnChg>
        <pc:cxnChg chg="add mod">
          <ac:chgData name="cesar" userId="10cb0cc1dc347670" providerId="LiveId" clId="{4CF848E7-42A7-4B83-9F9C-D4C5769F8C7D}" dt="2020-10-06T02:01:22.229" v="434" actId="478"/>
          <ac:cxnSpMkLst>
            <pc:docMk/>
            <pc:sldMk cId="2960734336" sldId="259"/>
            <ac:cxnSpMk id="96" creationId="{8E6C2D7D-AD0D-4B42-9D33-5C048CFF9211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99" creationId="{AA5452F6-5CD2-4990-A90E-A20B540D7D75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102" creationId="{8A6EF460-FABF-46D0-993A-B67355982AD3}"/>
          </ac:cxnSpMkLst>
        </pc:cxnChg>
        <pc:cxnChg chg="add mod">
          <ac:chgData name="cesar" userId="10cb0cc1dc347670" providerId="LiveId" clId="{4CF848E7-42A7-4B83-9F9C-D4C5769F8C7D}" dt="2020-10-06T01:58:27.822" v="396" actId="164"/>
          <ac:cxnSpMkLst>
            <pc:docMk/>
            <pc:sldMk cId="2960734336" sldId="259"/>
            <ac:cxnSpMk id="105" creationId="{46FCE6C6-AA48-4B3A-B61E-E2267DB6BE57}"/>
          </ac:cxnSpMkLst>
        </pc:cxnChg>
        <pc:cxnChg chg="add mod">
          <ac:chgData name="cesar" userId="10cb0cc1dc347670" providerId="LiveId" clId="{4CF848E7-42A7-4B83-9F9C-D4C5769F8C7D}" dt="2020-10-06T02:31:33.737" v="605" actId="14100"/>
          <ac:cxnSpMkLst>
            <pc:docMk/>
            <pc:sldMk cId="2960734336" sldId="259"/>
            <ac:cxnSpMk id="109" creationId="{0352F87A-C7BE-4A1C-A5F0-1A4177C3E72B}"/>
          </ac:cxnSpMkLst>
        </pc:cxnChg>
        <pc:cxnChg chg="add del mod">
          <ac:chgData name="cesar" userId="10cb0cc1dc347670" providerId="LiveId" clId="{4CF848E7-42A7-4B83-9F9C-D4C5769F8C7D}" dt="2020-10-06T01:54:32.155" v="278" actId="478"/>
          <ac:cxnSpMkLst>
            <pc:docMk/>
            <pc:sldMk cId="2960734336" sldId="259"/>
            <ac:cxnSpMk id="124" creationId="{24AFA11B-58B3-4B6C-B921-91EA86812F9C}"/>
          </ac:cxnSpMkLst>
        </pc:cxnChg>
        <pc:cxnChg chg="add del mod">
          <ac:chgData name="cesar" userId="10cb0cc1dc347670" providerId="LiveId" clId="{4CF848E7-42A7-4B83-9F9C-D4C5769F8C7D}" dt="2020-10-06T02:25:28.548" v="576" actId="478"/>
          <ac:cxnSpMkLst>
            <pc:docMk/>
            <pc:sldMk cId="2960734336" sldId="259"/>
            <ac:cxnSpMk id="163" creationId="{525E236B-4B12-470C-9CE9-79CF04982A7E}"/>
          </ac:cxnSpMkLst>
        </pc:cxnChg>
        <pc:cxnChg chg="add mod">
          <ac:chgData name="cesar" userId="10cb0cc1dc347670" providerId="LiveId" clId="{4CF848E7-42A7-4B83-9F9C-D4C5769F8C7D}" dt="2020-10-06T02:32:16.529" v="611" actId="14100"/>
          <ac:cxnSpMkLst>
            <pc:docMk/>
            <pc:sldMk cId="2960734336" sldId="259"/>
            <ac:cxnSpMk id="175" creationId="{D8C42E2A-4324-4054-BB01-EEC72E693A9B}"/>
          </ac:cxnSpMkLst>
        </pc:cxnChg>
        <pc:cxnChg chg="add del">
          <ac:chgData name="cesar" userId="10cb0cc1dc347670" providerId="LiveId" clId="{4CF848E7-42A7-4B83-9F9C-D4C5769F8C7D}" dt="2020-10-06T01:44:23.621" v="139" actId="478"/>
          <ac:cxnSpMkLst>
            <pc:docMk/>
            <pc:sldMk cId="2960734336" sldId="259"/>
            <ac:cxnSpMk id="2061" creationId="{450BD618-90D8-466B-8287-FFACD4F87C79}"/>
          </ac:cxnSpMkLst>
        </pc:cxnChg>
        <pc:cxnChg chg="add mod">
          <ac:chgData name="cesar" userId="10cb0cc1dc347670" providerId="LiveId" clId="{4CF848E7-42A7-4B83-9F9C-D4C5769F8C7D}" dt="2020-10-06T02:01:22.229" v="434" actId="478"/>
          <ac:cxnSpMkLst>
            <pc:docMk/>
            <pc:sldMk cId="2960734336" sldId="259"/>
            <ac:cxnSpMk id="2072" creationId="{1C9049C1-94D8-4142-85D4-FC137AD2133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D9D58-D740-4366-A977-17C0763281B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6993D-BDB6-49D9-BE6F-11790E9E9E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93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7BA4E-E7D7-4DE1-86D5-86E93A71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AE8F5D-ABBE-4272-8D43-E9C34EC46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D5B9A-67C5-4A31-A517-5595D8E8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3B726-75F8-4E1B-B6FD-BED3D7F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FEEE69-7C4C-4A6D-887C-26601530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096EF-24ED-4700-BBCC-C702D702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772D76-8BCC-45ED-94BD-BD292EF93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1F59F-28F8-47EB-B1A0-0BDF2E6C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62EF4-B518-41B8-AAA8-0284F8B5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BD4612-4E20-4142-8777-6AC3035C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27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AD1A57-172A-4E8D-A827-891B38456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737C6F-EA5C-4C86-82D7-8193230D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83F8A3-B63C-4C81-A46A-406AC078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7C3D2-3922-4667-8DF7-B2FAECA1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AD67C-6F24-4044-A618-AF13DD29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1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1AA3A-CC79-493C-B095-3F737F2A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B1436-BF2E-4B7F-AA41-252CA960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9A874-87E0-4FEB-BDF1-6C8E3D5D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5C8C3-0709-4B48-841C-81F34F9F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8B394-939D-42DD-8A73-7115DB7D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4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1355-1F05-457C-BBD4-9385F27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DCD63F-871E-4431-A389-C612E183D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56C52-F844-4D88-8C0F-6FF81ED4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003C0-8671-42D0-9A53-DAEA72FB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DFFDAE-CE03-4E89-BA19-D0835485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2940-9A6E-4373-AF4A-984C4983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697A2-5939-4709-A774-F768CDAEB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B44C89-3F43-4FBC-BE22-D29E0AA2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3823D2-7C82-4428-926A-3C905D5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61D8A7-BACE-4773-B3A9-D3B021F9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A58008-04C1-4787-BACE-443A858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2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59D8-727F-4B64-ABFF-D3A7DEAE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0A5D0-744B-4213-BB4B-84AA3724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FA5558-D5C9-47EC-BF6A-B4B4593F2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3815CC-37F3-407F-99F0-38A2C0C3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48105C-4EB3-407F-B2F0-CD5B3FF8C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DF5942-DD75-43FD-977B-121895D1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B0A596-BDBF-40F0-B20A-46202728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A6F947-C5FE-4AEF-B6AC-C5E87EB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164D4-D040-4716-883C-F0C080E7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87703C-9B60-4F32-88FE-A2C4F718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FF2AB2-25A6-4C3D-953D-978ABF98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3A4CC8-6757-40A0-86C4-18233E6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1568DD-641E-420E-99DB-44CFBCD8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782AA8-9AF5-45EA-9060-50EFFA63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D1A87-696F-425E-9518-F09BB4C7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0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5C6F6-10CB-447A-98B0-8F7C0CB5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3DB9D-35A3-477B-9EB0-82E88D32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A541D-2D3D-4E00-8870-AFB10D4ED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E23EE0-CFCE-411D-B188-EC3DA8C4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3ED4BB-472C-41B9-A2CA-9EDFE4A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EBBAD8-3B71-4608-90E0-D79BD2AE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3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0A730-FF8E-41C5-BDF4-CD1211A6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23B050-0E52-4DA8-A7A7-B7E44174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2E9336-D86F-47FA-9C49-EB9C5ABCA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5FA30B-2654-49D4-B46E-32ECE00E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84A9B0-924E-4A4F-9563-38E736FE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4321A4-6997-4834-87D8-FDEF3FCF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89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03C03-B162-4047-9335-0645DBAA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F8F79-87D9-4A8F-B805-A46D56A35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A2398-58A5-463C-B092-1D5E37536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898D-A655-4B60-9070-B87E7C0538D4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4102D-D6F9-4F8F-937A-B78C41AE4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4329-6E7F-4733-A93E-78A033E9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08A9-FB44-463D-AD28-7753C33B8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5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 descr="Uma imagem contendo Forma&#10;&#10;Descrição gerada automaticamente">
            <a:extLst>
              <a:ext uri="{FF2B5EF4-FFF2-40B4-BE49-F238E27FC236}">
                <a16:creationId xmlns:a16="http://schemas.microsoft.com/office/drawing/2014/main" id="{8FB4D780-CE1C-4BAC-8B0E-9147E204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720" y="2207266"/>
            <a:ext cx="2182216" cy="2110409"/>
          </a:xfrm>
          <a:prstGeom prst="rect">
            <a:avLst/>
          </a:prstGeom>
        </p:spPr>
      </p:pic>
      <p:grpSp>
        <p:nvGrpSpPr>
          <p:cNvPr id="1048" name="Agrupar 1047">
            <a:extLst>
              <a:ext uri="{FF2B5EF4-FFF2-40B4-BE49-F238E27FC236}">
                <a16:creationId xmlns:a16="http://schemas.microsoft.com/office/drawing/2014/main" id="{95FDE16B-B0E5-4CB0-B719-00B3E9434844}"/>
              </a:ext>
            </a:extLst>
          </p:cNvPr>
          <p:cNvGrpSpPr/>
          <p:nvPr/>
        </p:nvGrpSpPr>
        <p:grpSpPr>
          <a:xfrm>
            <a:off x="819829" y="274953"/>
            <a:ext cx="1778484" cy="1635338"/>
            <a:chOff x="5289727" y="104433"/>
            <a:chExt cx="1778484" cy="1635338"/>
          </a:xfrm>
        </p:grpSpPr>
        <p:pic>
          <p:nvPicPr>
            <p:cNvPr id="3" name="Imagem 2" descr="Tela de computador&#10;&#10;Descrição gerada automaticamente">
              <a:extLst>
                <a:ext uri="{FF2B5EF4-FFF2-40B4-BE49-F238E27FC236}">
                  <a16:creationId xmlns:a16="http://schemas.microsoft.com/office/drawing/2014/main" id="{DC223FF0-A50D-4DC8-8A58-4C5BF6073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727" y="241625"/>
              <a:ext cx="1498146" cy="1498146"/>
            </a:xfrm>
            <a:prstGeom prst="rect">
              <a:avLst/>
            </a:prstGeom>
          </p:spPr>
        </p:pic>
        <p:pic>
          <p:nvPicPr>
            <p:cNvPr id="7" name="Imagem 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92726F2E-CBE8-477A-8CBE-A2E01E40B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3562" y="439742"/>
              <a:ext cx="1110476" cy="569673"/>
            </a:xfrm>
            <a:prstGeom prst="rect">
              <a:avLst/>
            </a:prstGeom>
          </p:spPr>
        </p:pic>
        <p:pic>
          <p:nvPicPr>
            <p:cNvPr id="19" name="Imagem 1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921764B-6557-454B-9419-38A80AB7A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327" y="104433"/>
              <a:ext cx="599884" cy="599884"/>
            </a:xfrm>
            <a:prstGeom prst="rect">
              <a:avLst/>
            </a:prstGeom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4DFBC8-5948-41E1-BBA4-8B31968ADEAD}"/>
              </a:ext>
            </a:extLst>
          </p:cNvPr>
          <p:cNvSpPr txBox="1"/>
          <p:nvPr/>
        </p:nvSpPr>
        <p:spPr>
          <a:xfrm>
            <a:off x="173654" y="1909763"/>
            <a:ext cx="327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Fredoka One" panose="02000000000000000000" pitchFamily="2" charset="0"/>
              </a:rPr>
              <a:t>Software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.CONTROLTEC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BD06BE-89D1-4013-941D-804DE63A7CE9}"/>
              </a:ext>
            </a:extLst>
          </p:cNvPr>
          <p:cNvSpPr txBox="1"/>
          <p:nvPr/>
        </p:nvSpPr>
        <p:spPr>
          <a:xfrm>
            <a:off x="574699" y="45860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B0E54F-0B62-4E87-8B45-361AFE1331FA}"/>
              </a:ext>
            </a:extLst>
          </p:cNvPr>
          <p:cNvSpPr txBox="1"/>
          <p:nvPr/>
        </p:nvSpPr>
        <p:spPr>
          <a:xfrm>
            <a:off x="2443393" y="5777916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Dados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174479-1EBA-49CB-9A84-5DF2B7516826}"/>
              </a:ext>
            </a:extLst>
          </p:cNvPr>
          <p:cNvSpPr txBox="1"/>
          <p:nvPr/>
        </p:nvSpPr>
        <p:spPr>
          <a:xfrm>
            <a:off x="8489142" y="2241573"/>
            <a:ext cx="3084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Site de monitoramento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0454376-A392-4A45-9B86-6892B4CEB2C4}"/>
              </a:ext>
            </a:extLst>
          </p:cNvPr>
          <p:cNvSpPr txBox="1"/>
          <p:nvPr/>
        </p:nvSpPr>
        <p:spPr>
          <a:xfrm>
            <a:off x="4802608" y="3875059"/>
            <a:ext cx="195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Armazenamento</a:t>
            </a:r>
          </a:p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 em nuvem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03FDBD4-AE04-48C2-B980-BDC0471ACC9D}"/>
              </a:ext>
            </a:extLst>
          </p:cNvPr>
          <p:cNvGrpSpPr/>
          <p:nvPr/>
        </p:nvGrpSpPr>
        <p:grpSpPr>
          <a:xfrm>
            <a:off x="8412828" y="1036536"/>
            <a:ext cx="2552732" cy="1309339"/>
            <a:chOff x="7086425" y="3910464"/>
            <a:chExt cx="2552732" cy="1309339"/>
          </a:xfrm>
        </p:grpSpPr>
        <p:pic>
          <p:nvPicPr>
            <p:cNvPr id="1028" name="Imagem 1027" descr="Ícone&#10;&#10;Descrição gerada automaticamente">
              <a:extLst>
                <a:ext uri="{FF2B5EF4-FFF2-40B4-BE49-F238E27FC236}">
                  <a16:creationId xmlns:a16="http://schemas.microsoft.com/office/drawing/2014/main" id="{A99E5A0F-2A0E-43EE-852E-F5E5511A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998" y="4032644"/>
              <a:ext cx="1187159" cy="1187159"/>
            </a:xfrm>
            <a:prstGeom prst="rect">
              <a:avLst/>
            </a:prstGeom>
          </p:spPr>
        </p:pic>
        <p:pic>
          <p:nvPicPr>
            <p:cNvPr id="21" name="Imagem 20" descr="Logotipo&#10;&#10;Descrição gerada automaticamente">
              <a:extLst>
                <a:ext uri="{FF2B5EF4-FFF2-40B4-BE49-F238E27FC236}">
                  <a16:creationId xmlns:a16="http://schemas.microsoft.com/office/drawing/2014/main" id="{92059AF9-40D6-4E10-8A9E-FD8345D6B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425" y="3910464"/>
              <a:ext cx="1285600" cy="1285600"/>
            </a:xfrm>
            <a:prstGeom prst="rect">
              <a:avLst/>
            </a:prstGeom>
          </p:spPr>
        </p:pic>
      </p:grpSp>
      <p:pic>
        <p:nvPicPr>
          <p:cNvPr id="28" name="Gráfico 27" descr="Roteador sem fio">
            <a:extLst>
              <a:ext uri="{FF2B5EF4-FFF2-40B4-BE49-F238E27FC236}">
                <a16:creationId xmlns:a16="http://schemas.microsoft.com/office/drawing/2014/main" id="{BAC2748E-4D9D-41FC-83F8-DAC66514CA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4029" y="3366164"/>
            <a:ext cx="914400" cy="914400"/>
          </a:xfrm>
          <a:prstGeom prst="rect">
            <a:avLst/>
          </a:prstGeom>
        </p:spPr>
      </p:pic>
      <p:pic>
        <p:nvPicPr>
          <p:cNvPr id="2053" name="Gráfico 2052" descr="Banco de dados">
            <a:extLst>
              <a:ext uri="{FF2B5EF4-FFF2-40B4-BE49-F238E27FC236}">
                <a16:creationId xmlns:a16="http://schemas.microsoft.com/office/drawing/2014/main" id="{72366B41-9B39-4FA9-9A5F-714E93E23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3401" y="2920915"/>
            <a:ext cx="914400" cy="9144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4E4185B2-2824-4FAD-BE7D-77D284C76E52}"/>
              </a:ext>
            </a:extLst>
          </p:cNvPr>
          <p:cNvGrpSpPr/>
          <p:nvPr/>
        </p:nvGrpSpPr>
        <p:grpSpPr>
          <a:xfrm>
            <a:off x="2408077" y="4528711"/>
            <a:ext cx="1238021" cy="1267319"/>
            <a:chOff x="2922664" y="881861"/>
            <a:chExt cx="1238021" cy="1267319"/>
          </a:xfrm>
        </p:grpSpPr>
        <p:pic>
          <p:nvPicPr>
            <p:cNvPr id="90" name="Gráfico 89" descr="Dado">
              <a:extLst>
                <a:ext uri="{FF2B5EF4-FFF2-40B4-BE49-F238E27FC236}">
                  <a16:creationId xmlns:a16="http://schemas.microsoft.com/office/drawing/2014/main" id="{F504AFFC-53E4-4587-BF11-1D345BB8E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22664" y="1234780"/>
              <a:ext cx="914400" cy="914400"/>
            </a:xfrm>
            <a:prstGeom prst="rect">
              <a:avLst/>
            </a:prstGeom>
          </p:spPr>
        </p:pic>
        <p:pic>
          <p:nvPicPr>
            <p:cNvPr id="93" name="Gráfico 92" descr="Seta circular">
              <a:extLst>
                <a:ext uri="{FF2B5EF4-FFF2-40B4-BE49-F238E27FC236}">
                  <a16:creationId xmlns:a16="http://schemas.microsoft.com/office/drawing/2014/main" id="{56D1E134-C41C-4EBC-8B2F-F2380A795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6285" y="881861"/>
              <a:ext cx="914400" cy="914400"/>
            </a:xfrm>
            <a:prstGeom prst="rect">
              <a:avLst/>
            </a:prstGeom>
          </p:spPr>
        </p:pic>
      </p:grpSp>
      <p:pic>
        <p:nvPicPr>
          <p:cNvPr id="95" name="Gráfico 94" descr="Roteador sem fio">
            <a:extLst>
              <a:ext uri="{FF2B5EF4-FFF2-40B4-BE49-F238E27FC236}">
                <a16:creationId xmlns:a16="http://schemas.microsoft.com/office/drawing/2014/main" id="{7F1CC6C2-6A92-4306-84EE-BED9E41A11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8606" y="948062"/>
            <a:ext cx="914400" cy="914400"/>
          </a:xfrm>
          <a:prstGeom prst="rect">
            <a:avLst/>
          </a:prstGeom>
        </p:spPr>
      </p:pic>
      <p:pic>
        <p:nvPicPr>
          <p:cNvPr id="14" name="Gráfico 13" descr="Seta para Cima">
            <a:extLst>
              <a:ext uri="{FF2B5EF4-FFF2-40B4-BE49-F238E27FC236}">
                <a16:creationId xmlns:a16="http://schemas.microsoft.com/office/drawing/2014/main" id="{B300B4AC-1E56-4BCA-8017-60132D57C4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1103977" y="2515101"/>
            <a:ext cx="806625" cy="806625"/>
          </a:xfrm>
          <a:prstGeom prst="rect">
            <a:avLst/>
          </a:prstGeom>
        </p:spPr>
      </p:pic>
      <p:pic>
        <p:nvPicPr>
          <p:cNvPr id="17" name="Gráfico 16" descr="Seta de linha: curva no sentido horário">
            <a:extLst>
              <a:ext uri="{FF2B5EF4-FFF2-40B4-BE49-F238E27FC236}">
                <a16:creationId xmlns:a16="http://schemas.microsoft.com/office/drawing/2014/main" id="{40748C83-079A-4FC0-AC06-49EB2E94B7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6360192" flipH="1">
            <a:off x="1371426" y="4266303"/>
            <a:ext cx="1022789" cy="1036210"/>
          </a:xfrm>
          <a:prstGeom prst="rect">
            <a:avLst/>
          </a:prstGeom>
        </p:spPr>
      </p:pic>
      <p:pic>
        <p:nvPicPr>
          <p:cNvPr id="24" name="Gráfico 23" descr="Seta de linha: curva no sentido horário">
            <a:extLst>
              <a:ext uri="{FF2B5EF4-FFF2-40B4-BE49-F238E27FC236}">
                <a16:creationId xmlns:a16="http://schemas.microsoft.com/office/drawing/2014/main" id="{CFEFC685-8247-48E6-85B8-B883F989AB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239208" flipH="1">
            <a:off x="3847998" y="4395554"/>
            <a:ext cx="989010" cy="1045162"/>
          </a:xfrm>
          <a:prstGeom prst="rect">
            <a:avLst/>
          </a:prstGeom>
        </p:spPr>
      </p:pic>
      <p:pic>
        <p:nvPicPr>
          <p:cNvPr id="25" name="Gráfico 24" descr="Seta de linha: curva no sentido horário">
            <a:extLst>
              <a:ext uri="{FF2B5EF4-FFF2-40B4-BE49-F238E27FC236}">
                <a16:creationId xmlns:a16="http://schemas.microsoft.com/office/drawing/2014/main" id="{8A0E14C2-31B2-44B6-8F03-CC437CD97C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4277352">
            <a:off x="5466244" y="1249439"/>
            <a:ext cx="966590" cy="1248802"/>
          </a:xfrm>
          <a:prstGeom prst="rect">
            <a:avLst/>
          </a:prstGeom>
        </p:spPr>
      </p:pic>
      <p:pic>
        <p:nvPicPr>
          <p:cNvPr id="26" name="Gráfico 25" descr="Seta de linha: curva no sentido horário">
            <a:extLst>
              <a:ext uri="{FF2B5EF4-FFF2-40B4-BE49-F238E27FC236}">
                <a16:creationId xmlns:a16="http://schemas.microsoft.com/office/drawing/2014/main" id="{C5863CBC-EF55-4882-87C7-774DDA4EF2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6588971">
            <a:off x="7480832" y="696646"/>
            <a:ext cx="739297" cy="1221887"/>
          </a:xfrm>
          <a:prstGeom prst="rect">
            <a:avLst/>
          </a:prstGeom>
        </p:spPr>
      </p:pic>
      <p:pic>
        <p:nvPicPr>
          <p:cNvPr id="2051" name="Gráfico 2050" descr="Seta de linha: curva no sentido horário">
            <a:extLst>
              <a:ext uri="{FF2B5EF4-FFF2-40B4-BE49-F238E27FC236}">
                <a16:creationId xmlns:a16="http://schemas.microsoft.com/office/drawing/2014/main" id="{3E470B5E-A7C2-4009-A6EA-77B70F58A6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1637052">
            <a:off x="10283525" y="2722050"/>
            <a:ext cx="971078" cy="1254600"/>
          </a:xfrm>
          <a:prstGeom prst="rect">
            <a:avLst/>
          </a:prstGeom>
        </p:spPr>
      </p:pic>
      <p:grpSp>
        <p:nvGrpSpPr>
          <p:cNvPr id="98" name="Agrupar 97">
            <a:extLst>
              <a:ext uri="{FF2B5EF4-FFF2-40B4-BE49-F238E27FC236}">
                <a16:creationId xmlns:a16="http://schemas.microsoft.com/office/drawing/2014/main" id="{F54E7276-AEA4-4371-92FA-8BE14F2DFBF0}"/>
              </a:ext>
            </a:extLst>
          </p:cNvPr>
          <p:cNvGrpSpPr/>
          <p:nvPr/>
        </p:nvGrpSpPr>
        <p:grpSpPr>
          <a:xfrm>
            <a:off x="6775090" y="4495102"/>
            <a:ext cx="2874317" cy="1584921"/>
            <a:chOff x="5430237" y="637154"/>
            <a:chExt cx="3035693" cy="1737490"/>
          </a:xfrm>
        </p:grpSpPr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726DE24A-1FEB-4ECA-BA98-B4A49A01B290}"/>
                </a:ext>
              </a:extLst>
            </p:cNvPr>
            <p:cNvSpPr/>
            <p:nvPr/>
          </p:nvSpPr>
          <p:spPr>
            <a:xfrm>
              <a:off x="5430237" y="637154"/>
              <a:ext cx="3035693" cy="1737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1" name="Gráfico 100" descr="Processador">
              <a:extLst>
                <a:ext uri="{FF2B5EF4-FFF2-40B4-BE49-F238E27FC236}">
                  <a16:creationId xmlns:a16="http://schemas.microsoft.com/office/drawing/2014/main" id="{D523D40C-DF6C-41F0-9281-5EE36358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79243" y="749723"/>
              <a:ext cx="633514" cy="633514"/>
            </a:xfrm>
            <a:prstGeom prst="rect">
              <a:avLst/>
            </a:prstGeom>
          </p:spPr>
        </p:pic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FBD3D2DB-4E93-4786-9542-330B1C5ACA83}"/>
                </a:ext>
              </a:extLst>
            </p:cNvPr>
            <p:cNvCxnSpPr/>
            <p:nvPr/>
          </p:nvCxnSpPr>
          <p:spPr>
            <a:xfrm>
              <a:off x="5919218" y="1686272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9BE1EC5D-D82E-4FE2-8B7D-10A6920D6B26}"/>
                </a:ext>
              </a:extLst>
            </p:cNvPr>
            <p:cNvCxnSpPr/>
            <p:nvPr/>
          </p:nvCxnSpPr>
          <p:spPr>
            <a:xfrm>
              <a:off x="6123331" y="1686274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592F3478-6AD8-410A-9C27-BDDAE8E5B04E}"/>
                </a:ext>
              </a:extLst>
            </p:cNvPr>
            <p:cNvCxnSpPr/>
            <p:nvPr/>
          </p:nvCxnSpPr>
          <p:spPr>
            <a:xfrm>
              <a:off x="6352264" y="1686273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465E7F4B-E44D-44E3-BCAC-8C69EA5BFAB2}"/>
                </a:ext>
              </a:extLst>
            </p:cNvPr>
            <p:cNvCxnSpPr/>
            <p:nvPr/>
          </p:nvCxnSpPr>
          <p:spPr>
            <a:xfrm>
              <a:off x="6540775" y="1686272"/>
              <a:ext cx="0" cy="509039"/>
            </a:xfrm>
            <a:prstGeom prst="line">
              <a:avLst/>
            </a:prstGeom>
            <a:ln w="666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2BC77E14-ABE4-4815-82FA-F51A27274C41}"/>
                </a:ext>
              </a:extLst>
            </p:cNvPr>
            <p:cNvCxnSpPr>
              <a:cxnSpLocks/>
            </p:cNvCxnSpPr>
            <p:nvPr/>
          </p:nvCxnSpPr>
          <p:spPr>
            <a:xfrm>
              <a:off x="5919218" y="1732002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5E44396F-F876-46B5-B5CD-FD59C2E0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123331" y="1753993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D2B0B57F-BC39-4178-A946-E1B153396E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2264" y="1753993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FED77B18-452E-45F7-A44F-30DDD68E7035}"/>
                </a:ext>
              </a:extLst>
            </p:cNvPr>
            <p:cNvCxnSpPr>
              <a:cxnSpLocks/>
            </p:cNvCxnSpPr>
            <p:nvPr/>
          </p:nvCxnSpPr>
          <p:spPr>
            <a:xfrm>
              <a:off x="6542897" y="1767245"/>
              <a:ext cx="0" cy="3833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A488C2A1-CBE4-4CD8-9FD4-AB33091C5BA5}"/>
                </a:ext>
              </a:extLst>
            </p:cNvPr>
            <p:cNvSpPr/>
            <p:nvPr/>
          </p:nvSpPr>
          <p:spPr>
            <a:xfrm>
              <a:off x="7016204" y="1463868"/>
              <a:ext cx="1320759" cy="7069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4" name="Imagem 113" descr="Imagem em preto e branco&#10;&#10;Descrição gerada automaticamente">
              <a:extLst>
                <a:ext uri="{FF2B5EF4-FFF2-40B4-BE49-F238E27FC236}">
                  <a16:creationId xmlns:a16="http://schemas.microsoft.com/office/drawing/2014/main" id="{1CDA8CA0-EA41-4721-970B-2720FEC03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193" y="1547645"/>
              <a:ext cx="543550" cy="543550"/>
            </a:xfrm>
            <a:prstGeom prst="rect">
              <a:avLst/>
            </a:prstGeom>
          </p:spPr>
        </p:pic>
        <p:pic>
          <p:nvPicPr>
            <p:cNvPr id="115" name="Gráfico 114" descr="Raio">
              <a:extLst>
                <a:ext uri="{FF2B5EF4-FFF2-40B4-BE49-F238E27FC236}">
                  <a16:creationId xmlns:a16="http://schemas.microsoft.com/office/drawing/2014/main" id="{2D6112F3-101E-45B9-BFE0-B6B7E21E6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014599" y="1520056"/>
              <a:ext cx="680167" cy="680168"/>
            </a:xfrm>
            <a:prstGeom prst="rect">
              <a:avLst/>
            </a:prstGeom>
            <a:effectLst>
              <a:outerShdw blurRad="50800" dist="50800" dir="5400000" sx="95000" sy="95000" algn="ctr" rotWithShape="0">
                <a:srgbClr val="000000"/>
              </a:outerShdw>
            </a:effectLst>
          </p:spPr>
        </p:pic>
        <p:cxnSp>
          <p:nvCxnSpPr>
            <p:cNvPr id="116" name="Conector: Angulado 115">
              <a:extLst>
                <a:ext uri="{FF2B5EF4-FFF2-40B4-BE49-F238E27FC236}">
                  <a16:creationId xmlns:a16="http://schemas.microsoft.com/office/drawing/2014/main" id="{A3E8868B-6426-496A-9E90-69C45FBCD074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>
              <a:off x="6412757" y="1066480"/>
              <a:ext cx="566989" cy="476718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7" name="Conector: Angulado 116">
              <a:extLst>
                <a:ext uri="{FF2B5EF4-FFF2-40B4-BE49-F238E27FC236}">
                  <a16:creationId xmlns:a16="http://schemas.microsoft.com/office/drawing/2014/main" id="{672318F5-55AB-4C5A-9511-1CF977CB72AF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 rot="5400000">
              <a:off x="5868697" y="1458970"/>
              <a:ext cx="303037" cy="151571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8" name="Conector: Angulado 117">
              <a:extLst>
                <a:ext uri="{FF2B5EF4-FFF2-40B4-BE49-F238E27FC236}">
                  <a16:creationId xmlns:a16="http://schemas.microsoft.com/office/drawing/2014/main" id="{BAC28D96-9947-46F9-8999-7AE1C51D6570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 rot="16200000" flipH="1">
              <a:off x="5950347" y="1528889"/>
              <a:ext cx="303034" cy="11729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9" name="Conector: Angulado 118">
              <a:extLst>
                <a:ext uri="{FF2B5EF4-FFF2-40B4-BE49-F238E27FC236}">
                  <a16:creationId xmlns:a16="http://schemas.microsoft.com/office/drawing/2014/main" id="{58AC22B2-F2DC-46DF-9B75-719E5543B3A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14972" y="1489748"/>
              <a:ext cx="330407" cy="131219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0" name="Conector: Angulado 119">
              <a:extLst>
                <a:ext uri="{FF2B5EF4-FFF2-40B4-BE49-F238E27FC236}">
                  <a16:creationId xmlns:a16="http://schemas.microsoft.com/office/drawing/2014/main" id="{B08C23D5-C856-449C-BAB4-30BAFC66C70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41795" y="1361782"/>
              <a:ext cx="462403" cy="34852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1" name="Conector: Angulado 120">
              <a:extLst>
                <a:ext uri="{FF2B5EF4-FFF2-40B4-BE49-F238E27FC236}">
                  <a16:creationId xmlns:a16="http://schemas.microsoft.com/office/drawing/2014/main" id="{462EFFE9-0E34-47B0-B3A1-208D1EC27280}"/>
                </a:ext>
              </a:extLst>
            </p:cNvPr>
            <p:cNvCxnSpPr>
              <a:cxnSpLocks/>
            </p:cNvCxnSpPr>
            <p:nvPr/>
          </p:nvCxnSpPr>
          <p:spPr>
            <a:xfrm>
              <a:off x="6376299" y="944130"/>
              <a:ext cx="1065629" cy="134742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3211A580-22FC-4619-9A37-55FA9344AA32}"/>
                </a:ext>
              </a:extLst>
            </p:cNvPr>
            <p:cNvSpPr/>
            <p:nvPr/>
          </p:nvSpPr>
          <p:spPr>
            <a:xfrm>
              <a:off x="7507341" y="920531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E0B9FBE9-9CE0-414F-A095-5C6850E741D7}"/>
                </a:ext>
              </a:extLst>
            </p:cNvPr>
            <p:cNvSpPr/>
            <p:nvPr/>
          </p:nvSpPr>
          <p:spPr>
            <a:xfrm>
              <a:off x="7504636" y="1046004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3EDE0306-F07F-4EC2-85C7-2F9B93F72A1B}"/>
                </a:ext>
              </a:extLst>
            </p:cNvPr>
            <p:cNvSpPr/>
            <p:nvPr/>
          </p:nvSpPr>
          <p:spPr>
            <a:xfrm>
              <a:off x="7590595" y="978448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9DCFA5E6-4465-4215-A6CA-140DF1553F80}"/>
                </a:ext>
              </a:extLst>
            </p:cNvPr>
            <p:cNvSpPr/>
            <p:nvPr/>
          </p:nvSpPr>
          <p:spPr>
            <a:xfrm>
              <a:off x="7605816" y="1100909"/>
              <a:ext cx="75852" cy="6755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AF53392C-BCFB-46FE-AAFF-C62F64261A3A}"/>
                </a:ext>
              </a:extLst>
            </p:cNvPr>
            <p:cNvSpPr/>
            <p:nvPr/>
          </p:nvSpPr>
          <p:spPr>
            <a:xfrm>
              <a:off x="7991061" y="749723"/>
              <a:ext cx="269952" cy="170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B91024E0-A7FB-4675-981F-EA68DDE012E4}"/>
                </a:ext>
              </a:extLst>
            </p:cNvPr>
            <p:cNvSpPr/>
            <p:nvPr/>
          </p:nvSpPr>
          <p:spPr>
            <a:xfrm>
              <a:off x="7984772" y="979427"/>
              <a:ext cx="269952" cy="1708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8" name="Agrupar 127">
              <a:extLst>
                <a:ext uri="{FF2B5EF4-FFF2-40B4-BE49-F238E27FC236}">
                  <a16:creationId xmlns:a16="http://schemas.microsoft.com/office/drawing/2014/main" id="{52366BC2-116C-4AC0-8119-0F58CB81BE3B}"/>
                </a:ext>
              </a:extLst>
            </p:cNvPr>
            <p:cNvGrpSpPr/>
            <p:nvPr/>
          </p:nvGrpSpPr>
          <p:grpSpPr>
            <a:xfrm>
              <a:off x="6050069" y="915794"/>
              <a:ext cx="438092" cy="444515"/>
              <a:chOff x="4734363" y="960869"/>
              <a:chExt cx="631767" cy="619114"/>
            </a:xfrm>
          </p:grpSpPr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69B8F0AB-DB87-4CF5-8C72-765AAB55B289}"/>
                  </a:ext>
                </a:extLst>
              </p:cNvPr>
              <p:cNvSpPr/>
              <p:nvPr/>
            </p:nvSpPr>
            <p:spPr>
              <a:xfrm>
                <a:off x="4734363" y="960869"/>
                <a:ext cx="631767" cy="619114"/>
              </a:xfrm>
              <a:prstGeom prst="ellipse">
                <a:avLst/>
              </a:prstGeom>
              <a:solidFill>
                <a:srgbClr val="92D05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0" name="Agrupar 149">
                <a:extLst>
                  <a:ext uri="{FF2B5EF4-FFF2-40B4-BE49-F238E27FC236}">
                    <a16:creationId xmlns:a16="http://schemas.microsoft.com/office/drawing/2014/main" id="{78D5EA27-B1FA-441C-95D3-FA2B6BE1EE35}"/>
                  </a:ext>
                </a:extLst>
              </p:cNvPr>
              <p:cNvGrpSpPr/>
              <p:nvPr/>
            </p:nvGrpSpPr>
            <p:grpSpPr>
              <a:xfrm>
                <a:off x="4789648" y="1068209"/>
                <a:ext cx="507257" cy="435611"/>
                <a:chOff x="4774999" y="1068578"/>
                <a:chExt cx="507257" cy="435611"/>
              </a:xfrm>
            </p:grpSpPr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3458D0DB-97A2-4D3F-9958-285EBD75BECB}"/>
                    </a:ext>
                  </a:extLst>
                </p:cNvPr>
                <p:cNvSpPr/>
                <p:nvPr/>
              </p:nvSpPr>
              <p:spPr>
                <a:xfrm>
                  <a:off x="4774999" y="1068578"/>
                  <a:ext cx="507257" cy="435611"/>
                </a:xfrm>
                <a:prstGeom prst="ellipse">
                  <a:avLst/>
                </a:prstGeom>
                <a:solidFill>
                  <a:srgbClr val="FFFF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52" name="Elipse 151">
                  <a:extLst>
                    <a:ext uri="{FF2B5EF4-FFF2-40B4-BE49-F238E27FC236}">
                      <a16:creationId xmlns:a16="http://schemas.microsoft.com/office/drawing/2014/main" id="{B8105416-DF43-4556-BE96-4F5EECA1FB1A}"/>
                    </a:ext>
                  </a:extLst>
                </p:cNvPr>
                <p:cNvSpPr/>
                <p:nvPr/>
              </p:nvSpPr>
              <p:spPr>
                <a:xfrm>
                  <a:off x="4885589" y="1146664"/>
                  <a:ext cx="339668" cy="286539"/>
                </a:xfrm>
                <a:prstGeom prst="ellipse">
                  <a:avLst/>
                </a:prstGeom>
                <a:solidFill>
                  <a:srgbClr val="FF00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29" name="Agrupar 128">
              <a:extLst>
                <a:ext uri="{FF2B5EF4-FFF2-40B4-BE49-F238E27FC236}">
                  <a16:creationId xmlns:a16="http://schemas.microsoft.com/office/drawing/2014/main" id="{8389AA63-025B-4ABC-BBAC-E18023EAD05A}"/>
                </a:ext>
              </a:extLst>
            </p:cNvPr>
            <p:cNvGrpSpPr/>
            <p:nvPr/>
          </p:nvGrpSpPr>
          <p:grpSpPr>
            <a:xfrm>
              <a:off x="6944329" y="1629655"/>
              <a:ext cx="722118" cy="743216"/>
              <a:chOff x="4663813" y="898287"/>
              <a:chExt cx="722118" cy="743216"/>
            </a:xfrm>
          </p:grpSpPr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4705D4C5-5A08-4621-888F-25F472A9AFB8}"/>
                  </a:ext>
                </a:extLst>
              </p:cNvPr>
              <p:cNvSpPr/>
              <p:nvPr/>
            </p:nvSpPr>
            <p:spPr>
              <a:xfrm>
                <a:off x="4663813" y="898287"/>
                <a:ext cx="722118" cy="743216"/>
              </a:xfrm>
              <a:prstGeom prst="ellipse">
                <a:avLst/>
              </a:prstGeom>
              <a:solidFill>
                <a:srgbClr val="92D05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145">
                <a:extLst>
                  <a:ext uri="{FF2B5EF4-FFF2-40B4-BE49-F238E27FC236}">
                    <a16:creationId xmlns:a16="http://schemas.microsoft.com/office/drawing/2014/main" id="{3EDAE764-178D-4BA7-8A97-66A850DD3B5A}"/>
                  </a:ext>
                </a:extLst>
              </p:cNvPr>
              <p:cNvGrpSpPr/>
              <p:nvPr/>
            </p:nvGrpSpPr>
            <p:grpSpPr>
              <a:xfrm>
                <a:off x="4760807" y="1002097"/>
                <a:ext cx="556254" cy="549903"/>
                <a:chOff x="4746158" y="1002466"/>
                <a:chExt cx="556254" cy="549903"/>
              </a:xfrm>
            </p:grpSpPr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CDF0673F-326E-4616-A83C-ACB1D978120A}"/>
                    </a:ext>
                  </a:extLst>
                </p:cNvPr>
                <p:cNvSpPr/>
                <p:nvPr/>
              </p:nvSpPr>
              <p:spPr>
                <a:xfrm>
                  <a:off x="4746158" y="1002466"/>
                  <a:ext cx="556254" cy="549903"/>
                </a:xfrm>
                <a:prstGeom prst="ellipse">
                  <a:avLst/>
                </a:prstGeom>
                <a:solidFill>
                  <a:srgbClr val="FFFF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50D608BE-9AF6-417B-BDAB-06FA9516BF0F}"/>
                    </a:ext>
                  </a:extLst>
                </p:cNvPr>
                <p:cNvSpPr/>
                <p:nvPr/>
              </p:nvSpPr>
              <p:spPr>
                <a:xfrm>
                  <a:off x="4807140" y="1078872"/>
                  <a:ext cx="420955" cy="392795"/>
                </a:xfrm>
                <a:prstGeom prst="ellipse">
                  <a:avLst/>
                </a:prstGeom>
                <a:solidFill>
                  <a:srgbClr val="FF00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grpSp>
          <p:nvGrpSpPr>
            <p:cNvPr id="130" name="Agrupar 129">
              <a:extLst>
                <a:ext uri="{FF2B5EF4-FFF2-40B4-BE49-F238E27FC236}">
                  <a16:creationId xmlns:a16="http://schemas.microsoft.com/office/drawing/2014/main" id="{6CA5191E-00B4-427F-AF85-E25033BD049D}"/>
                </a:ext>
              </a:extLst>
            </p:cNvPr>
            <p:cNvGrpSpPr/>
            <p:nvPr/>
          </p:nvGrpSpPr>
          <p:grpSpPr>
            <a:xfrm>
              <a:off x="5692931" y="1657262"/>
              <a:ext cx="524521" cy="494745"/>
              <a:chOff x="4663813" y="898287"/>
              <a:chExt cx="722118" cy="743216"/>
            </a:xfrm>
          </p:grpSpPr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4CDA3F1C-759F-4EDA-B71B-FCC00BB7E211}"/>
                  </a:ext>
                </a:extLst>
              </p:cNvPr>
              <p:cNvSpPr/>
              <p:nvPr/>
            </p:nvSpPr>
            <p:spPr>
              <a:xfrm>
                <a:off x="4663813" y="898287"/>
                <a:ext cx="722118" cy="743216"/>
              </a:xfrm>
              <a:prstGeom prst="ellipse">
                <a:avLst/>
              </a:prstGeom>
              <a:solidFill>
                <a:srgbClr val="92D05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2" name="Agrupar 141">
                <a:extLst>
                  <a:ext uri="{FF2B5EF4-FFF2-40B4-BE49-F238E27FC236}">
                    <a16:creationId xmlns:a16="http://schemas.microsoft.com/office/drawing/2014/main" id="{DA909A73-9A13-4C82-BEB0-6031E3A7C3F2}"/>
                  </a:ext>
                </a:extLst>
              </p:cNvPr>
              <p:cNvGrpSpPr/>
              <p:nvPr/>
            </p:nvGrpSpPr>
            <p:grpSpPr>
              <a:xfrm>
                <a:off x="4760807" y="1002097"/>
                <a:ext cx="556254" cy="549903"/>
                <a:chOff x="4746158" y="1002466"/>
                <a:chExt cx="556254" cy="549903"/>
              </a:xfrm>
            </p:grpSpPr>
            <p:sp>
              <p:nvSpPr>
                <p:cNvPr id="143" name="Elipse 142">
                  <a:extLst>
                    <a:ext uri="{FF2B5EF4-FFF2-40B4-BE49-F238E27FC236}">
                      <a16:creationId xmlns:a16="http://schemas.microsoft.com/office/drawing/2014/main" id="{67EE86C7-A9E9-42C9-9DEE-26CA99D8EC46}"/>
                    </a:ext>
                  </a:extLst>
                </p:cNvPr>
                <p:cNvSpPr/>
                <p:nvPr/>
              </p:nvSpPr>
              <p:spPr>
                <a:xfrm>
                  <a:off x="4746158" y="1002466"/>
                  <a:ext cx="556254" cy="549903"/>
                </a:xfrm>
                <a:prstGeom prst="ellipse">
                  <a:avLst/>
                </a:prstGeom>
                <a:solidFill>
                  <a:srgbClr val="FFFF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35F6BF8E-5774-46ED-A932-9DF7142054D1}"/>
                    </a:ext>
                  </a:extLst>
                </p:cNvPr>
                <p:cNvSpPr/>
                <p:nvPr/>
              </p:nvSpPr>
              <p:spPr>
                <a:xfrm>
                  <a:off x="4807140" y="1078872"/>
                  <a:ext cx="420955" cy="392795"/>
                </a:xfrm>
                <a:prstGeom prst="ellipse">
                  <a:avLst/>
                </a:prstGeom>
                <a:solidFill>
                  <a:srgbClr val="FF0000">
                    <a:alpha val="56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B491773A-AFE9-4141-BC92-0E51ED34F39F}"/>
              </a:ext>
            </a:extLst>
          </p:cNvPr>
          <p:cNvSpPr/>
          <p:nvPr/>
        </p:nvSpPr>
        <p:spPr>
          <a:xfrm>
            <a:off x="6588607" y="4340431"/>
            <a:ext cx="5336339" cy="1917019"/>
          </a:xfrm>
          <a:prstGeom prst="rect">
            <a:avLst/>
          </a:prstGeom>
          <a:noFill/>
          <a:ln w="28575" cap="rnd">
            <a:solidFill>
              <a:schemeClr val="tx1">
                <a:alpha val="97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99551"/>
                      <a:gd name="connsiteY0" fmla="*/ 0 h 1820724"/>
                      <a:gd name="connsiteX1" fmla="*/ 5399551 w 5399551"/>
                      <a:gd name="connsiteY1" fmla="*/ 0 h 1820724"/>
                      <a:gd name="connsiteX2" fmla="*/ 5399551 w 5399551"/>
                      <a:gd name="connsiteY2" fmla="*/ 1820724 h 1820724"/>
                      <a:gd name="connsiteX3" fmla="*/ 0 w 5399551"/>
                      <a:gd name="connsiteY3" fmla="*/ 1820724 h 1820724"/>
                      <a:gd name="connsiteX4" fmla="*/ 0 w 5399551"/>
                      <a:gd name="connsiteY4" fmla="*/ 0 h 1820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551" h="1820724" extrusionOk="0">
                        <a:moveTo>
                          <a:pt x="0" y="0"/>
                        </a:moveTo>
                        <a:cubicBezTo>
                          <a:pt x="1904592" y="118645"/>
                          <a:pt x="4251125" y="116012"/>
                          <a:pt x="5399551" y="0"/>
                        </a:cubicBezTo>
                        <a:cubicBezTo>
                          <a:pt x="5487725" y="783693"/>
                          <a:pt x="5483115" y="936718"/>
                          <a:pt x="5399551" y="1820724"/>
                        </a:cubicBezTo>
                        <a:cubicBezTo>
                          <a:pt x="4851819" y="1955324"/>
                          <a:pt x="818774" y="1663528"/>
                          <a:pt x="0" y="1820724"/>
                        </a:cubicBezTo>
                        <a:cubicBezTo>
                          <a:pt x="38578" y="1416423"/>
                          <a:pt x="5978" y="8596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4" name="Gráfico 153" descr="Documento">
            <a:extLst>
              <a:ext uri="{FF2B5EF4-FFF2-40B4-BE49-F238E27FC236}">
                <a16:creationId xmlns:a16="http://schemas.microsoft.com/office/drawing/2014/main" id="{7D426EC0-CF0D-4149-B7F5-8E0B0CF05B9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843472" y="4928665"/>
            <a:ext cx="772140" cy="772140"/>
          </a:xfrm>
          <a:prstGeom prst="rect">
            <a:avLst/>
          </a:prstGeom>
        </p:spPr>
      </p:pic>
      <p:pic>
        <p:nvPicPr>
          <p:cNvPr id="155" name="Gráfico 154" descr="Gráfico de barras com tendência ascendente">
            <a:extLst>
              <a:ext uri="{FF2B5EF4-FFF2-40B4-BE49-F238E27FC236}">
                <a16:creationId xmlns:a16="http://schemas.microsoft.com/office/drawing/2014/main" id="{AE26454F-B70C-49C7-A5C2-59F869D313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689194" y="4918135"/>
            <a:ext cx="914400" cy="914400"/>
          </a:xfrm>
          <a:prstGeom prst="rect">
            <a:avLst/>
          </a:prstGeom>
        </p:spPr>
      </p:pic>
      <p:sp>
        <p:nvSpPr>
          <p:cNvPr id="2054" name="CaixaDeTexto 2053">
            <a:extLst>
              <a:ext uri="{FF2B5EF4-FFF2-40B4-BE49-F238E27FC236}">
                <a16:creationId xmlns:a16="http://schemas.microsoft.com/office/drawing/2014/main" id="{62AA2133-26E6-4AE5-ADB2-95796893DCEF}"/>
              </a:ext>
            </a:extLst>
          </p:cNvPr>
          <p:cNvSpPr txBox="1"/>
          <p:nvPr/>
        </p:nvSpPr>
        <p:spPr>
          <a:xfrm>
            <a:off x="8625110" y="6347658"/>
            <a:ext cx="1406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Fredoka One" panose="02000000000000000000" pitchFamily="2" charset="0"/>
                <a:cs typeface="Times New Roman" panose="02020603050405020304" pitchFamily="18" charset="0"/>
              </a:rPr>
              <a:t>Resultados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47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66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Fredoka One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VICARI .</dc:creator>
  <cp:lastModifiedBy>GUILHERME VICARI .</cp:lastModifiedBy>
  <cp:revision>14</cp:revision>
  <dcterms:created xsi:type="dcterms:W3CDTF">2020-09-28T23:21:24Z</dcterms:created>
  <dcterms:modified xsi:type="dcterms:W3CDTF">2020-10-07T21:34:17Z</dcterms:modified>
</cp:coreProperties>
</file>