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FA19-C151-40EA-B6FD-92428AC6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3A4E08-6581-448F-B251-8B7A85D86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84803-F645-4012-80AC-DE2A324B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202DA8-7832-4FAA-824F-F7C39C8A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F9608-B098-437E-9E9B-1EABA20D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48972-DDAC-4999-83F5-063D7120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E07F87-1398-4284-8639-43619CC58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986A6-68BE-4EEB-889C-5816FE03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1A02E-9C46-4F26-A459-BE93F696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D7A5D-07CC-440B-AE11-7762B855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41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5E631F-7141-4C25-8A0B-CB3B9A3B7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B5DF2E-2E5F-497D-9F44-191BF4C41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2F344A-9ACF-4A77-8EF9-33251791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16CE37-9396-4CEB-98CA-8BC49662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A9AE2-A5A4-406B-99DC-72217E14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8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EABD-6FEE-4B14-8E93-44BD3D66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26C94-C565-476D-B2D0-FD1EFA1C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78D822-91D3-4486-BB59-6D508B06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5F679-5D00-48EB-9DD1-62EC78B2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B4000-981A-4DE5-97C3-7DAF490E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39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382F-3812-4425-BF62-E370C4B1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F8303F-1E00-4D0D-8249-F57B013D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D2496F-B820-419B-9775-ECF9F750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EA04C-76AD-4CEE-88AC-857C7E96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CC2F1-6B04-40EA-8D8B-230267CE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05C3-FFC4-49FE-8F4F-A31F37AE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F6091-AD81-4F9F-87D0-FF04BA211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13BAE3-B246-4D2D-A321-2437AE1E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D10ECD-F65C-44A6-948E-048B1EA4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15E000-DA4D-4505-814F-2E6AF8BD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FA8010-7589-4677-A2DC-D377399F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84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5255F-9A76-47AF-9F2B-3B521049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193597-B250-44BF-ABF1-DE9EF1BC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9C772-6B34-4E00-948F-AA6C0BD1B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113743-E0A0-4054-83C3-C63166804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3D7B75-BC8D-4211-A1EA-EBA36AC52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DDAE27-F245-4A95-B6CE-7B560AF9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C2B705-E717-48A7-90F6-E381D63F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A8231C-96B0-4582-85F8-6AB81BAF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B0ACE-F76C-4A9A-88DE-60881652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C2784E-9366-4538-8279-8419E13F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11FF0-DC68-403A-A137-8024A6E5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7B4A5A-FC1D-42F4-BA88-3C67FEF3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4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B4F3CA-F628-4299-A266-AF6BB567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02A992-4793-4FAC-9573-6B7150C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218097-C1B0-401C-8219-AD1596F0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1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ED56F-F0DD-4CC5-BD1B-1F1048A2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47659-BA86-4B83-A04C-DF0F97A7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4E543F-BF8F-4AE1-9588-12A3A8D8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A0867-845E-4A69-BC41-7410A7B4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6EC995-57DB-4F63-8DFE-E6A82F2F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09791A-20C0-4CF0-865A-F804B177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06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04456-F312-4ACB-A9B0-8841B3BD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DF7914-F16B-4361-99B9-9423EA1E3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0A555-B532-4B0C-9F5B-DC158007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DD55D-EB66-44C9-81D4-B82F682E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78222-6F69-4D75-9588-DBE9128A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6AEDE-9CEE-4AE1-AC17-C68E7751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9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988950-9CEF-468C-9007-84FD8FF8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27BE4-AC3E-4D57-812D-74CDF371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D0DF0-EBF9-4FFD-AB58-4FE886C68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8745-C7D0-4DC0-BEAE-58D648038EF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FD0C8-A68E-4AA7-B057-9F8D6513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FE93C-63EC-4E8F-9069-6AD61BDD5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787D-F3B0-464E-9898-1098B9945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7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C424966F-BB48-4338-8643-C730C8DE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0" y="2207266"/>
            <a:ext cx="2182216" cy="2110409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8D42722B-481C-4D79-A4B4-DB9213C92752}"/>
              </a:ext>
            </a:extLst>
          </p:cNvPr>
          <p:cNvGrpSpPr/>
          <p:nvPr/>
        </p:nvGrpSpPr>
        <p:grpSpPr>
          <a:xfrm>
            <a:off x="819829" y="274953"/>
            <a:ext cx="1778484" cy="1635338"/>
            <a:chOff x="5289727" y="104433"/>
            <a:chExt cx="1778484" cy="1635338"/>
          </a:xfrm>
        </p:grpSpPr>
        <p:pic>
          <p:nvPicPr>
            <p:cNvPr id="4" name="Imagem 3" descr="Tela de computador&#10;&#10;Descrição gerada automaticamente">
              <a:extLst>
                <a:ext uri="{FF2B5EF4-FFF2-40B4-BE49-F238E27FC236}">
                  <a16:creationId xmlns:a16="http://schemas.microsoft.com/office/drawing/2014/main" id="{95C23CCC-08DE-4CFA-8CD6-0CD7B654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27" y="241625"/>
              <a:ext cx="1498146" cy="1498146"/>
            </a:xfrm>
            <a:prstGeom prst="rect">
              <a:avLst/>
            </a:prstGeom>
          </p:spPr>
        </p:pic>
        <p:pic>
          <p:nvPicPr>
            <p:cNvPr id="5" name="Imagem 4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F6CE9D78-3AD8-4C71-BAEB-071362A23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3562" y="439742"/>
              <a:ext cx="1110476" cy="569673"/>
            </a:xfrm>
            <a:prstGeom prst="rect">
              <a:avLst/>
            </a:prstGeom>
          </p:spPr>
        </p:pic>
        <p:pic>
          <p:nvPicPr>
            <p:cNvPr id="6" name="Imagem 5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9F66F6C-A623-48A0-9A84-1A43AB331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327" y="104433"/>
              <a:ext cx="599884" cy="599884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B59961-2565-4332-9E32-EB7AAAD70902}"/>
              </a:ext>
            </a:extLst>
          </p:cNvPr>
          <p:cNvSpPr txBox="1"/>
          <p:nvPr/>
        </p:nvSpPr>
        <p:spPr>
          <a:xfrm>
            <a:off x="173654" y="1909763"/>
            <a:ext cx="32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Fredoka One" panose="02000000000000000000" pitchFamily="2" charset="0"/>
              </a:rPr>
              <a:t>Software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.CONTROLTEC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625E94-3385-46F1-BC08-229D7AB8E60D}"/>
              </a:ext>
            </a:extLst>
          </p:cNvPr>
          <p:cNvSpPr txBox="1"/>
          <p:nvPr/>
        </p:nvSpPr>
        <p:spPr>
          <a:xfrm>
            <a:off x="574699" y="45860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D1EA2C-FDD3-4F2B-99B3-48BE5345D5FA}"/>
              </a:ext>
            </a:extLst>
          </p:cNvPr>
          <p:cNvSpPr txBox="1"/>
          <p:nvPr/>
        </p:nvSpPr>
        <p:spPr>
          <a:xfrm>
            <a:off x="2443393" y="577791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Dados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1CD3DB-5FE9-4A0A-919B-852B56B51A6C}"/>
              </a:ext>
            </a:extLst>
          </p:cNvPr>
          <p:cNvSpPr txBox="1"/>
          <p:nvPr/>
        </p:nvSpPr>
        <p:spPr>
          <a:xfrm>
            <a:off x="8489142" y="2241573"/>
            <a:ext cx="3084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Site de monitoramento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A7FF81-B750-4928-A3C4-467695C3453C}"/>
              </a:ext>
            </a:extLst>
          </p:cNvPr>
          <p:cNvSpPr txBox="1"/>
          <p:nvPr/>
        </p:nvSpPr>
        <p:spPr>
          <a:xfrm>
            <a:off x="4802608" y="3875059"/>
            <a:ext cx="195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Armazenamento</a:t>
            </a:r>
          </a:p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 em nuvem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31B295C-31E6-4722-943A-F412959B8035}"/>
              </a:ext>
            </a:extLst>
          </p:cNvPr>
          <p:cNvGrpSpPr/>
          <p:nvPr/>
        </p:nvGrpSpPr>
        <p:grpSpPr>
          <a:xfrm>
            <a:off x="8412828" y="1036536"/>
            <a:ext cx="2552732" cy="1309339"/>
            <a:chOff x="7086425" y="3910464"/>
            <a:chExt cx="2552732" cy="1309339"/>
          </a:xfrm>
        </p:grpSpPr>
        <p:pic>
          <p:nvPicPr>
            <p:cNvPr id="13" name="Imagem 12" descr="Ícone&#10;&#10;Descrição gerada automaticamente">
              <a:extLst>
                <a:ext uri="{FF2B5EF4-FFF2-40B4-BE49-F238E27FC236}">
                  <a16:creationId xmlns:a16="http://schemas.microsoft.com/office/drawing/2014/main" id="{8E46139F-A9AD-4CEE-93F6-BBBEA301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998" y="4032644"/>
              <a:ext cx="1187159" cy="1187159"/>
            </a:xfrm>
            <a:prstGeom prst="rect">
              <a:avLst/>
            </a:prstGeom>
          </p:spPr>
        </p:pic>
        <p:pic>
          <p:nvPicPr>
            <p:cNvPr id="14" name="Imagem 13" descr="Logotipo&#10;&#10;Descrição gerada automaticamente">
              <a:extLst>
                <a:ext uri="{FF2B5EF4-FFF2-40B4-BE49-F238E27FC236}">
                  <a16:creationId xmlns:a16="http://schemas.microsoft.com/office/drawing/2014/main" id="{AFF1CA0D-15A8-40F9-8C14-5C9146174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425" y="3910464"/>
              <a:ext cx="1285600" cy="1285600"/>
            </a:xfrm>
            <a:prstGeom prst="rect">
              <a:avLst/>
            </a:prstGeom>
          </p:spPr>
        </p:pic>
      </p:grpSp>
      <p:pic>
        <p:nvPicPr>
          <p:cNvPr id="15" name="Gráfico 14" descr="Roteador sem fio">
            <a:extLst>
              <a:ext uri="{FF2B5EF4-FFF2-40B4-BE49-F238E27FC236}">
                <a16:creationId xmlns:a16="http://schemas.microsoft.com/office/drawing/2014/main" id="{7D51FA6B-A429-4D5E-96A4-B79775F511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4029" y="3366164"/>
            <a:ext cx="914400" cy="914400"/>
          </a:xfrm>
          <a:prstGeom prst="rect">
            <a:avLst/>
          </a:prstGeom>
        </p:spPr>
      </p:pic>
      <p:pic>
        <p:nvPicPr>
          <p:cNvPr id="16" name="Gráfico 15" descr="Banco de dados">
            <a:extLst>
              <a:ext uri="{FF2B5EF4-FFF2-40B4-BE49-F238E27FC236}">
                <a16:creationId xmlns:a16="http://schemas.microsoft.com/office/drawing/2014/main" id="{7E3E8937-B59B-4ABA-AB99-D0522F4651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3401" y="2920915"/>
            <a:ext cx="914400" cy="914400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0A0F90F-8D36-43C1-BD7B-E2E438DC46BE}"/>
              </a:ext>
            </a:extLst>
          </p:cNvPr>
          <p:cNvGrpSpPr/>
          <p:nvPr/>
        </p:nvGrpSpPr>
        <p:grpSpPr>
          <a:xfrm>
            <a:off x="2408077" y="4528711"/>
            <a:ext cx="1238021" cy="1267319"/>
            <a:chOff x="2922664" y="881861"/>
            <a:chExt cx="1238021" cy="1267319"/>
          </a:xfrm>
        </p:grpSpPr>
        <p:pic>
          <p:nvPicPr>
            <p:cNvPr id="18" name="Gráfico 17" descr="Dado">
              <a:extLst>
                <a:ext uri="{FF2B5EF4-FFF2-40B4-BE49-F238E27FC236}">
                  <a16:creationId xmlns:a16="http://schemas.microsoft.com/office/drawing/2014/main" id="{D6CC08FC-CA97-4184-A7CB-7F71DA776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22664" y="1234780"/>
              <a:ext cx="914400" cy="914400"/>
            </a:xfrm>
            <a:prstGeom prst="rect">
              <a:avLst/>
            </a:prstGeom>
          </p:spPr>
        </p:pic>
        <p:pic>
          <p:nvPicPr>
            <p:cNvPr id="19" name="Gráfico 18" descr="Seta circular">
              <a:extLst>
                <a:ext uri="{FF2B5EF4-FFF2-40B4-BE49-F238E27FC236}">
                  <a16:creationId xmlns:a16="http://schemas.microsoft.com/office/drawing/2014/main" id="{8AF06544-8467-4E4B-BE2D-4AB3502C5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6285" y="881861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Gráfico 19" descr="Roteador sem fio">
            <a:extLst>
              <a:ext uri="{FF2B5EF4-FFF2-40B4-BE49-F238E27FC236}">
                <a16:creationId xmlns:a16="http://schemas.microsoft.com/office/drawing/2014/main" id="{D6BCA081-2FC3-4EA4-8C99-F3051391B6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8606" y="948062"/>
            <a:ext cx="914400" cy="914400"/>
          </a:xfrm>
          <a:prstGeom prst="rect">
            <a:avLst/>
          </a:prstGeom>
        </p:spPr>
      </p:pic>
      <p:pic>
        <p:nvPicPr>
          <p:cNvPr id="21" name="Gráfico 20" descr="Seta para Cima">
            <a:extLst>
              <a:ext uri="{FF2B5EF4-FFF2-40B4-BE49-F238E27FC236}">
                <a16:creationId xmlns:a16="http://schemas.microsoft.com/office/drawing/2014/main" id="{8A766063-6D24-49C2-9502-83EE07A41A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1103977" y="2515101"/>
            <a:ext cx="806625" cy="806625"/>
          </a:xfrm>
          <a:prstGeom prst="rect">
            <a:avLst/>
          </a:prstGeom>
        </p:spPr>
      </p:pic>
      <p:pic>
        <p:nvPicPr>
          <p:cNvPr id="22" name="Gráfico 21" descr="Seta de linha: curva no sentido horário">
            <a:extLst>
              <a:ext uri="{FF2B5EF4-FFF2-40B4-BE49-F238E27FC236}">
                <a16:creationId xmlns:a16="http://schemas.microsoft.com/office/drawing/2014/main" id="{636C400C-2D42-4617-BC2B-5A1C514A5C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6360192" flipH="1">
            <a:off x="1371426" y="4266303"/>
            <a:ext cx="1022789" cy="1036210"/>
          </a:xfrm>
          <a:prstGeom prst="rect">
            <a:avLst/>
          </a:prstGeom>
        </p:spPr>
      </p:pic>
      <p:pic>
        <p:nvPicPr>
          <p:cNvPr id="23" name="Gráfico 22" descr="Seta de linha: curva no sentido horário">
            <a:extLst>
              <a:ext uri="{FF2B5EF4-FFF2-40B4-BE49-F238E27FC236}">
                <a16:creationId xmlns:a16="http://schemas.microsoft.com/office/drawing/2014/main" id="{9ABDD7F9-7563-47CB-A774-66F8BA1AD4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239208" flipH="1">
            <a:off x="3847998" y="4395554"/>
            <a:ext cx="989010" cy="1045162"/>
          </a:xfrm>
          <a:prstGeom prst="rect">
            <a:avLst/>
          </a:prstGeom>
        </p:spPr>
      </p:pic>
      <p:pic>
        <p:nvPicPr>
          <p:cNvPr id="24" name="Gráfico 23" descr="Seta de linha: curva no sentido horário">
            <a:extLst>
              <a:ext uri="{FF2B5EF4-FFF2-40B4-BE49-F238E27FC236}">
                <a16:creationId xmlns:a16="http://schemas.microsoft.com/office/drawing/2014/main" id="{FD62D5CE-6BA6-4B66-8FA8-4CA89AD5DF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4277352">
            <a:off x="5466244" y="1249439"/>
            <a:ext cx="966590" cy="1248802"/>
          </a:xfrm>
          <a:prstGeom prst="rect">
            <a:avLst/>
          </a:prstGeom>
        </p:spPr>
      </p:pic>
      <p:pic>
        <p:nvPicPr>
          <p:cNvPr id="25" name="Gráfico 24" descr="Seta de linha: curva no sentido horário">
            <a:extLst>
              <a:ext uri="{FF2B5EF4-FFF2-40B4-BE49-F238E27FC236}">
                <a16:creationId xmlns:a16="http://schemas.microsoft.com/office/drawing/2014/main" id="{F2EB3FF7-219A-44BB-8576-A368109A5F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6588971">
            <a:off x="7480832" y="696646"/>
            <a:ext cx="739297" cy="1221887"/>
          </a:xfrm>
          <a:prstGeom prst="rect">
            <a:avLst/>
          </a:prstGeom>
        </p:spPr>
      </p:pic>
      <p:pic>
        <p:nvPicPr>
          <p:cNvPr id="26" name="Gráfico 25" descr="Seta de linha: curva no sentido horário">
            <a:extLst>
              <a:ext uri="{FF2B5EF4-FFF2-40B4-BE49-F238E27FC236}">
                <a16:creationId xmlns:a16="http://schemas.microsoft.com/office/drawing/2014/main" id="{764CB4C0-ACF1-4076-8A21-30F4C6C8E8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1637052">
            <a:off x="10283525" y="2722050"/>
            <a:ext cx="971078" cy="1254600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5773B08-1FEC-4745-B96D-C5B3FE3063B3}"/>
              </a:ext>
            </a:extLst>
          </p:cNvPr>
          <p:cNvGrpSpPr/>
          <p:nvPr/>
        </p:nvGrpSpPr>
        <p:grpSpPr>
          <a:xfrm>
            <a:off x="6775090" y="4495102"/>
            <a:ext cx="2874317" cy="1584921"/>
            <a:chOff x="5430237" y="637154"/>
            <a:chExt cx="3035693" cy="173749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A4B97E4-A57A-4899-A5FB-DC5D6964C9E3}"/>
                </a:ext>
              </a:extLst>
            </p:cNvPr>
            <p:cNvSpPr/>
            <p:nvPr/>
          </p:nvSpPr>
          <p:spPr>
            <a:xfrm>
              <a:off x="5430237" y="637154"/>
              <a:ext cx="3035693" cy="1737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Gráfico 28" descr="Processador">
              <a:extLst>
                <a:ext uri="{FF2B5EF4-FFF2-40B4-BE49-F238E27FC236}">
                  <a16:creationId xmlns:a16="http://schemas.microsoft.com/office/drawing/2014/main" id="{E21464EA-1B14-432B-B849-E3F07176D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79243" y="749723"/>
              <a:ext cx="633514" cy="633514"/>
            </a:xfrm>
            <a:prstGeom prst="rect">
              <a:avLst/>
            </a:prstGeom>
          </p:spPr>
        </p:pic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BDAB5B4-FB70-45EF-9B60-A687F2595E4D}"/>
                </a:ext>
              </a:extLst>
            </p:cNvPr>
            <p:cNvCxnSpPr/>
            <p:nvPr/>
          </p:nvCxnSpPr>
          <p:spPr>
            <a:xfrm>
              <a:off x="5919218" y="1686272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D0E15F2-6E39-46CD-96EB-DADA1123AEB9}"/>
                </a:ext>
              </a:extLst>
            </p:cNvPr>
            <p:cNvCxnSpPr/>
            <p:nvPr/>
          </p:nvCxnSpPr>
          <p:spPr>
            <a:xfrm>
              <a:off x="6123331" y="1686274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0317130C-6170-496C-AAD2-44D5AF187321}"/>
                </a:ext>
              </a:extLst>
            </p:cNvPr>
            <p:cNvCxnSpPr/>
            <p:nvPr/>
          </p:nvCxnSpPr>
          <p:spPr>
            <a:xfrm>
              <a:off x="6352264" y="1686273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C67264B-A3A8-4808-A49F-9E4C43DD42CA}"/>
                </a:ext>
              </a:extLst>
            </p:cNvPr>
            <p:cNvCxnSpPr/>
            <p:nvPr/>
          </p:nvCxnSpPr>
          <p:spPr>
            <a:xfrm>
              <a:off x="6540775" y="1686272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2165D217-6D0F-43D0-9141-405A653DD94E}"/>
                </a:ext>
              </a:extLst>
            </p:cNvPr>
            <p:cNvCxnSpPr>
              <a:cxnSpLocks/>
            </p:cNvCxnSpPr>
            <p:nvPr/>
          </p:nvCxnSpPr>
          <p:spPr>
            <a:xfrm>
              <a:off x="5919218" y="1732002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C5FC800B-450A-41B4-9D4F-7CB9DAAA32AF}"/>
                </a:ext>
              </a:extLst>
            </p:cNvPr>
            <p:cNvCxnSpPr>
              <a:cxnSpLocks/>
            </p:cNvCxnSpPr>
            <p:nvPr/>
          </p:nvCxnSpPr>
          <p:spPr>
            <a:xfrm>
              <a:off x="6123331" y="1753993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D5D8992-9D24-42C9-A6A1-31772DB882BA}"/>
                </a:ext>
              </a:extLst>
            </p:cNvPr>
            <p:cNvCxnSpPr>
              <a:cxnSpLocks/>
            </p:cNvCxnSpPr>
            <p:nvPr/>
          </p:nvCxnSpPr>
          <p:spPr>
            <a:xfrm>
              <a:off x="6352264" y="1753993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3C05184F-68D9-4065-9874-AEB5C3533DEF}"/>
                </a:ext>
              </a:extLst>
            </p:cNvPr>
            <p:cNvCxnSpPr>
              <a:cxnSpLocks/>
            </p:cNvCxnSpPr>
            <p:nvPr/>
          </p:nvCxnSpPr>
          <p:spPr>
            <a:xfrm>
              <a:off x="6542897" y="1767245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04D66B63-5685-46B1-BD94-71F75BAF385A}"/>
                </a:ext>
              </a:extLst>
            </p:cNvPr>
            <p:cNvSpPr/>
            <p:nvPr/>
          </p:nvSpPr>
          <p:spPr>
            <a:xfrm>
              <a:off x="7016204" y="1463868"/>
              <a:ext cx="1320759" cy="7069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 descr="Imagem em preto e branco&#10;&#10;Descrição gerada automaticamente">
              <a:extLst>
                <a:ext uri="{FF2B5EF4-FFF2-40B4-BE49-F238E27FC236}">
                  <a16:creationId xmlns:a16="http://schemas.microsoft.com/office/drawing/2014/main" id="{DE42A0B6-2796-4140-9F18-4705B08D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193" y="1547645"/>
              <a:ext cx="543550" cy="543550"/>
            </a:xfrm>
            <a:prstGeom prst="rect">
              <a:avLst/>
            </a:prstGeom>
          </p:spPr>
        </p:pic>
        <p:pic>
          <p:nvPicPr>
            <p:cNvPr id="40" name="Gráfico 39" descr="Raio">
              <a:extLst>
                <a:ext uri="{FF2B5EF4-FFF2-40B4-BE49-F238E27FC236}">
                  <a16:creationId xmlns:a16="http://schemas.microsoft.com/office/drawing/2014/main" id="{90B474B5-25F2-4BBA-ABEF-6ED203D2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014599" y="1520056"/>
              <a:ext cx="680167" cy="680168"/>
            </a:xfrm>
            <a:prstGeom prst="rect">
              <a:avLst/>
            </a:prstGeom>
            <a:effectLst>
              <a:outerShdw blurRad="50800" dist="50800" dir="5400000" sx="95000" sy="95000" algn="ctr" rotWithShape="0">
                <a:srgbClr val="000000"/>
              </a:outerShdw>
            </a:effectLst>
          </p:spPr>
        </p:pic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A4E867E1-6210-45C1-ADD7-A03EE361F048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412757" y="1066480"/>
              <a:ext cx="566989" cy="476718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Conector: Angulado 41">
              <a:extLst>
                <a:ext uri="{FF2B5EF4-FFF2-40B4-BE49-F238E27FC236}">
                  <a16:creationId xmlns:a16="http://schemas.microsoft.com/office/drawing/2014/main" id="{5971AC6B-7EFD-4358-8B88-D570E093CBC8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rot="5400000">
              <a:off x="5868697" y="1458970"/>
              <a:ext cx="303037" cy="151571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D79E5159-7FA8-49AA-840F-19B659D29C2B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rot="16200000" flipH="1">
              <a:off x="5950347" y="1528889"/>
              <a:ext cx="303034" cy="11729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: Angulado 43">
              <a:extLst>
                <a:ext uri="{FF2B5EF4-FFF2-40B4-BE49-F238E27FC236}">
                  <a16:creationId xmlns:a16="http://schemas.microsoft.com/office/drawing/2014/main" id="{F1A37528-90C2-4C61-8941-D5F161491F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14972" y="1489748"/>
              <a:ext cx="330407" cy="131219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ector: Angulado 44">
              <a:extLst>
                <a:ext uri="{FF2B5EF4-FFF2-40B4-BE49-F238E27FC236}">
                  <a16:creationId xmlns:a16="http://schemas.microsoft.com/office/drawing/2014/main" id="{A97E70AA-ACD6-4534-904D-481667894C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1795" y="1361782"/>
              <a:ext cx="462403" cy="34852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Conector: Angulado 45">
              <a:extLst>
                <a:ext uri="{FF2B5EF4-FFF2-40B4-BE49-F238E27FC236}">
                  <a16:creationId xmlns:a16="http://schemas.microsoft.com/office/drawing/2014/main" id="{21A780EC-C7EF-437D-823C-8260F7DFA73D}"/>
                </a:ext>
              </a:extLst>
            </p:cNvPr>
            <p:cNvCxnSpPr>
              <a:cxnSpLocks/>
            </p:cNvCxnSpPr>
            <p:nvPr/>
          </p:nvCxnSpPr>
          <p:spPr>
            <a:xfrm>
              <a:off x="6376299" y="944130"/>
              <a:ext cx="1065629" cy="13474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30310E7-3E04-4FB2-A98F-70266541BF18}"/>
                </a:ext>
              </a:extLst>
            </p:cNvPr>
            <p:cNvSpPr/>
            <p:nvPr/>
          </p:nvSpPr>
          <p:spPr>
            <a:xfrm>
              <a:off x="7507341" y="920531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DD498AF6-CDF8-41B5-BC2E-696D73EBE00D}"/>
                </a:ext>
              </a:extLst>
            </p:cNvPr>
            <p:cNvSpPr/>
            <p:nvPr/>
          </p:nvSpPr>
          <p:spPr>
            <a:xfrm>
              <a:off x="7504636" y="1046004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DC7A0D17-BA41-4521-84FC-3082D037A731}"/>
                </a:ext>
              </a:extLst>
            </p:cNvPr>
            <p:cNvSpPr/>
            <p:nvPr/>
          </p:nvSpPr>
          <p:spPr>
            <a:xfrm>
              <a:off x="7590595" y="978448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C8714D3F-04CF-4B9B-B9B3-E101B09B3B63}"/>
                </a:ext>
              </a:extLst>
            </p:cNvPr>
            <p:cNvSpPr/>
            <p:nvPr/>
          </p:nvSpPr>
          <p:spPr>
            <a:xfrm>
              <a:off x="7605816" y="1100909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059D6579-6208-4656-AA15-CFF06F16C8FD}"/>
                </a:ext>
              </a:extLst>
            </p:cNvPr>
            <p:cNvSpPr/>
            <p:nvPr/>
          </p:nvSpPr>
          <p:spPr>
            <a:xfrm>
              <a:off x="7991061" y="749723"/>
              <a:ext cx="269952" cy="170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C0EAEFF-3FC7-4E8D-BCAE-809B45CF9E83}"/>
                </a:ext>
              </a:extLst>
            </p:cNvPr>
            <p:cNvSpPr/>
            <p:nvPr/>
          </p:nvSpPr>
          <p:spPr>
            <a:xfrm>
              <a:off x="7984772" y="979427"/>
              <a:ext cx="269952" cy="170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B8433F45-08A9-4F0E-8C14-D3C3BEAB5DCC}"/>
                </a:ext>
              </a:extLst>
            </p:cNvPr>
            <p:cNvGrpSpPr/>
            <p:nvPr/>
          </p:nvGrpSpPr>
          <p:grpSpPr>
            <a:xfrm>
              <a:off x="6050069" y="915794"/>
              <a:ext cx="438092" cy="444515"/>
              <a:chOff x="4734363" y="960869"/>
              <a:chExt cx="631767" cy="619114"/>
            </a:xfrm>
          </p:grpSpPr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8AE2FB6-BF91-4DF5-8410-A1AE3B47839D}"/>
                  </a:ext>
                </a:extLst>
              </p:cNvPr>
              <p:cNvSpPr/>
              <p:nvPr/>
            </p:nvSpPr>
            <p:spPr>
              <a:xfrm>
                <a:off x="4734363" y="960869"/>
                <a:ext cx="631767" cy="619114"/>
              </a:xfrm>
              <a:prstGeom prst="ellipse">
                <a:avLst/>
              </a:prstGeom>
              <a:solidFill>
                <a:srgbClr val="92D05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A2099333-BA23-4EF6-92E2-DDAFD72ADB96}"/>
                  </a:ext>
                </a:extLst>
              </p:cNvPr>
              <p:cNvGrpSpPr/>
              <p:nvPr/>
            </p:nvGrpSpPr>
            <p:grpSpPr>
              <a:xfrm>
                <a:off x="4789648" y="1068209"/>
                <a:ext cx="507257" cy="435611"/>
                <a:chOff x="4774999" y="1068578"/>
                <a:chExt cx="507257" cy="435611"/>
              </a:xfrm>
            </p:grpSpPr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DBA30FBF-D70E-4933-A24F-2CA17CD5D4B3}"/>
                    </a:ext>
                  </a:extLst>
                </p:cNvPr>
                <p:cNvSpPr/>
                <p:nvPr/>
              </p:nvSpPr>
              <p:spPr>
                <a:xfrm>
                  <a:off x="4774999" y="1068578"/>
                  <a:ext cx="507257" cy="435611"/>
                </a:xfrm>
                <a:prstGeom prst="ellipse">
                  <a:avLst/>
                </a:prstGeom>
                <a:solidFill>
                  <a:srgbClr val="FFFF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4161D3C8-3ACC-4A3B-8DF5-B3565A79B2B3}"/>
                    </a:ext>
                  </a:extLst>
                </p:cNvPr>
                <p:cNvSpPr/>
                <p:nvPr/>
              </p:nvSpPr>
              <p:spPr>
                <a:xfrm>
                  <a:off x="4885589" y="1146664"/>
                  <a:ext cx="339668" cy="286539"/>
                </a:xfrm>
                <a:prstGeom prst="ellipse">
                  <a:avLst/>
                </a:prstGeom>
                <a:solidFill>
                  <a:srgbClr val="FF00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4C8F238-60C6-49BA-93E2-BCD749850788}"/>
                </a:ext>
              </a:extLst>
            </p:cNvPr>
            <p:cNvGrpSpPr/>
            <p:nvPr/>
          </p:nvGrpSpPr>
          <p:grpSpPr>
            <a:xfrm>
              <a:off x="6944329" y="1629655"/>
              <a:ext cx="722118" cy="743216"/>
              <a:chOff x="4663813" y="898287"/>
              <a:chExt cx="722118" cy="743216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113B530B-B2A7-414E-B184-58D95DF9BFB3}"/>
                  </a:ext>
                </a:extLst>
              </p:cNvPr>
              <p:cNvSpPr/>
              <p:nvPr/>
            </p:nvSpPr>
            <p:spPr>
              <a:xfrm>
                <a:off x="4663813" y="898287"/>
                <a:ext cx="722118" cy="743216"/>
              </a:xfrm>
              <a:prstGeom prst="ellipse">
                <a:avLst/>
              </a:prstGeom>
              <a:solidFill>
                <a:srgbClr val="92D05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BB9016E1-A906-4007-8403-C616E01CC15E}"/>
                  </a:ext>
                </a:extLst>
              </p:cNvPr>
              <p:cNvGrpSpPr/>
              <p:nvPr/>
            </p:nvGrpSpPr>
            <p:grpSpPr>
              <a:xfrm>
                <a:off x="4760807" y="1002097"/>
                <a:ext cx="556254" cy="549903"/>
                <a:chOff x="4746158" y="1002466"/>
                <a:chExt cx="556254" cy="549903"/>
              </a:xfrm>
            </p:grpSpPr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6A50C537-D7BD-4DDA-8E57-E55C313D4DA7}"/>
                    </a:ext>
                  </a:extLst>
                </p:cNvPr>
                <p:cNvSpPr/>
                <p:nvPr/>
              </p:nvSpPr>
              <p:spPr>
                <a:xfrm>
                  <a:off x="4746158" y="1002466"/>
                  <a:ext cx="556254" cy="549903"/>
                </a:xfrm>
                <a:prstGeom prst="ellipse">
                  <a:avLst/>
                </a:prstGeom>
                <a:solidFill>
                  <a:srgbClr val="FFFF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36A4D634-0DDC-4937-9B7C-879E207E3B7C}"/>
                    </a:ext>
                  </a:extLst>
                </p:cNvPr>
                <p:cNvSpPr/>
                <p:nvPr/>
              </p:nvSpPr>
              <p:spPr>
                <a:xfrm>
                  <a:off x="4807140" y="1078872"/>
                  <a:ext cx="420955" cy="392795"/>
                </a:xfrm>
                <a:prstGeom prst="ellipse">
                  <a:avLst/>
                </a:prstGeom>
                <a:solidFill>
                  <a:srgbClr val="FF00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FB25CCA1-328A-4019-AEEB-C2773591B32B}"/>
                </a:ext>
              </a:extLst>
            </p:cNvPr>
            <p:cNvGrpSpPr/>
            <p:nvPr/>
          </p:nvGrpSpPr>
          <p:grpSpPr>
            <a:xfrm>
              <a:off x="5692931" y="1657262"/>
              <a:ext cx="524521" cy="494745"/>
              <a:chOff x="4663813" y="898287"/>
              <a:chExt cx="722118" cy="743216"/>
            </a:xfrm>
          </p:grpSpPr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A69C4C96-D236-4C05-97D6-CB334A4DB022}"/>
                  </a:ext>
                </a:extLst>
              </p:cNvPr>
              <p:cNvSpPr/>
              <p:nvPr/>
            </p:nvSpPr>
            <p:spPr>
              <a:xfrm>
                <a:off x="4663813" y="898287"/>
                <a:ext cx="722118" cy="743216"/>
              </a:xfrm>
              <a:prstGeom prst="ellipse">
                <a:avLst/>
              </a:prstGeom>
              <a:solidFill>
                <a:srgbClr val="92D05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2DB8BBAA-A4DA-49F3-B602-5A097ABE3312}"/>
                  </a:ext>
                </a:extLst>
              </p:cNvPr>
              <p:cNvGrpSpPr/>
              <p:nvPr/>
            </p:nvGrpSpPr>
            <p:grpSpPr>
              <a:xfrm>
                <a:off x="4760807" y="1002097"/>
                <a:ext cx="556254" cy="549903"/>
                <a:chOff x="4746158" y="1002466"/>
                <a:chExt cx="556254" cy="549903"/>
              </a:xfrm>
            </p:grpSpPr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711F4E27-15B7-4AA2-A744-F382284ECE0F}"/>
                    </a:ext>
                  </a:extLst>
                </p:cNvPr>
                <p:cNvSpPr/>
                <p:nvPr/>
              </p:nvSpPr>
              <p:spPr>
                <a:xfrm>
                  <a:off x="4746158" y="1002466"/>
                  <a:ext cx="556254" cy="549903"/>
                </a:xfrm>
                <a:prstGeom prst="ellipse">
                  <a:avLst/>
                </a:prstGeom>
                <a:solidFill>
                  <a:srgbClr val="FFFF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79C3C521-8BD5-4F30-8A4F-A0261F6BDDDB}"/>
                    </a:ext>
                  </a:extLst>
                </p:cNvPr>
                <p:cNvSpPr/>
                <p:nvPr/>
              </p:nvSpPr>
              <p:spPr>
                <a:xfrm>
                  <a:off x="4807140" y="1078872"/>
                  <a:ext cx="420955" cy="392795"/>
                </a:xfrm>
                <a:prstGeom prst="ellipse">
                  <a:avLst/>
                </a:prstGeom>
                <a:solidFill>
                  <a:srgbClr val="FF00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68" name="Retângulo 67">
            <a:extLst>
              <a:ext uri="{FF2B5EF4-FFF2-40B4-BE49-F238E27FC236}">
                <a16:creationId xmlns:a16="http://schemas.microsoft.com/office/drawing/2014/main" id="{15C37866-48A5-4AFC-9B7B-F2C128BAE2A5}"/>
              </a:ext>
            </a:extLst>
          </p:cNvPr>
          <p:cNvSpPr/>
          <p:nvPr/>
        </p:nvSpPr>
        <p:spPr>
          <a:xfrm>
            <a:off x="6588607" y="4340431"/>
            <a:ext cx="5336339" cy="1917019"/>
          </a:xfrm>
          <a:prstGeom prst="rect">
            <a:avLst/>
          </a:prstGeom>
          <a:noFill/>
          <a:ln w="28575" cap="rnd">
            <a:solidFill>
              <a:schemeClr val="tx1">
                <a:alpha val="97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99551"/>
                      <a:gd name="connsiteY0" fmla="*/ 0 h 1820724"/>
                      <a:gd name="connsiteX1" fmla="*/ 5399551 w 5399551"/>
                      <a:gd name="connsiteY1" fmla="*/ 0 h 1820724"/>
                      <a:gd name="connsiteX2" fmla="*/ 5399551 w 5399551"/>
                      <a:gd name="connsiteY2" fmla="*/ 1820724 h 1820724"/>
                      <a:gd name="connsiteX3" fmla="*/ 0 w 5399551"/>
                      <a:gd name="connsiteY3" fmla="*/ 1820724 h 1820724"/>
                      <a:gd name="connsiteX4" fmla="*/ 0 w 5399551"/>
                      <a:gd name="connsiteY4" fmla="*/ 0 h 1820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551" h="1820724" extrusionOk="0">
                        <a:moveTo>
                          <a:pt x="0" y="0"/>
                        </a:moveTo>
                        <a:cubicBezTo>
                          <a:pt x="1904592" y="118645"/>
                          <a:pt x="4251125" y="116012"/>
                          <a:pt x="5399551" y="0"/>
                        </a:cubicBezTo>
                        <a:cubicBezTo>
                          <a:pt x="5487725" y="783693"/>
                          <a:pt x="5483115" y="936718"/>
                          <a:pt x="5399551" y="1820724"/>
                        </a:cubicBezTo>
                        <a:cubicBezTo>
                          <a:pt x="4851819" y="1955324"/>
                          <a:pt x="818774" y="1663528"/>
                          <a:pt x="0" y="1820724"/>
                        </a:cubicBezTo>
                        <a:cubicBezTo>
                          <a:pt x="38578" y="1416423"/>
                          <a:pt x="5978" y="8596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" name="Gráfico 68" descr="Documento">
            <a:extLst>
              <a:ext uri="{FF2B5EF4-FFF2-40B4-BE49-F238E27FC236}">
                <a16:creationId xmlns:a16="http://schemas.microsoft.com/office/drawing/2014/main" id="{5539613C-61BC-4369-984C-98F782DDE72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843472" y="4928665"/>
            <a:ext cx="772140" cy="772140"/>
          </a:xfrm>
          <a:prstGeom prst="rect">
            <a:avLst/>
          </a:prstGeom>
        </p:spPr>
      </p:pic>
      <p:pic>
        <p:nvPicPr>
          <p:cNvPr id="70" name="Gráfico 69" descr="Gráfico de barras com tendência ascendente">
            <a:extLst>
              <a:ext uri="{FF2B5EF4-FFF2-40B4-BE49-F238E27FC236}">
                <a16:creationId xmlns:a16="http://schemas.microsoft.com/office/drawing/2014/main" id="{7B1A1CE6-7B21-4978-BA24-7BC27A40107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89194" y="49181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80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Fredoka One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VICARI .</dc:creator>
  <cp:lastModifiedBy>GUILHERME VICARI .</cp:lastModifiedBy>
  <cp:revision>1</cp:revision>
  <dcterms:created xsi:type="dcterms:W3CDTF">2020-10-07T21:35:20Z</dcterms:created>
  <dcterms:modified xsi:type="dcterms:W3CDTF">2020-10-07T21:36:11Z</dcterms:modified>
</cp:coreProperties>
</file>