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6" d="100"/>
          <a:sy n="66" d="100"/>
        </p:scale>
        <p:origin x="12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 descr="Uma imagem contendo Forma&#10;&#10;Descrição gerada automaticamente">
            <a:extLst>
              <a:ext uri="{FF2B5EF4-FFF2-40B4-BE49-F238E27FC236}">
                <a16:creationId xmlns:a16="http://schemas.microsoft.com/office/drawing/2014/main" id="{8A0A1AEF-57E7-4521-B9F8-5EA8C877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111">
            <a:off x="5768986" y="4285044"/>
            <a:ext cx="677989" cy="677989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BDA25AD-88A6-4FBD-A37A-AFE8892ACE6B}"/>
              </a:ext>
            </a:extLst>
          </p:cNvPr>
          <p:cNvSpPr/>
          <p:nvPr/>
        </p:nvSpPr>
        <p:spPr>
          <a:xfrm>
            <a:off x="6071009" y="4930367"/>
            <a:ext cx="3704336" cy="1744051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844CD55-D8D5-473E-AB50-066784993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42" y="5223563"/>
            <a:ext cx="1136085" cy="113608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90381-D74C-48CE-A63D-C1E72D40917A}"/>
              </a:ext>
            </a:extLst>
          </p:cNvPr>
          <p:cNvSpPr txBox="1"/>
          <p:nvPr/>
        </p:nvSpPr>
        <p:spPr>
          <a:xfrm>
            <a:off x="10164336" y="4213572"/>
            <a:ext cx="1203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wi-fi / Lan</a:t>
            </a:r>
            <a:endParaRPr lang="pt-BR" b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45D3CCD-A5C7-47FA-8A44-B8E234196441}"/>
              </a:ext>
            </a:extLst>
          </p:cNvPr>
          <p:cNvGrpSpPr/>
          <p:nvPr/>
        </p:nvGrpSpPr>
        <p:grpSpPr>
          <a:xfrm>
            <a:off x="9914636" y="2554533"/>
            <a:ext cx="1916483" cy="1916483"/>
            <a:chOff x="10186336" y="207462"/>
            <a:chExt cx="1916483" cy="1916483"/>
          </a:xfrm>
        </p:grpSpPr>
        <p:pic>
          <p:nvPicPr>
            <p:cNvPr id="5" name="Imagem 4" descr="Teclado de computador&#10;&#10;Descrição gerada automaticamente">
              <a:extLst>
                <a:ext uri="{FF2B5EF4-FFF2-40B4-BE49-F238E27FC236}">
                  <a16:creationId xmlns:a16="http://schemas.microsoft.com/office/drawing/2014/main" id="{DC10494B-E29F-4095-B00F-C8E55B50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336" y="207462"/>
              <a:ext cx="1916483" cy="1916483"/>
            </a:xfrm>
            <a:prstGeom prst="rect">
              <a:avLst/>
            </a:prstGeom>
          </p:spPr>
        </p:pic>
        <p:pic>
          <p:nvPicPr>
            <p:cNvPr id="9" name="Imagem 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DB78A706-70B8-4397-9B0F-FF80E2A4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36" y="587705"/>
              <a:ext cx="1013329" cy="519836"/>
            </a:xfrm>
            <a:prstGeom prst="rect">
              <a:avLst/>
            </a:prstGeom>
          </p:spPr>
        </p:pic>
        <p:pic>
          <p:nvPicPr>
            <p:cNvPr id="18" name="Imagem 1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72061F49-A444-473A-BD81-1F4F83EB3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820" y="710421"/>
              <a:ext cx="137204" cy="137202"/>
            </a:xfrm>
            <a:prstGeom prst="rect">
              <a:avLst/>
            </a:prstGeom>
          </p:spPr>
        </p:pic>
      </p:grpSp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514482C9-D8BB-40DE-AFF8-4E7BF92C9D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57"/>
          <a:stretch/>
        </p:blipFill>
        <p:spPr>
          <a:xfrm>
            <a:off x="8281955" y="5334816"/>
            <a:ext cx="1305581" cy="974439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98917A9-E8CF-4463-AECA-91F6165549D6}"/>
              </a:ext>
            </a:extLst>
          </p:cNvPr>
          <p:cNvCxnSpPr/>
          <p:nvPr/>
        </p:nvCxnSpPr>
        <p:spPr>
          <a:xfrm>
            <a:off x="7789799" y="5273957"/>
            <a:ext cx="0" cy="10352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2E72FDF3-BE94-466D-AEF9-F514C6210288}"/>
              </a:ext>
            </a:extLst>
          </p:cNvPr>
          <p:cNvSpPr/>
          <p:nvPr/>
        </p:nvSpPr>
        <p:spPr>
          <a:xfrm>
            <a:off x="129179" y="171275"/>
            <a:ext cx="4201522" cy="2165228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 descr="Uma imagem contendo Forma&#10;&#10;Descrição gerada automaticamente">
            <a:extLst>
              <a:ext uri="{FF2B5EF4-FFF2-40B4-BE49-F238E27FC236}">
                <a16:creationId xmlns:a16="http://schemas.microsoft.com/office/drawing/2014/main" id="{56470D8B-92A9-4C17-A695-E9A897B9A1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1870">
            <a:off x="8655041" y="3722571"/>
            <a:ext cx="1068918" cy="106891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329EA8-120A-4FDF-A5C9-D7269259A4BD}"/>
              </a:ext>
            </a:extLst>
          </p:cNvPr>
          <p:cNvSpPr txBox="1"/>
          <p:nvPr/>
        </p:nvSpPr>
        <p:spPr>
          <a:xfrm>
            <a:off x="8586137" y="6319769"/>
            <a:ext cx="81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5CA1"/>
                </a:solidFill>
                <a:latin typeface="Arial Black" panose="020B0A04020102020204" pitchFamily="34" charset="0"/>
              </a:rPr>
              <a:t>5.2.5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5E6E736-D114-4BCB-B6FB-497E805EEAE8}"/>
              </a:ext>
            </a:extLst>
          </p:cNvPr>
          <p:cNvSpPr txBox="1"/>
          <p:nvPr/>
        </p:nvSpPr>
        <p:spPr>
          <a:xfrm>
            <a:off x="6622976" y="6319769"/>
            <a:ext cx="48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EA2023"/>
                </a:solidFill>
                <a:latin typeface="Arial Black" panose="020B0A04020102020204" pitchFamily="34" charset="0"/>
              </a:rPr>
              <a:t>8.0</a:t>
            </a:r>
          </a:p>
        </p:txBody>
      </p:sp>
      <p:pic>
        <p:nvPicPr>
          <p:cNvPr id="53" name="Imagem 52" descr="Uma imagem contendo Forma&#10;&#10;Descrição gerada automaticamente">
            <a:extLst>
              <a:ext uri="{FF2B5EF4-FFF2-40B4-BE49-F238E27FC236}">
                <a16:creationId xmlns:a16="http://schemas.microsoft.com/office/drawing/2014/main" id="{703924B9-56C3-407C-B61E-D95A98ABEC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0278" flipV="1">
            <a:off x="4748619" y="5776243"/>
            <a:ext cx="1073106" cy="1020598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BE95001-78B7-470D-81CF-37F3AF69C4AF}"/>
              </a:ext>
            </a:extLst>
          </p:cNvPr>
          <p:cNvGrpSpPr/>
          <p:nvPr/>
        </p:nvGrpSpPr>
        <p:grpSpPr>
          <a:xfrm>
            <a:off x="99056" y="3638604"/>
            <a:ext cx="4861631" cy="3104469"/>
            <a:chOff x="26652" y="3629777"/>
            <a:chExt cx="4861631" cy="3104469"/>
          </a:xfrm>
        </p:grpSpPr>
        <p:sp>
          <p:nvSpPr>
            <p:cNvPr id="69" name="Nuvem 68">
              <a:extLst>
                <a:ext uri="{FF2B5EF4-FFF2-40B4-BE49-F238E27FC236}">
                  <a16:creationId xmlns:a16="http://schemas.microsoft.com/office/drawing/2014/main" id="{FFEF1FEA-62B9-49C0-BAF0-80911E02CA65}"/>
                </a:ext>
              </a:extLst>
            </p:cNvPr>
            <p:cNvSpPr/>
            <p:nvPr/>
          </p:nvSpPr>
          <p:spPr>
            <a:xfrm rot="875008">
              <a:off x="26652" y="3629777"/>
              <a:ext cx="4861631" cy="3104469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 descr="Logotipo&#10;&#10;Descrição gerada automaticamente">
              <a:extLst>
                <a:ext uri="{FF2B5EF4-FFF2-40B4-BE49-F238E27FC236}">
                  <a16:creationId xmlns:a16="http://schemas.microsoft.com/office/drawing/2014/main" id="{3589C82A-47C8-4B4D-B69B-6869A69E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792" y="5234380"/>
              <a:ext cx="1227749" cy="1009073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B4C1FE4-C229-46B4-8E21-077791EC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10" y="3895130"/>
              <a:ext cx="2941082" cy="850158"/>
            </a:xfrm>
            <a:prstGeom prst="rect">
              <a:avLst/>
            </a:prstGeom>
          </p:spPr>
        </p:pic>
        <p:pic>
          <p:nvPicPr>
            <p:cNvPr id="28" name="Imagem 27" descr="Uma imagem contendo placar, desenho, relógio&#10;&#10;Descrição gerada automaticamente">
              <a:extLst>
                <a:ext uri="{FF2B5EF4-FFF2-40B4-BE49-F238E27FC236}">
                  <a16:creationId xmlns:a16="http://schemas.microsoft.com/office/drawing/2014/main" id="{9BE63A70-EEF5-4BFB-831F-8714BF70B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751" y="4776346"/>
              <a:ext cx="1735202" cy="657273"/>
            </a:xfrm>
            <a:prstGeom prst="rect">
              <a:avLst/>
            </a:prstGeom>
          </p:spPr>
        </p:pic>
        <p:pic>
          <p:nvPicPr>
            <p:cNvPr id="66" name="Imagem 65" descr="Ícone&#10;&#10;Descrição gerada automaticamente">
              <a:extLst>
                <a:ext uri="{FF2B5EF4-FFF2-40B4-BE49-F238E27FC236}">
                  <a16:creationId xmlns:a16="http://schemas.microsoft.com/office/drawing/2014/main" id="{88C6CCC6-F5BB-4E42-B885-E0453286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61" y="4847249"/>
              <a:ext cx="977287" cy="977287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60B3DE8-B3F1-441C-B512-BD8BCFAF0AE8}"/>
              </a:ext>
            </a:extLst>
          </p:cNvPr>
          <p:cNvGrpSpPr/>
          <p:nvPr/>
        </p:nvGrpSpPr>
        <p:grpSpPr>
          <a:xfrm>
            <a:off x="217237" y="147679"/>
            <a:ext cx="1916483" cy="1916483"/>
            <a:chOff x="1902962" y="3159058"/>
            <a:chExt cx="1916483" cy="1916483"/>
          </a:xfrm>
        </p:grpSpPr>
        <p:pic>
          <p:nvPicPr>
            <p:cNvPr id="23" name="Imagem 22" descr="Interface gráfica do usuário, Gráfico&#10;&#10;Descrição gerada automaticamente">
              <a:extLst>
                <a:ext uri="{FF2B5EF4-FFF2-40B4-BE49-F238E27FC236}">
                  <a16:creationId xmlns:a16="http://schemas.microsoft.com/office/drawing/2014/main" id="{0472255D-D141-499E-9E1F-35D1D814D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37000" contrast="6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89" t="27747" r="3342" b="20211"/>
            <a:stretch/>
          </p:blipFill>
          <p:spPr>
            <a:xfrm>
              <a:off x="2047124" y="3478326"/>
              <a:ext cx="1189620" cy="740559"/>
            </a:xfrm>
            <a:prstGeom prst="rect">
              <a:avLst/>
            </a:prstGeom>
          </p:spPr>
        </p:pic>
        <p:pic>
          <p:nvPicPr>
            <p:cNvPr id="40" name="Imagem 39" descr="Teclado de computador&#10;&#10;Descrição gerada automaticamente">
              <a:extLst>
                <a:ext uri="{FF2B5EF4-FFF2-40B4-BE49-F238E27FC236}">
                  <a16:creationId xmlns:a16="http://schemas.microsoft.com/office/drawing/2014/main" id="{346A352F-135D-46C0-8387-9E605CBE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962" y="3159058"/>
              <a:ext cx="1916483" cy="1916483"/>
            </a:xfrm>
            <a:prstGeom prst="rect">
              <a:avLst/>
            </a:prstGeom>
          </p:spPr>
        </p:pic>
      </p:grpSp>
      <p:pic>
        <p:nvPicPr>
          <p:cNvPr id="81" name="Imagem 80" descr="Uma imagem contendo Forma&#10;&#10;Descrição gerada automaticamente">
            <a:extLst>
              <a:ext uri="{FF2B5EF4-FFF2-40B4-BE49-F238E27FC236}">
                <a16:creationId xmlns:a16="http://schemas.microsoft.com/office/drawing/2014/main" id="{CFF73A12-5735-461B-842F-A374C2DDE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6156" flipV="1">
            <a:off x="218382" y="2410826"/>
            <a:ext cx="1073106" cy="1020598"/>
          </a:xfrm>
          <a:prstGeom prst="rect">
            <a:avLst/>
          </a:prstGeom>
        </p:spPr>
      </p:pic>
      <p:pic>
        <p:nvPicPr>
          <p:cNvPr id="83" name="Imagem 82" descr="Uma imagem contendo Forma&#10;&#10;Descrição gerada automaticamente">
            <a:extLst>
              <a:ext uri="{FF2B5EF4-FFF2-40B4-BE49-F238E27FC236}">
                <a16:creationId xmlns:a16="http://schemas.microsoft.com/office/drawing/2014/main" id="{12C5C04E-42E8-435D-B80D-FFBB67672E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96" y="960488"/>
            <a:ext cx="383115" cy="383115"/>
          </a:xfrm>
          <a:prstGeom prst="rect">
            <a:avLst/>
          </a:prstGeom>
        </p:spPr>
      </p:pic>
      <p:pic>
        <p:nvPicPr>
          <p:cNvPr id="99" name="Imagem 98" descr="Uma imagem contendo Logotipo&#10;&#10;Descrição gerada automaticamente">
            <a:extLst>
              <a:ext uri="{FF2B5EF4-FFF2-40B4-BE49-F238E27FC236}">
                <a16:creationId xmlns:a16="http://schemas.microsoft.com/office/drawing/2014/main" id="{67220B8E-B215-43E5-B015-754259E6014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6429" b="69286" l="8036" r="93750">
                        <a14:foregroundMark x1="9821" y1="43095" x2="9821" y2="43095"/>
                        <a14:foregroundMark x1="12946" y1="35238" x2="10000" y2="46667"/>
                        <a14:foregroundMark x1="10000" y1="46667" x2="13571" y2="57857"/>
                        <a14:foregroundMark x1="13571" y1="57857" x2="18304" y2="55952"/>
                        <a14:foregroundMark x1="18304" y1="55952" x2="17946" y2="43333"/>
                        <a14:foregroundMark x1="17946" y1="43333" x2="16429" y2="35238"/>
                        <a14:foregroundMark x1="21339" y1="39524" x2="20179" y2="50952"/>
                        <a14:foregroundMark x1="20179" y1="50952" x2="17054" y2="61190"/>
                        <a14:foregroundMark x1="17054" y1="61190" x2="12143" y2="63095"/>
                        <a14:foregroundMark x1="12143" y1="63095" x2="8393" y2="55952"/>
                        <a14:foregroundMark x1="8393" y1="55952" x2="8036" y2="52619"/>
                        <a14:foregroundMark x1="38304" y1="28810" x2="38661" y2="29286"/>
                        <a14:foregroundMark x1="58482" y1="34048" x2="56607" y2="45714"/>
                        <a14:foregroundMark x1="56607" y1="45714" x2="56607" y2="46667"/>
                        <a14:foregroundMark x1="67857" y1="41190" x2="69018" y2="53095"/>
                        <a14:foregroundMark x1="69018" y1="53095" x2="66696" y2="62857"/>
                        <a14:foregroundMark x1="66696" y1="62857" x2="66607" y2="62857"/>
                        <a14:foregroundMark x1="58750" y1="33571" x2="59643" y2="30714"/>
                        <a14:foregroundMark x1="62500" y1="27619" x2="64286" y2="29524"/>
                        <a14:foregroundMark x1="84375" y1="30714" x2="86161" y2="31905"/>
                        <a14:foregroundMark x1="93036" y1="47381" x2="83482" y2="48571"/>
                        <a14:foregroundMark x1="83482" y1="48571" x2="82411" y2="60238"/>
                        <a14:foregroundMark x1="82411" y1="60238" x2="90357" y2="66190"/>
                        <a14:foregroundMark x1="93750" y1="50714" x2="93750" y2="50714"/>
                        <a14:foregroundMark x1="93750" y1="48571" x2="93661" y2="46667"/>
                        <a14:foregroundMark x1="64554" y1="27143" x2="64554" y2="27143"/>
                        <a14:foregroundMark x1="64554" y1="26429" x2="63929" y2="26429"/>
                        <a14:foregroundMark x1="66071" y1="66905" x2="62054" y2="69286"/>
                        <a14:foregroundMark x1="44643" y1="45000" x2="42589" y2="57619"/>
                        <a14:foregroundMark x1="42589" y1="57619" x2="41339" y2="59762"/>
                        <a14:foregroundMark x1="34018" y1="47857" x2="38214" y2="61667"/>
                        <a14:foregroundMark x1="39732" y1="45952" x2="39732" y2="45952"/>
                        <a14:foregroundMark x1="39554" y1="46429" x2="39286" y2="49524"/>
                        <a14:foregroundMark x1="91964" y1="38810" x2="88571" y2="30000"/>
                        <a14:foregroundMark x1="88571" y1="30000" x2="86607" y2="29762"/>
                        <a14:backgroundMark x1="62589" y1="36429" x2="63036" y2="4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9" t="24833" r="4741" b="26715"/>
          <a:stretch/>
        </p:blipFill>
        <p:spPr>
          <a:xfrm>
            <a:off x="2293947" y="1816818"/>
            <a:ext cx="1699814" cy="342181"/>
          </a:xfrm>
          <a:prstGeom prst="rect">
            <a:avLst/>
          </a:prstGeom>
        </p:spPr>
      </p:pic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EA7459B-46DB-41AD-B723-35F65B7498A7}"/>
              </a:ext>
            </a:extLst>
          </p:cNvPr>
          <p:cNvSpPr txBox="1"/>
          <p:nvPr/>
        </p:nvSpPr>
        <p:spPr>
          <a:xfrm>
            <a:off x="2190893" y="327245"/>
            <a:ext cx="213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I3 3ªger, 4GB RAM, 500GB HD, </a:t>
            </a:r>
            <a:r>
              <a:rPr lang="pt-BR" b="1" dirty="0" err="1"/>
              <a:t>Wifi</a:t>
            </a:r>
            <a:r>
              <a:rPr lang="pt-BR" b="1" dirty="0"/>
              <a:t>/Lan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2F3A75CE-B0A4-496D-83DA-DA81F4874162}"/>
              </a:ext>
            </a:extLst>
          </p:cNvPr>
          <p:cNvSpPr txBox="1"/>
          <p:nvPr/>
        </p:nvSpPr>
        <p:spPr>
          <a:xfrm>
            <a:off x="2222169" y="1355739"/>
            <a:ext cx="213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Banda 5Mb mínimo</a:t>
            </a:r>
          </a:p>
        </p:txBody>
      </p:sp>
      <p:pic>
        <p:nvPicPr>
          <p:cNvPr id="108" name="Imagem 107" descr="Uma imagem contendo Forma&#10;&#10;Descrição gerada automaticamente">
            <a:extLst>
              <a:ext uri="{FF2B5EF4-FFF2-40B4-BE49-F238E27FC236}">
                <a16:creationId xmlns:a16="http://schemas.microsoft.com/office/drawing/2014/main" id="{5D1072BD-89A0-4D3F-8B98-9E7E41DA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974" y="2964927"/>
            <a:ext cx="631361" cy="677989"/>
          </a:xfrm>
          <a:prstGeom prst="rect">
            <a:avLst/>
          </a:prstGeom>
        </p:spPr>
      </p:pic>
      <p:pic>
        <p:nvPicPr>
          <p:cNvPr id="112" name="Imagem 111" descr="Uma imagem contendo Forma&#10;&#10;Descrição gerada automaticamente">
            <a:extLst>
              <a:ext uri="{FF2B5EF4-FFF2-40B4-BE49-F238E27FC236}">
                <a16:creationId xmlns:a16="http://schemas.microsoft.com/office/drawing/2014/main" id="{E6C9F10A-8D94-40F0-B7EA-023CD6DDB2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59" y="4572631"/>
            <a:ext cx="383115" cy="383115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60E1055-4780-4C69-B11E-8822FB72BE8F}"/>
              </a:ext>
            </a:extLst>
          </p:cNvPr>
          <p:cNvSpPr txBox="1"/>
          <p:nvPr/>
        </p:nvSpPr>
        <p:spPr>
          <a:xfrm>
            <a:off x="9739472" y="4971518"/>
            <a:ext cx="195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Banda 5Mb mínimo</a:t>
            </a:r>
          </a:p>
        </p:txBody>
      </p:sp>
      <p:pic>
        <p:nvPicPr>
          <p:cNvPr id="116" name="Imagem 115" descr="Uma imagem contendo Forma&#10;&#10;Descrição gerada automaticamente">
            <a:extLst>
              <a:ext uri="{FF2B5EF4-FFF2-40B4-BE49-F238E27FC236}">
                <a16:creationId xmlns:a16="http://schemas.microsoft.com/office/drawing/2014/main" id="{6DEAB0B1-AD84-4181-96EE-4A7E9CAB2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48403" y="2456649"/>
            <a:ext cx="1068918" cy="1016555"/>
          </a:xfrm>
          <a:prstGeom prst="rect">
            <a:avLst/>
          </a:prstGeom>
        </p:spPr>
      </p:pic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50ED0EBE-D391-4939-9499-1AC659FD93F0}"/>
              </a:ext>
            </a:extLst>
          </p:cNvPr>
          <p:cNvSpPr/>
          <p:nvPr/>
        </p:nvSpPr>
        <p:spPr>
          <a:xfrm>
            <a:off x="5814815" y="1343603"/>
            <a:ext cx="3851791" cy="2165228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0" name="Imagem 119" descr="Ícone&#10;&#10;Descrição gerada automaticamente">
            <a:extLst>
              <a:ext uri="{FF2B5EF4-FFF2-40B4-BE49-F238E27FC236}">
                <a16:creationId xmlns:a16="http://schemas.microsoft.com/office/drawing/2014/main" id="{0E7FCFE6-218D-4745-9E9B-E4EAE937095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11458" r="29037" b="12292"/>
          <a:stretch/>
        </p:blipFill>
        <p:spPr>
          <a:xfrm>
            <a:off x="6181550" y="1603273"/>
            <a:ext cx="925363" cy="1665099"/>
          </a:xfrm>
          <a:prstGeom prst="rect">
            <a:avLst/>
          </a:prstGeom>
        </p:spPr>
      </p:pic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E50AE5D1-02F5-4990-B26B-D60F076A0325}"/>
              </a:ext>
            </a:extLst>
          </p:cNvPr>
          <p:cNvCxnSpPr/>
          <p:nvPr/>
        </p:nvCxnSpPr>
        <p:spPr>
          <a:xfrm>
            <a:off x="7737408" y="1870578"/>
            <a:ext cx="0" cy="10352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Imagem 122" descr="Ícone&#10;&#10;Descrição gerada automaticamente">
            <a:extLst>
              <a:ext uri="{FF2B5EF4-FFF2-40B4-BE49-F238E27FC236}">
                <a16:creationId xmlns:a16="http://schemas.microsoft.com/office/drawing/2014/main" id="{D80EF73C-B5FB-4861-AC3B-88DADD2ABCE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13" y="1745631"/>
            <a:ext cx="1384053" cy="1285192"/>
          </a:xfrm>
          <a:prstGeom prst="rect">
            <a:avLst/>
          </a:prstGeom>
        </p:spPr>
      </p:pic>
      <p:pic>
        <p:nvPicPr>
          <p:cNvPr id="127" name="Imagem 126" descr="Ícone&#10;&#10;Descrição gerada automaticamente">
            <a:extLst>
              <a:ext uri="{FF2B5EF4-FFF2-40B4-BE49-F238E27FC236}">
                <a16:creationId xmlns:a16="http://schemas.microsoft.com/office/drawing/2014/main" id="{0C4CA884-24C6-4004-81A0-C6EDF5FACC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83" y="1457817"/>
            <a:ext cx="934149" cy="825522"/>
          </a:xfrm>
          <a:prstGeom prst="rect">
            <a:avLst/>
          </a:prstGeom>
        </p:spPr>
      </p:pic>
      <p:pic>
        <p:nvPicPr>
          <p:cNvPr id="129" name="Imagem 128" descr="Ícone&#10;&#10;Descrição gerada automaticamente">
            <a:extLst>
              <a:ext uri="{FF2B5EF4-FFF2-40B4-BE49-F238E27FC236}">
                <a16:creationId xmlns:a16="http://schemas.microsoft.com/office/drawing/2014/main" id="{DEC8B228-E2EF-4215-9B5F-D1580930220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33" y="1401795"/>
            <a:ext cx="427513" cy="427513"/>
          </a:xfrm>
          <a:prstGeom prst="rect">
            <a:avLst/>
          </a:prstGeom>
        </p:spPr>
      </p:pic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57F79608-31B1-4B0A-86DB-C69281283275}"/>
              </a:ext>
            </a:extLst>
          </p:cNvPr>
          <p:cNvGrpSpPr/>
          <p:nvPr/>
        </p:nvGrpSpPr>
        <p:grpSpPr>
          <a:xfrm>
            <a:off x="10078541" y="66321"/>
            <a:ext cx="1720309" cy="1788333"/>
            <a:chOff x="10128283" y="-119372"/>
            <a:chExt cx="1720309" cy="1788333"/>
          </a:xfrm>
        </p:grpSpPr>
        <p:pic>
          <p:nvPicPr>
            <p:cNvPr id="131" name="Imagem 13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6AEAFB8-FF4A-4DEA-8368-0F879243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283" y="300621"/>
              <a:ext cx="729498" cy="729498"/>
            </a:xfrm>
            <a:prstGeom prst="rect">
              <a:avLst/>
            </a:prstGeom>
          </p:spPr>
        </p:pic>
        <p:pic>
          <p:nvPicPr>
            <p:cNvPr id="139" name="Imagem 13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C0261FCB-D32E-40A5-A9B0-17A85AB8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85393" y="241285"/>
              <a:ext cx="266443" cy="266443"/>
            </a:xfrm>
            <a:prstGeom prst="rect">
              <a:avLst/>
            </a:prstGeom>
          </p:spPr>
        </p:pic>
        <p:pic>
          <p:nvPicPr>
            <p:cNvPr id="141" name="Imagem 14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7B836C9-9B54-4734-94F7-B76D3E74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8802" y="939463"/>
              <a:ext cx="729498" cy="729498"/>
            </a:xfrm>
            <a:prstGeom prst="rect">
              <a:avLst/>
            </a:prstGeom>
          </p:spPr>
        </p:pic>
        <p:pic>
          <p:nvPicPr>
            <p:cNvPr id="143" name="Imagem 14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BE18CDB-D617-406F-8038-3D0BE294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25912" y="880127"/>
              <a:ext cx="266443" cy="266443"/>
            </a:xfrm>
            <a:prstGeom prst="rect">
              <a:avLst/>
            </a:prstGeom>
          </p:spPr>
        </p:pic>
        <p:pic>
          <p:nvPicPr>
            <p:cNvPr id="147" name="Imagem 146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9A213E6E-3FDD-420F-801B-B51346C4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4" y="638842"/>
              <a:ext cx="729498" cy="729498"/>
            </a:xfrm>
            <a:prstGeom prst="rect">
              <a:avLst/>
            </a:prstGeom>
          </p:spPr>
        </p:pic>
        <p:pic>
          <p:nvPicPr>
            <p:cNvPr id="149" name="Imagem 14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0A8646F-7D96-417F-9A9C-74D1A547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6204" y="579506"/>
              <a:ext cx="266443" cy="266443"/>
            </a:xfrm>
            <a:prstGeom prst="rect">
              <a:avLst/>
            </a:prstGeom>
          </p:spPr>
        </p:pic>
        <p:pic>
          <p:nvPicPr>
            <p:cNvPr id="153" name="Imagem 15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3A506C04-4879-44A4-94A7-628F65EB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916" y="-60036"/>
              <a:ext cx="729498" cy="729498"/>
            </a:xfrm>
            <a:prstGeom prst="rect">
              <a:avLst/>
            </a:prstGeom>
          </p:spPr>
        </p:pic>
        <p:pic>
          <p:nvPicPr>
            <p:cNvPr id="155" name="Imagem 15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B89ADC4-6028-497A-AAC1-8610D03CC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70026" y="-119372"/>
              <a:ext cx="266443" cy="266443"/>
            </a:xfrm>
            <a:prstGeom prst="rect">
              <a:avLst/>
            </a:prstGeom>
          </p:spPr>
        </p:pic>
      </p:grpSp>
      <p:pic>
        <p:nvPicPr>
          <p:cNvPr id="158" name="Imagem 157" descr="Uma imagem contendo Forma&#10;&#10;Descrição gerada automaticamente">
            <a:extLst>
              <a:ext uri="{FF2B5EF4-FFF2-40B4-BE49-F238E27FC236}">
                <a16:creationId xmlns:a16="http://schemas.microsoft.com/office/drawing/2014/main" id="{EBB03EC4-1489-4EC2-9BD8-B7B921AC1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854212" y="143398"/>
            <a:ext cx="1068918" cy="10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79</cp:revision>
  <dcterms:created xsi:type="dcterms:W3CDTF">2020-09-29T01:12:07Z</dcterms:created>
  <dcterms:modified xsi:type="dcterms:W3CDTF">2020-09-30T20:46:52Z</dcterms:modified>
</cp:coreProperties>
</file>