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607"/>
    <a:srgbClr val="EA2023"/>
    <a:srgbClr val="005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0BF2-A7D3-46A4-910E-B9BDF663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5D84E8-03E6-4844-9C4E-407FC285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D9239-46D0-491F-A71F-8019ED19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9A717-9CF2-45C5-9E73-88573232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DFE7FC-74B2-47AD-B5B1-EF228731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3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A59AB-DE76-4CEA-A0B4-7C1872FC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9213F4-1B7B-4D89-8A71-F258E4DC8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579D2-5562-4680-B96C-EDB39A1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10192-B23A-4AB8-9EC4-3B37F3C3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C0FA1-2178-43EF-9162-A3742F3E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25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610E4-FE37-4510-A33B-844E84B1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27E037-7D22-4393-8D08-CAE700D61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7DC96-17CF-4D15-918D-C1C5CFC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9BB05-C0DB-4357-8DCA-C7FF0EA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24CAAF-958D-4EB7-840C-A422A49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5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DFEA-7B8F-451B-8A22-09E4EE3D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035A6-7071-428A-BDA0-82095CD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2D8A7B-6962-433A-9AA8-47346009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97E2C0-3CC8-4DDC-8AF1-0419DA6C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A4B44-8907-4C89-82EE-4714F40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91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7C216-F3AE-4BB9-9EF4-2ED45F9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AA93E-6065-4602-B60E-FB915F17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C0EBA3-626E-4445-A906-C746E7A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B0765-4301-40D8-8B5A-1C30EE8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3456E-44F7-4184-B1C5-57FFD98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4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FE943-9CEE-4E0A-9864-2382F8D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45028-E81C-4B9C-AA19-8EC36D606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12DB0B-EE89-4202-BEF0-7D2C054C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28E13-C215-4D67-A5D4-AE3AC522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1CC701-B340-4906-913B-D2CE6917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CD0DB-F297-4323-B6C4-FD222875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5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1A3E1-A519-449D-B162-C569F292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E74C9-D14D-4A23-9312-C39A4132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1CB03-E529-4854-83D1-A51255702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7D7028-1C49-499C-A801-0B8050CAE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6B41E2-FD65-4792-82AC-9CD8FC75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CDBEC0-DF10-4CAC-BDC4-1C2FF2D5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1819D7-B335-4B8B-A1AB-30328A41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82ED17-ED42-474C-A7AD-A42CA7B6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C332-24C5-446A-BAD2-13E3BD1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B1A101-DD47-4617-9500-43E80C31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8D7489-2BD6-4AFF-A091-74FF293D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1D691-7555-4500-A011-E202AED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96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40D1D5-6E84-4A23-B45A-13CAE9E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B739F5-DAA3-417D-BD50-B65F9A6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4DE79F-02D1-48D0-971B-EE1DC1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6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7E287-D0C9-4A3D-98C5-0EBD6110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3E734-5A0B-48EE-8189-F4788C9A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7A0F46-1F26-4205-BA64-E0C76891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D20B7-ED07-4D26-9659-9D235953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AAB1B-63C7-4859-BCB2-EE38FC3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4754C5-1322-4DC6-86B3-74C33521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015D9-6F6C-47EC-AC85-4FEC0E82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ED596F-B41B-4DFE-95F4-761ECD665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885601-F21D-46F2-A3BA-473FEB72C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7E7C7E-2C21-4606-9259-D77BDF41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9B8F20-E404-4272-9E77-5DCFB9E9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020EE-BB40-4F81-9901-5338FF48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53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84FBA9-591B-47EB-B5EF-6EB9C072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BAE63B-1164-43A9-A1C3-66128E82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6A22A-DD1B-40EC-8660-59FD2617B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629-AC3F-4FFB-A7F2-C28F670F0355}" type="datetimeFigureOut">
              <a:rPr lang="pt-BR" smtClean="0"/>
              <a:t>07/10/2020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CD41E-AE72-4272-A647-267A0A93C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AB7AE-FEA5-41DE-8979-F969ED6F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B8CC-ECF5-4CCA-96DF-7154F150A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microsoft.com/office/2007/relationships/hdphoto" Target="../media/hdphoto3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109" descr="Uma imagem contendo Forma&#10;&#10;Descrição gerada automaticamente">
            <a:extLst>
              <a:ext uri="{FF2B5EF4-FFF2-40B4-BE49-F238E27FC236}">
                <a16:creationId xmlns:a16="http://schemas.microsoft.com/office/drawing/2014/main" id="{8A0A1AEF-57E7-4521-B9F8-5EA8C877D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516" y="2722694"/>
            <a:ext cx="677989" cy="677989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BDA25AD-88A6-4FBD-A37A-AFE8892ACE6B}"/>
              </a:ext>
            </a:extLst>
          </p:cNvPr>
          <p:cNvSpPr/>
          <p:nvPr/>
        </p:nvSpPr>
        <p:spPr>
          <a:xfrm>
            <a:off x="51644" y="63541"/>
            <a:ext cx="5108652" cy="3089091"/>
          </a:xfrm>
          <a:prstGeom prst="roundRect">
            <a:avLst>
              <a:gd name="adj" fmla="val 3604"/>
            </a:avLst>
          </a:prstGeom>
          <a:ln w="28575">
            <a:solidFill>
              <a:srgbClr val="07060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BE95001-78B7-470D-81CF-37F3AF69C4AF}"/>
              </a:ext>
            </a:extLst>
          </p:cNvPr>
          <p:cNvGrpSpPr/>
          <p:nvPr/>
        </p:nvGrpSpPr>
        <p:grpSpPr>
          <a:xfrm>
            <a:off x="7996845" y="40322"/>
            <a:ext cx="4139003" cy="2725333"/>
            <a:chOff x="26652" y="3629777"/>
            <a:chExt cx="4861631" cy="3104469"/>
          </a:xfrm>
        </p:grpSpPr>
        <p:sp>
          <p:nvSpPr>
            <p:cNvPr id="69" name="Nuvem 68">
              <a:extLst>
                <a:ext uri="{FF2B5EF4-FFF2-40B4-BE49-F238E27FC236}">
                  <a16:creationId xmlns:a16="http://schemas.microsoft.com/office/drawing/2014/main" id="{FFEF1FEA-62B9-49C0-BAF0-80911E02CA65}"/>
                </a:ext>
              </a:extLst>
            </p:cNvPr>
            <p:cNvSpPr/>
            <p:nvPr/>
          </p:nvSpPr>
          <p:spPr>
            <a:xfrm rot="875008">
              <a:off x="26652" y="3629777"/>
              <a:ext cx="4861631" cy="3104469"/>
            </a:xfrm>
            <a:prstGeom prst="cloud">
              <a:avLst/>
            </a:prstGeom>
            <a:ln w="19050">
              <a:solidFill>
                <a:srgbClr val="070607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 descr="Logotipo&#10;&#10;Descrição gerada automaticamente">
              <a:extLst>
                <a:ext uri="{FF2B5EF4-FFF2-40B4-BE49-F238E27FC236}">
                  <a16:creationId xmlns:a16="http://schemas.microsoft.com/office/drawing/2014/main" id="{3589C82A-47C8-4B4D-B69B-6869A69E1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792" y="5234380"/>
              <a:ext cx="1227749" cy="1009073"/>
            </a:xfrm>
            <a:prstGeom prst="rect">
              <a:avLst/>
            </a:prstGeom>
          </p:spPr>
        </p:pic>
        <p:pic>
          <p:nvPicPr>
            <p:cNvPr id="36" name="Imagem 35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9B4C1FE4-C229-46B4-8E21-077791EC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10" y="3895130"/>
              <a:ext cx="2941082" cy="850158"/>
            </a:xfrm>
            <a:prstGeom prst="rect">
              <a:avLst/>
            </a:prstGeom>
          </p:spPr>
        </p:pic>
        <p:pic>
          <p:nvPicPr>
            <p:cNvPr id="28" name="Imagem 27" descr="Uma imagem contendo placar, desenho, relógio&#10;&#10;Descrição gerada automaticamente">
              <a:extLst>
                <a:ext uri="{FF2B5EF4-FFF2-40B4-BE49-F238E27FC236}">
                  <a16:creationId xmlns:a16="http://schemas.microsoft.com/office/drawing/2014/main" id="{9BE63A70-EEF5-4BFB-831F-8714BF70B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751" y="4776346"/>
              <a:ext cx="1735202" cy="657273"/>
            </a:xfrm>
            <a:prstGeom prst="rect">
              <a:avLst/>
            </a:prstGeom>
          </p:spPr>
        </p:pic>
        <p:pic>
          <p:nvPicPr>
            <p:cNvPr id="66" name="Imagem 65" descr="Ícone&#10;&#10;Descrição gerada automaticamente">
              <a:extLst>
                <a:ext uri="{FF2B5EF4-FFF2-40B4-BE49-F238E27FC236}">
                  <a16:creationId xmlns:a16="http://schemas.microsoft.com/office/drawing/2014/main" id="{88C6CCC6-F5BB-4E42-B885-E04532860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61" y="4847249"/>
              <a:ext cx="977287" cy="977287"/>
            </a:xfrm>
            <a:prstGeom prst="rect">
              <a:avLst/>
            </a:prstGeom>
          </p:spPr>
        </p:pic>
      </p:grp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2E72FDF3-BE94-466D-AEF9-F514C6210288}"/>
              </a:ext>
            </a:extLst>
          </p:cNvPr>
          <p:cNvSpPr/>
          <p:nvPr/>
        </p:nvSpPr>
        <p:spPr>
          <a:xfrm>
            <a:off x="1280627" y="3394658"/>
            <a:ext cx="10848181" cy="3428514"/>
          </a:xfrm>
          <a:prstGeom prst="roundRect">
            <a:avLst>
              <a:gd name="adj" fmla="val 3604"/>
            </a:avLst>
          </a:prstGeom>
          <a:ln w="28575">
            <a:solidFill>
              <a:srgbClr val="07060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 descr="Teclado de computador&#10;&#10;Descrição gerada automaticamente">
            <a:extLst>
              <a:ext uri="{FF2B5EF4-FFF2-40B4-BE49-F238E27FC236}">
                <a16:creationId xmlns:a16="http://schemas.microsoft.com/office/drawing/2014/main" id="{346A352F-135D-46C0-8387-9E605CBEA3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44" y="3183677"/>
            <a:ext cx="4089972" cy="4089972"/>
          </a:xfrm>
          <a:prstGeom prst="rect">
            <a:avLst/>
          </a:prstGeom>
        </p:spPr>
      </p:pic>
      <p:pic>
        <p:nvPicPr>
          <p:cNvPr id="83" name="Imagem 82" descr="Uma imagem contendo Forma&#10;&#10;Descrição gerada automaticamente">
            <a:extLst>
              <a:ext uri="{FF2B5EF4-FFF2-40B4-BE49-F238E27FC236}">
                <a16:creationId xmlns:a16="http://schemas.microsoft.com/office/drawing/2014/main" id="{12C5C04E-42E8-435D-B80D-FFBB67672E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670" y="5715616"/>
            <a:ext cx="383115" cy="383115"/>
          </a:xfrm>
          <a:prstGeom prst="rect">
            <a:avLst/>
          </a:prstGeom>
        </p:spPr>
      </p:pic>
      <p:sp>
        <p:nvSpPr>
          <p:cNvPr id="100" name="CaixaDeTexto 99">
            <a:extLst>
              <a:ext uri="{FF2B5EF4-FFF2-40B4-BE49-F238E27FC236}">
                <a16:creationId xmlns:a16="http://schemas.microsoft.com/office/drawing/2014/main" id="{FEA7459B-46DB-41AD-B723-35F65B7498A7}"/>
              </a:ext>
            </a:extLst>
          </p:cNvPr>
          <p:cNvSpPr txBox="1"/>
          <p:nvPr/>
        </p:nvSpPr>
        <p:spPr>
          <a:xfrm>
            <a:off x="9989882" y="4758980"/>
            <a:ext cx="213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I3 3ªger, 4GB RAM, 500GB HD, </a:t>
            </a:r>
            <a:r>
              <a:rPr lang="pt-BR" sz="1400" b="1" dirty="0" err="1"/>
              <a:t>Wifi</a:t>
            </a:r>
            <a:r>
              <a:rPr lang="pt-BR" sz="1400" b="1" dirty="0"/>
              <a:t>/Lan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2F3A75CE-B0A4-496D-83DA-DA81F4874162}"/>
              </a:ext>
            </a:extLst>
          </p:cNvPr>
          <p:cNvSpPr txBox="1"/>
          <p:nvPr/>
        </p:nvSpPr>
        <p:spPr>
          <a:xfrm>
            <a:off x="9966056" y="5302782"/>
            <a:ext cx="2139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Banda 5Mb mínimo</a:t>
            </a:r>
          </a:p>
        </p:txBody>
      </p:sp>
      <p:pic>
        <p:nvPicPr>
          <p:cNvPr id="108" name="Imagem 107" descr="Uma imagem contendo Forma&#10;&#10;Descrição gerada automaticamente">
            <a:extLst>
              <a:ext uri="{FF2B5EF4-FFF2-40B4-BE49-F238E27FC236}">
                <a16:creationId xmlns:a16="http://schemas.microsoft.com/office/drawing/2014/main" id="{5D1072BD-89A0-4D3F-8B98-9E7E41DA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199763" y="-8240"/>
            <a:ext cx="631361" cy="677989"/>
          </a:xfrm>
          <a:prstGeom prst="rect">
            <a:avLst/>
          </a:prstGeom>
        </p:spPr>
      </p:pic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A60E1055-4780-4C69-B11E-8822FB72BE8F}"/>
              </a:ext>
            </a:extLst>
          </p:cNvPr>
          <p:cNvSpPr txBox="1"/>
          <p:nvPr/>
        </p:nvSpPr>
        <p:spPr>
          <a:xfrm>
            <a:off x="3750722" y="1969969"/>
            <a:ext cx="161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Banda 5Mb mínimo</a:t>
            </a:r>
          </a:p>
        </p:txBody>
      </p:sp>
      <p:pic>
        <p:nvPicPr>
          <p:cNvPr id="5" name="Imagem 4" descr="Teclado de computador&#10;&#10;Descrição gerada automaticamente">
            <a:extLst>
              <a:ext uri="{FF2B5EF4-FFF2-40B4-BE49-F238E27FC236}">
                <a16:creationId xmlns:a16="http://schemas.microsoft.com/office/drawing/2014/main" id="{DC10494B-E29F-4095-B00F-C8E55B50B3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3" y="-236936"/>
            <a:ext cx="3970058" cy="3920281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DB78A706-70B8-4397-9B0F-FF80E2A4E5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91" y="474935"/>
            <a:ext cx="952002" cy="482252"/>
          </a:xfrm>
          <a:prstGeom prst="rect">
            <a:avLst/>
          </a:prstGeom>
        </p:spPr>
      </p:pic>
      <p:pic>
        <p:nvPicPr>
          <p:cNvPr id="18" name="Imagem 17" descr="Uma imagem contendo Forma&#10;&#10;Descrição gerada automaticamente">
            <a:extLst>
              <a:ext uri="{FF2B5EF4-FFF2-40B4-BE49-F238E27FC236}">
                <a16:creationId xmlns:a16="http://schemas.microsoft.com/office/drawing/2014/main" id="{72061F49-A444-473A-BD81-1F4F83EB38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51" y="1003495"/>
            <a:ext cx="157519" cy="15554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090381-D74C-48CE-A63D-C1E72D40917A}"/>
              </a:ext>
            </a:extLst>
          </p:cNvPr>
          <p:cNvSpPr txBox="1"/>
          <p:nvPr/>
        </p:nvSpPr>
        <p:spPr>
          <a:xfrm>
            <a:off x="4075878" y="1060295"/>
            <a:ext cx="12032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b="1" dirty="0"/>
              <a:t>wi-fi / Lan</a:t>
            </a:r>
            <a:endParaRPr lang="pt-BR" sz="1400" b="1" dirty="0"/>
          </a:p>
        </p:txBody>
      </p:sp>
      <p:pic>
        <p:nvPicPr>
          <p:cNvPr id="112" name="Imagem 111" descr="Uma imagem contendo Forma&#10;&#10;Descrição gerada automaticamente">
            <a:extLst>
              <a:ext uri="{FF2B5EF4-FFF2-40B4-BE49-F238E27FC236}">
                <a16:creationId xmlns:a16="http://schemas.microsoft.com/office/drawing/2014/main" id="{E6C9F10A-8D94-40F0-B7EA-023CD6DDB2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843" y="1459542"/>
            <a:ext cx="383115" cy="383115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34FDF670-4B3F-40C1-8765-8EE9D6DF8EED}"/>
              </a:ext>
            </a:extLst>
          </p:cNvPr>
          <p:cNvGrpSpPr/>
          <p:nvPr/>
        </p:nvGrpSpPr>
        <p:grpSpPr>
          <a:xfrm>
            <a:off x="2546447" y="4061812"/>
            <a:ext cx="3411194" cy="1917553"/>
            <a:chOff x="5900177" y="3494238"/>
            <a:chExt cx="3851791" cy="2165228"/>
          </a:xfrm>
        </p:grpSpPr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50ED0EBE-D391-4939-9499-1AC659FD93F0}"/>
                </a:ext>
              </a:extLst>
            </p:cNvPr>
            <p:cNvSpPr/>
            <p:nvPr/>
          </p:nvSpPr>
          <p:spPr>
            <a:xfrm>
              <a:off x="5900177" y="3494238"/>
              <a:ext cx="3851791" cy="2165228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0" name="Imagem 119" descr="Ícone&#10;&#10;Descrição gerada automaticamente">
              <a:extLst>
                <a:ext uri="{FF2B5EF4-FFF2-40B4-BE49-F238E27FC236}">
                  <a16:creationId xmlns:a16="http://schemas.microsoft.com/office/drawing/2014/main" id="{0E7FCFE6-218D-4745-9E9B-E4EAE9370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8" t="11458" r="29037" b="12292"/>
            <a:stretch/>
          </p:blipFill>
          <p:spPr>
            <a:xfrm>
              <a:off x="8182457" y="3696551"/>
              <a:ext cx="925363" cy="1665098"/>
            </a:xfrm>
            <a:prstGeom prst="rect">
              <a:avLst/>
            </a:prstGeom>
          </p:spPr>
        </p:pic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E50AE5D1-02F5-4990-B26B-D60F076A0325}"/>
                </a:ext>
              </a:extLst>
            </p:cNvPr>
            <p:cNvCxnSpPr/>
            <p:nvPr/>
          </p:nvCxnSpPr>
          <p:spPr>
            <a:xfrm>
              <a:off x="7949271" y="4124061"/>
              <a:ext cx="0" cy="10352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3" name="Imagem 122" descr="Ícone&#10;&#10;Descrição gerada automaticamente">
              <a:extLst>
                <a:ext uri="{FF2B5EF4-FFF2-40B4-BE49-F238E27FC236}">
                  <a16:creationId xmlns:a16="http://schemas.microsoft.com/office/drawing/2014/main" id="{D80EF73C-B5FB-4861-AC3B-88DADD2A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4019" y="3912996"/>
              <a:ext cx="1384055" cy="1285192"/>
            </a:xfrm>
            <a:prstGeom prst="rect">
              <a:avLst/>
            </a:prstGeom>
          </p:spPr>
        </p:pic>
        <p:pic>
          <p:nvPicPr>
            <p:cNvPr id="129" name="Imagem 128" descr="Ícone&#10;&#10;Descrição gerada automaticamente">
              <a:extLst>
                <a:ext uri="{FF2B5EF4-FFF2-40B4-BE49-F238E27FC236}">
                  <a16:creationId xmlns:a16="http://schemas.microsoft.com/office/drawing/2014/main" id="{DEC8B228-E2EF-4215-9B5F-D15809302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4174" y="3554744"/>
              <a:ext cx="427513" cy="427513"/>
            </a:xfrm>
            <a:prstGeom prst="rect">
              <a:avLst/>
            </a:prstGeom>
          </p:spPr>
        </p:pic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7F88CC4C-EF43-4AB7-B8B6-3E61539DAC1D}"/>
              </a:ext>
            </a:extLst>
          </p:cNvPr>
          <p:cNvSpPr/>
          <p:nvPr/>
        </p:nvSpPr>
        <p:spPr>
          <a:xfrm>
            <a:off x="4622219" y="4490873"/>
            <a:ext cx="710399" cy="101369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57F79608-31B1-4B0A-86DB-C69281283275}"/>
              </a:ext>
            </a:extLst>
          </p:cNvPr>
          <p:cNvGrpSpPr/>
          <p:nvPr/>
        </p:nvGrpSpPr>
        <p:grpSpPr>
          <a:xfrm>
            <a:off x="4590408" y="4604869"/>
            <a:ext cx="772128" cy="802660"/>
            <a:chOff x="10128283" y="-119372"/>
            <a:chExt cx="1720309" cy="1788333"/>
          </a:xfrm>
        </p:grpSpPr>
        <p:pic>
          <p:nvPicPr>
            <p:cNvPr id="131" name="Imagem 130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86AEAFB8-FF4A-4DEA-8368-0F8792437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8283" y="300621"/>
              <a:ext cx="729498" cy="729498"/>
            </a:xfrm>
            <a:prstGeom prst="rect">
              <a:avLst/>
            </a:prstGeom>
          </p:spPr>
        </p:pic>
        <p:pic>
          <p:nvPicPr>
            <p:cNvPr id="139" name="Imagem 13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C0261FCB-D32E-40A5-A9B0-17A85AB8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85393" y="241285"/>
              <a:ext cx="266443" cy="266443"/>
            </a:xfrm>
            <a:prstGeom prst="rect">
              <a:avLst/>
            </a:prstGeom>
          </p:spPr>
        </p:pic>
        <p:pic>
          <p:nvPicPr>
            <p:cNvPr id="141" name="Imagem 140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7B836C9-9B54-4734-94F7-B76D3E744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8802" y="939463"/>
              <a:ext cx="729498" cy="729498"/>
            </a:xfrm>
            <a:prstGeom prst="rect">
              <a:avLst/>
            </a:prstGeom>
          </p:spPr>
        </p:pic>
        <p:pic>
          <p:nvPicPr>
            <p:cNvPr id="143" name="Imagem 14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EBE18CDB-D617-406F-8038-3D0BE294D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25912" y="880127"/>
              <a:ext cx="266443" cy="266443"/>
            </a:xfrm>
            <a:prstGeom prst="rect">
              <a:avLst/>
            </a:prstGeom>
          </p:spPr>
        </p:pic>
        <p:pic>
          <p:nvPicPr>
            <p:cNvPr id="147" name="Imagem 146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9A213E6E-3FDD-420F-801B-B51346C4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9094" y="638842"/>
              <a:ext cx="729498" cy="729498"/>
            </a:xfrm>
            <a:prstGeom prst="rect">
              <a:avLst/>
            </a:prstGeom>
          </p:spPr>
        </p:pic>
        <p:pic>
          <p:nvPicPr>
            <p:cNvPr id="149" name="Imagem 148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00A8646F-7D96-417F-9A9C-74D1A547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576204" y="579506"/>
              <a:ext cx="266443" cy="266443"/>
            </a:xfrm>
            <a:prstGeom prst="rect">
              <a:avLst/>
            </a:prstGeom>
          </p:spPr>
        </p:pic>
        <p:pic>
          <p:nvPicPr>
            <p:cNvPr id="153" name="Imagem 152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3A506C04-4879-44A4-94A7-628F65EB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916" y="-60036"/>
              <a:ext cx="729498" cy="729498"/>
            </a:xfrm>
            <a:prstGeom prst="rect">
              <a:avLst/>
            </a:prstGeom>
          </p:spPr>
        </p:pic>
        <p:pic>
          <p:nvPicPr>
            <p:cNvPr id="155" name="Imagem 154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1B89ADC4-6028-497A-AAC1-8610D03CC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270026" y="-119372"/>
              <a:ext cx="266443" cy="266443"/>
            </a:xfrm>
            <a:prstGeom prst="rect">
              <a:avLst/>
            </a:prstGeom>
          </p:spPr>
        </p:pic>
      </p:grp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2D1E6C2-65DB-4851-B639-B17EC5C3FA7C}"/>
              </a:ext>
            </a:extLst>
          </p:cNvPr>
          <p:cNvSpPr/>
          <p:nvPr/>
        </p:nvSpPr>
        <p:spPr>
          <a:xfrm>
            <a:off x="6421845" y="3932686"/>
            <a:ext cx="2337980" cy="1401314"/>
          </a:xfrm>
          <a:prstGeom prst="roundRect">
            <a:avLst>
              <a:gd name="adj" fmla="val 3604"/>
            </a:avLst>
          </a:prstGeom>
          <a:ln w="28575">
            <a:solidFill>
              <a:srgbClr val="07060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345B902-C9D5-4E52-BD68-1D1A21F5C3E2}"/>
              </a:ext>
            </a:extLst>
          </p:cNvPr>
          <p:cNvGrpSpPr/>
          <p:nvPr/>
        </p:nvGrpSpPr>
        <p:grpSpPr>
          <a:xfrm>
            <a:off x="1098178" y="1060295"/>
            <a:ext cx="1058331" cy="722834"/>
            <a:chOff x="4887912" y="2162568"/>
            <a:chExt cx="1058331" cy="72283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32CF89D-E662-4622-AD58-AC4ED0C1E41D}"/>
                </a:ext>
              </a:extLst>
            </p:cNvPr>
            <p:cNvSpPr/>
            <p:nvPr/>
          </p:nvSpPr>
          <p:spPr>
            <a:xfrm>
              <a:off x="4887912" y="2162568"/>
              <a:ext cx="1058331" cy="719682"/>
            </a:xfrm>
            <a:prstGeom prst="roundRect">
              <a:avLst>
                <a:gd name="adj" fmla="val 3604"/>
              </a:avLst>
            </a:prstGeom>
            <a:ln w="28575">
              <a:solidFill>
                <a:srgbClr val="070607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 descr="Logotipo&#10;&#10;Descrição gerada automaticamente">
              <a:extLst>
                <a:ext uri="{FF2B5EF4-FFF2-40B4-BE49-F238E27FC236}">
                  <a16:creationId xmlns:a16="http://schemas.microsoft.com/office/drawing/2014/main" id="{2844CD55-D8D5-473E-AB50-066784993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29" y="2261310"/>
              <a:ext cx="443786" cy="443786"/>
            </a:xfrm>
            <a:prstGeom prst="rect">
              <a:avLst/>
            </a:prstGeom>
          </p:spPr>
        </p:pic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3329EA8-120A-4FDF-A5C9-D7269259A4BD}"/>
                </a:ext>
              </a:extLst>
            </p:cNvPr>
            <p:cNvSpPr txBox="1"/>
            <p:nvPr/>
          </p:nvSpPr>
          <p:spPr>
            <a:xfrm>
              <a:off x="4935631" y="2639181"/>
              <a:ext cx="548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005CA1"/>
                  </a:solidFill>
                  <a:latin typeface="Arial Black" panose="020B0A04020102020204" pitchFamily="34" charset="0"/>
                </a:rPr>
                <a:t>5.2.5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5E6E736-D114-4BCB-B6FB-497E805EEAE8}"/>
                </a:ext>
              </a:extLst>
            </p:cNvPr>
            <p:cNvSpPr txBox="1"/>
            <p:nvPr/>
          </p:nvSpPr>
          <p:spPr>
            <a:xfrm>
              <a:off x="5424658" y="2636029"/>
              <a:ext cx="4864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>
                  <a:solidFill>
                    <a:srgbClr val="EA2023"/>
                  </a:solidFill>
                  <a:latin typeface="Arial Black" panose="020B0A04020102020204" pitchFamily="34" charset="0"/>
                </a:rPr>
                <a:t>8.0</a:t>
              </a:r>
            </a:p>
          </p:txBody>
        </p:sp>
        <p:pic>
          <p:nvPicPr>
            <p:cNvPr id="21" name="Imagem 20" descr="Texto&#10;&#10;Descrição gerada automaticamente">
              <a:extLst>
                <a:ext uri="{FF2B5EF4-FFF2-40B4-BE49-F238E27FC236}">
                  <a16:creationId xmlns:a16="http://schemas.microsoft.com/office/drawing/2014/main" id="{514482C9-D8BB-40DE-AFF8-4E7BF92C9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157"/>
            <a:stretch/>
          </p:blipFill>
          <p:spPr>
            <a:xfrm>
              <a:off x="5005987" y="2339179"/>
              <a:ext cx="377514" cy="281763"/>
            </a:xfrm>
            <a:prstGeom prst="rect">
              <a:avLst/>
            </a:prstGeom>
          </p:spPr>
        </p:pic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4EFCC7A-68D5-4964-A327-67417771D410}"/>
              </a:ext>
            </a:extLst>
          </p:cNvPr>
          <p:cNvSpPr txBox="1"/>
          <p:nvPr/>
        </p:nvSpPr>
        <p:spPr>
          <a:xfrm>
            <a:off x="1223728" y="-5500"/>
            <a:ext cx="130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Escola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5FF050-442C-4852-9A40-CB1227D8EBBE}"/>
              </a:ext>
            </a:extLst>
          </p:cNvPr>
          <p:cNvSpPr txBox="1"/>
          <p:nvPr/>
        </p:nvSpPr>
        <p:spPr>
          <a:xfrm>
            <a:off x="11091360" y="-39557"/>
            <a:ext cx="130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Nuvem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B7931B-7C49-4F85-81D8-D3F1CDDB2039}"/>
              </a:ext>
            </a:extLst>
          </p:cNvPr>
          <p:cNvSpPr txBox="1"/>
          <p:nvPr/>
        </p:nvSpPr>
        <p:spPr>
          <a:xfrm>
            <a:off x="5907320" y="3394658"/>
            <a:ext cx="1113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u="sng" dirty="0"/>
              <a:t>Técnico</a:t>
            </a:r>
          </a:p>
        </p:txBody>
      </p:sp>
      <p:pic>
        <p:nvPicPr>
          <p:cNvPr id="99" name="Imagem 98" descr="Uma imagem contendo Logotipo&#10;&#10;Descrição gerada automaticamente">
            <a:extLst>
              <a:ext uri="{FF2B5EF4-FFF2-40B4-BE49-F238E27FC236}">
                <a16:creationId xmlns:a16="http://schemas.microsoft.com/office/drawing/2014/main" id="{67220B8E-B215-43E5-B015-754259E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6429" b="69286" l="8036" r="93750">
                        <a14:foregroundMark x1="9821" y1="43095" x2="9821" y2="43095"/>
                        <a14:foregroundMark x1="12946" y1="35238" x2="10000" y2="46667"/>
                        <a14:foregroundMark x1="10000" y1="46667" x2="13571" y2="57857"/>
                        <a14:foregroundMark x1="13571" y1="57857" x2="18304" y2="55952"/>
                        <a14:foregroundMark x1="18304" y1="55952" x2="17946" y2="43333"/>
                        <a14:foregroundMark x1="17946" y1="43333" x2="16429" y2="35238"/>
                        <a14:foregroundMark x1="21339" y1="39524" x2="20179" y2="50952"/>
                        <a14:foregroundMark x1="20179" y1="50952" x2="17054" y2="61190"/>
                        <a14:foregroundMark x1="17054" y1="61190" x2="12143" y2="63095"/>
                        <a14:foregroundMark x1="12143" y1="63095" x2="8393" y2="55952"/>
                        <a14:foregroundMark x1="8393" y1="55952" x2="8036" y2="52619"/>
                        <a14:foregroundMark x1="38304" y1="28810" x2="38661" y2="29286"/>
                        <a14:foregroundMark x1="58482" y1="34048" x2="56607" y2="45714"/>
                        <a14:foregroundMark x1="56607" y1="45714" x2="56607" y2="46667"/>
                        <a14:foregroundMark x1="67857" y1="41190" x2="69018" y2="53095"/>
                        <a14:foregroundMark x1="69018" y1="53095" x2="66696" y2="62857"/>
                        <a14:foregroundMark x1="66696" y1="62857" x2="66607" y2="62857"/>
                        <a14:foregroundMark x1="58750" y1="33571" x2="59643" y2="30714"/>
                        <a14:foregroundMark x1="62500" y1="27619" x2="64286" y2="29524"/>
                        <a14:foregroundMark x1="84375" y1="30714" x2="86161" y2="31905"/>
                        <a14:foregroundMark x1="93036" y1="47381" x2="83482" y2="48571"/>
                        <a14:foregroundMark x1="83482" y1="48571" x2="82411" y2="60238"/>
                        <a14:foregroundMark x1="82411" y1="60238" x2="90357" y2="66190"/>
                        <a14:foregroundMark x1="93750" y1="50714" x2="93750" y2="50714"/>
                        <a14:foregroundMark x1="93750" y1="48571" x2="93661" y2="46667"/>
                        <a14:foregroundMark x1="64554" y1="27143" x2="64554" y2="27143"/>
                        <a14:foregroundMark x1="64554" y1="26429" x2="63929" y2="26429"/>
                        <a14:foregroundMark x1="66071" y1="66905" x2="62054" y2="69286"/>
                        <a14:foregroundMark x1="44643" y1="45000" x2="42589" y2="57619"/>
                        <a14:foregroundMark x1="42589" y1="57619" x2="41339" y2="59762"/>
                        <a14:foregroundMark x1="34018" y1="47857" x2="38214" y2="61667"/>
                        <a14:foregroundMark x1="39732" y1="45952" x2="39732" y2="45952"/>
                        <a14:foregroundMark x1="39554" y1="46429" x2="39286" y2="49524"/>
                        <a14:foregroundMark x1="91964" y1="38810" x2="88571" y2="30000"/>
                        <a14:foregroundMark x1="88571" y1="30000" x2="86607" y2="29762"/>
                        <a14:backgroundMark x1="62589" y1="36429" x2="63036" y2="4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99" t="24833" r="4741" b="26715"/>
          <a:stretch/>
        </p:blipFill>
        <p:spPr>
          <a:xfrm>
            <a:off x="7021212" y="3991885"/>
            <a:ext cx="1174864" cy="236506"/>
          </a:xfrm>
          <a:prstGeom prst="rect">
            <a:avLst/>
          </a:prstGeom>
        </p:spPr>
      </p:pic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A96D382E-2CD8-466C-8D0C-57EFA29DD30B}"/>
              </a:ext>
            </a:extLst>
          </p:cNvPr>
          <p:cNvSpPr/>
          <p:nvPr/>
        </p:nvSpPr>
        <p:spPr>
          <a:xfrm>
            <a:off x="6704718" y="4326920"/>
            <a:ext cx="1807851" cy="921402"/>
          </a:xfrm>
          <a:prstGeom prst="roundRect">
            <a:avLst>
              <a:gd name="adj" fmla="val 3604"/>
            </a:avLst>
          </a:prstGeom>
          <a:ln w="28575">
            <a:solidFill>
              <a:srgbClr val="070607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6" name="Imagem 25" descr="Uma imagem contendo laranja, monitor, placa, telefone&#10;&#10;Descrição gerada automaticamente">
            <a:extLst>
              <a:ext uri="{FF2B5EF4-FFF2-40B4-BE49-F238E27FC236}">
                <a16:creationId xmlns:a16="http://schemas.microsoft.com/office/drawing/2014/main" id="{36FF1646-EB89-4D90-BC65-9502C0304D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81" y="4768212"/>
            <a:ext cx="452052" cy="452052"/>
          </a:xfrm>
          <a:prstGeom prst="rect">
            <a:avLst/>
          </a:prstGeom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DBF60196-B471-44F7-89E7-40221D9147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86" y="4363457"/>
            <a:ext cx="452052" cy="452052"/>
          </a:xfrm>
          <a:prstGeom prst="rect">
            <a:avLst/>
          </a:prstGeom>
        </p:spPr>
      </p:pic>
      <p:pic>
        <p:nvPicPr>
          <p:cNvPr id="127" name="Imagem 126" descr="Ícone&#10;&#10;Descrição gerada automaticamente">
            <a:extLst>
              <a:ext uri="{FF2B5EF4-FFF2-40B4-BE49-F238E27FC236}">
                <a16:creationId xmlns:a16="http://schemas.microsoft.com/office/drawing/2014/main" id="{0C4CA884-24C6-4004-81A0-C6EDF5FACCA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02" y="4537715"/>
            <a:ext cx="502974" cy="444486"/>
          </a:xfrm>
          <a:prstGeom prst="rect">
            <a:avLst/>
          </a:prstGeom>
        </p:spPr>
      </p:pic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3F2B3CBD-4ED4-416E-BF9A-E14E7F015C45}"/>
              </a:ext>
            </a:extLst>
          </p:cNvPr>
          <p:cNvSpPr/>
          <p:nvPr/>
        </p:nvSpPr>
        <p:spPr>
          <a:xfrm>
            <a:off x="5271063" y="1277979"/>
            <a:ext cx="2581320" cy="2675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Dobrada para Cima 38">
            <a:extLst>
              <a:ext uri="{FF2B5EF4-FFF2-40B4-BE49-F238E27FC236}">
                <a16:creationId xmlns:a16="http://schemas.microsoft.com/office/drawing/2014/main" id="{4334913C-9BD3-4572-A742-8961B32AFFC3}"/>
              </a:ext>
            </a:extLst>
          </p:cNvPr>
          <p:cNvSpPr/>
          <p:nvPr/>
        </p:nvSpPr>
        <p:spPr>
          <a:xfrm flipH="1" flipV="1">
            <a:off x="7798530" y="1939764"/>
            <a:ext cx="527682" cy="125144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: Dobrada para Cima 41">
            <a:extLst>
              <a:ext uri="{FF2B5EF4-FFF2-40B4-BE49-F238E27FC236}">
                <a16:creationId xmlns:a16="http://schemas.microsoft.com/office/drawing/2014/main" id="{2FF1E23B-1A97-4DC8-BA3E-5E81CA647529}"/>
              </a:ext>
            </a:extLst>
          </p:cNvPr>
          <p:cNvSpPr/>
          <p:nvPr/>
        </p:nvSpPr>
        <p:spPr>
          <a:xfrm flipV="1">
            <a:off x="5204970" y="2829213"/>
            <a:ext cx="562144" cy="1439632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4994AE4-F951-441D-AF7C-BDFF6C3DD571}"/>
              </a:ext>
            </a:extLst>
          </p:cNvPr>
          <p:cNvSpPr txBox="1"/>
          <p:nvPr/>
        </p:nvSpPr>
        <p:spPr>
          <a:xfrm>
            <a:off x="5210663" y="965599"/>
            <a:ext cx="2621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Dados são enviados para nuvem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ED05C12-4094-44E9-A5AA-5355E7F2FFBF}"/>
              </a:ext>
            </a:extLst>
          </p:cNvPr>
          <p:cNvSpPr txBox="1"/>
          <p:nvPr/>
        </p:nvSpPr>
        <p:spPr>
          <a:xfrm>
            <a:off x="2532534" y="3452028"/>
            <a:ext cx="2939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Envio de mensagens com relatório para o técnico via Telegram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0117FE0-1B14-46AC-A386-79374CBE6522}"/>
              </a:ext>
            </a:extLst>
          </p:cNvPr>
          <p:cNvSpPr txBox="1"/>
          <p:nvPr/>
        </p:nvSpPr>
        <p:spPr>
          <a:xfrm>
            <a:off x="8021059" y="2295503"/>
            <a:ext cx="1698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Dados disponibilizados na página Web </a:t>
            </a:r>
          </a:p>
        </p:txBody>
      </p:sp>
    </p:spTree>
    <p:extLst>
      <p:ext uri="{BB962C8B-B14F-4D97-AF65-F5344CB8AC3E}">
        <p14:creationId xmlns:p14="http://schemas.microsoft.com/office/powerpoint/2010/main" val="2585111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Cardoso</dc:creator>
  <cp:lastModifiedBy>LUCAS FELIPE ARAUJO SANTOS .</cp:lastModifiedBy>
  <cp:revision>82</cp:revision>
  <dcterms:created xsi:type="dcterms:W3CDTF">2020-09-29T01:12:07Z</dcterms:created>
  <dcterms:modified xsi:type="dcterms:W3CDTF">2020-10-08T01:10:57Z</dcterms:modified>
</cp:coreProperties>
</file>