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4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7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6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85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83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5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21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5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7513-FC06-4A4C-A8C4-62176279FB3D}" type="datetimeFigureOut">
              <a:rPr lang="pt-BR" smtClean="0"/>
              <a:t>14/12/2020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012"/>
            <a:ext cx="11960558" cy="6126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C3D3A6-3986-4E7B-B821-AEC05CAB1463}"/>
              </a:ext>
            </a:extLst>
          </p:cNvPr>
          <p:cNvSpPr txBox="1"/>
          <p:nvPr/>
        </p:nvSpPr>
        <p:spPr>
          <a:xfrm>
            <a:off x="2471486" y="2890088"/>
            <a:ext cx="14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Edson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A395BB-B936-4484-8871-33236C54A778}"/>
              </a:ext>
            </a:extLst>
          </p:cNvPr>
          <p:cNvSpPr txBox="1"/>
          <p:nvPr/>
        </p:nvSpPr>
        <p:spPr>
          <a:xfrm>
            <a:off x="6237378" y="1181928"/>
            <a:ext cx="56120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Early-adopter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Mexe no computador frequentemente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Conhece as funcionalidade e peças de um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técnico em infraestrutura de redes e hardwares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FA8EF-2AE4-48DA-BB32-92064C00C82D}"/>
              </a:ext>
            </a:extLst>
          </p:cNvPr>
          <p:cNvSpPr txBox="1"/>
          <p:nvPr/>
        </p:nvSpPr>
        <p:spPr>
          <a:xfrm>
            <a:off x="523424" y="4316942"/>
            <a:ext cx="986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Necessita de um </a:t>
            </a:r>
            <a:r>
              <a:rPr lang="pt-BR" dirty="0" err="1"/>
              <a:t>pré</a:t>
            </a:r>
            <a:r>
              <a:rPr lang="pt-BR" dirty="0"/>
              <a:t>-diagnóstico do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informações sobre 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gosta de problemas demorados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 de deslocamento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760960-EA13-48FB-8910-349058050523}"/>
              </a:ext>
            </a:extLst>
          </p:cNvPr>
          <p:cNvSpPr txBox="1"/>
          <p:nvPr/>
        </p:nvSpPr>
        <p:spPr>
          <a:xfrm>
            <a:off x="523424" y="1776509"/>
            <a:ext cx="16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42EB61-43CB-4EED-8E30-447D168211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3175" y="817295"/>
            <a:ext cx="1946721" cy="19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25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LUCAS FELIPE ARAUJO SANTOS .</cp:lastModifiedBy>
  <cp:revision>8</cp:revision>
  <dcterms:created xsi:type="dcterms:W3CDTF">2020-09-01T18:17:30Z</dcterms:created>
  <dcterms:modified xsi:type="dcterms:W3CDTF">2020-12-14T04:53:08Z</dcterms:modified>
</cp:coreProperties>
</file>