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5" r:id="rId4"/>
    <p:sldId id="266" r:id="rId5"/>
    <p:sldId id="2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94"/>
    <a:srgbClr val="96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3AD9F-8020-0000-A89A-2EE361151B2A}" v="114" dt="2021-02-22T23:21:13.508"/>
    <p1510:client id="{1DD72F95-B378-60C4-5983-625F56A9C552}" v="262" dt="2021-02-22T23:10:18.319"/>
    <p1510:client id="{23D4AE9F-E0C0-0000-703C-E3D8E55BD242}" v="14" dt="2021-02-25T21:44:56.846"/>
    <p1510:client id="{549BB94B-9F54-3290-E3C0-E7C0EFA17F1D}" v="911" dt="2021-03-02T14:46:15.199"/>
    <p1510:client id="{776DB09F-B060-0000-703C-E77E7CA3FD2E}" v="188" dt="2021-03-02T21:00:50.451"/>
    <p1510:client id="{86EFE85E-19D8-A557-DAC9-65BDCFB1CAB4}" v="1115" dt="2021-02-24T15:15:23.957"/>
    <p1510:client id="{C5CA1B75-6331-4958-A961-90897735FBDB}" v="159" dt="2021-02-24T19:40:12.862"/>
    <p1510:client id="{C9C05E68-D1E8-FE04-2E15-2E1B49786DDA}" v="236" dt="2021-02-23T22:19:39.677"/>
    <p1510:client id="{DADAAD9F-D058-0000-703C-EE5A49E6C6CD}" v="1035" dt="2021-02-22T21:19:25.235"/>
    <p1510:client id="{ED0961D4-0B18-B8E7-57BC-90F343060E84}" v="22" dt="2021-03-03T00:09:39.726"/>
    <p1510:client id="{FAFFC370-F0E0-4D6D-286E-82675F3A02E6}" v="669" dt="2021-02-23T21:18:02.280"/>
    <p1510:client id="{FED4CEEF-2B0D-F0BC-E5E2-2FC8DD063F5F}" v="17" dt="2021-02-28T21:59:25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 SOUSA DOS SANTOS ." userId="S::isabella.santos@bandtec.com.br::332024d1-1afc-4963-b4cc-a753a4c19bca" providerId="AD" clId="Web-{549BB94B-9F54-3290-E3C0-E7C0EFA17F1D}"/>
    <pc:docChg chg="addSld modSld">
      <pc:chgData name="ISABELLA SOUSA DOS SANTOS ." userId="S::isabella.santos@bandtec.com.br::332024d1-1afc-4963-b4cc-a753a4c19bca" providerId="AD" clId="Web-{549BB94B-9F54-3290-E3C0-E7C0EFA17F1D}" dt="2021-03-02T14:46:15.199" v="771" actId="1076"/>
      <pc:docMkLst>
        <pc:docMk/>
      </pc:docMkLst>
      <pc:sldChg chg="addSp delSp modSp new">
        <pc:chgData name="ISABELLA SOUSA DOS SANTOS ." userId="S::isabella.santos@bandtec.com.br::332024d1-1afc-4963-b4cc-a753a4c19bca" providerId="AD" clId="Web-{549BB94B-9F54-3290-E3C0-E7C0EFA17F1D}" dt="2021-02-28T21:05:12.843" v="282" actId="14100"/>
        <pc:sldMkLst>
          <pc:docMk/>
          <pc:sldMk cId="751708048" sldId="267"/>
        </pc:sldMkLst>
        <pc:spChg chg="del">
          <ac:chgData name="ISABELLA SOUSA DOS SANTOS ." userId="S::isabella.santos@bandtec.com.br::332024d1-1afc-4963-b4cc-a753a4c19bca" providerId="AD" clId="Web-{549BB94B-9F54-3290-E3C0-E7C0EFA17F1D}" dt="2021-02-28T20:21:30.271" v="2"/>
          <ac:spMkLst>
            <pc:docMk/>
            <pc:sldMk cId="751708048" sldId="267"/>
            <ac:spMk id="2" creationId="{609548DA-00C7-40A7-BFA4-1E9543AF0C28}"/>
          </ac:spMkLst>
        </pc:spChg>
        <pc:spChg chg="del">
          <ac:chgData name="ISABELLA SOUSA DOS SANTOS ." userId="S::isabella.santos@bandtec.com.br::332024d1-1afc-4963-b4cc-a753a4c19bca" providerId="AD" clId="Web-{549BB94B-9F54-3290-E3C0-E7C0EFA17F1D}" dt="2021-02-28T20:21:28.474" v="1"/>
          <ac:spMkLst>
            <pc:docMk/>
            <pc:sldMk cId="751708048" sldId="267"/>
            <ac:spMk id="3" creationId="{18547E40-210F-4DB9-9149-59FAA91F4315}"/>
          </ac:spMkLst>
        </pc:spChg>
        <pc:spChg chg="add del mod">
          <ac:chgData name="ISABELLA SOUSA DOS SANTOS ." userId="S::isabella.santos@bandtec.com.br::332024d1-1afc-4963-b4cc-a753a4c19bca" providerId="AD" clId="Web-{549BB94B-9F54-3290-E3C0-E7C0EFA17F1D}" dt="2021-02-28T20:24:03.724" v="17"/>
          <ac:spMkLst>
            <pc:docMk/>
            <pc:sldMk cId="751708048" sldId="267"/>
            <ac:spMk id="6" creationId="{BD563D43-3DED-4292-B13A-E033BAAFC759}"/>
          </ac:spMkLst>
        </pc:spChg>
        <pc:picChg chg="add mod">
          <ac:chgData name="ISABELLA SOUSA DOS SANTOS ." userId="S::isabella.santos@bandtec.com.br::332024d1-1afc-4963-b4cc-a753a4c19bca" providerId="AD" clId="Web-{549BB94B-9F54-3290-E3C0-E7C0EFA17F1D}" dt="2021-02-28T20:44:55.018" v="108" actId="1076"/>
          <ac:picMkLst>
            <pc:docMk/>
            <pc:sldMk cId="751708048" sldId="267"/>
            <ac:picMk id="4" creationId="{08E2F3E8-EB7D-4015-B397-4D8E5C1E44D8}"/>
          </ac:picMkLst>
        </pc:picChg>
        <pc:picChg chg="add mod">
          <ac:chgData name="ISABELLA SOUSA DOS SANTOS ." userId="S::isabella.santos@bandtec.com.br::332024d1-1afc-4963-b4cc-a753a4c19bca" providerId="AD" clId="Web-{549BB94B-9F54-3290-E3C0-E7C0EFA17F1D}" dt="2021-02-28T20:45:01.299" v="111" actId="1076"/>
          <ac:picMkLst>
            <pc:docMk/>
            <pc:sldMk cId="751708048" sldId="267"/>
            <ac:picMk id="5" creationId="{71653F3B-9885-49C2-9878-7AF16CA22933}"/>
          </ac:picMkLst>
        </pc:picChg>
        <pc:picChg chg="add mod">
          <ac:chgData name="ISABELLA SOUSA DOS SANTOS ." userId="S::isabella.santos@bandtec.com.br::332024d1-1afc-4963-b4cc-a753a4c19bca" providerId="AD" clId="Web-{549BB94B-9F54-3290-E3C0-E7C0EFA17F1D}" dt="2021-02-28T21:05:12.843" v="282" actId="14100"/>
          <ac:picMkLst>
            <pc:docMk/>
            <pc:sldMk cId="751708048" sldId="267"/>
            <ac:picMk id="7" creationId="{064AE291-5C52-4F63-914E-EF3D87317046}"/>
          </ac:picMkLst>
        </pc:picChg>
        <pc:picChg chg="add del mod">
          <ac:chgData name="ISABELLA SOUSA DOS SANTOS ." userId="S::isabella.santos@bandtec.com.br::332024d1-1afc-4963-b4cc-a753a4c19bca" providerId="AD" clId="Web-{549BB94B-9F54-3290-E3C0-E7C0EFA17F1D}" dt="2021-02-28T20:27:00.723" v="29"/>
          <ac:picMkLst>
            <pc:docMk/>
            <pc:sldMk cId="751708048" sldId="267"/>
            <ac:picMk id="8" creationId="{61851DE9-45A2-4E97-BF23-66FACF5A3FDC}"/>
          </ac:picMkLst>
        </pc:picChg>
        <pc:picChg chg="add mod">
          <ac:chgData name="ISABELLA SOUSA DOS SANTOS ." userId="S::isabella.santos@bandtec.com.br::332024d1-1afc-4963-b4cc-a753a4c19bca" providerId="AD" clId="Web-{549BB94B-9F54-3290-E3C0-E7C0EFA17F1D}" dt="2021-02-28T20:46:59.002" v="131" actId="1076"/>
          <ac:picMkLst>
            <pc:docMk/>
            <pc:sldMk cId="751708048" sldId="267"/>
            <ac:picMk id="9" creationId="{96F4DD0E-E79E-4BDD-96EB-F9EED97881DC}"/>
          </ac:picMkLst>
        </pc:picChg>
        <pc:picChg chg="add del mod">
          <ac:chgData name="ISABELLA SOUSA DOS SANTOS ." userId="S::isabella.santos@bandtec.com.br::332024d1-1afc-4963-b4cc-a753a4c19bca" providerId="AD" clId="Web-{549BB94B-9F54-3290-E3C0-E7C0EFA17F1D}" dt="2021-02-28T20:28:04.926" v="35"/>
          <ac:picMkLst>
            <pc:docMk/>
            <pc:sldMk cId="751708048" sldId="267"/>
            <ac:picMk id="10" creationId="{A997B4AC-A90D-42C7-9285-AA5C5DD8C216}"/>
          </ac:picMkLst>
        </pc:picChg>
        <pc:picChg chg="add del mod">
          <ac:chgData name="ISABELLA SOUSA DOS SANTOS ." userId="S::isabella.santos@bandtec.com.br::332024d1-1afc-4963-b4cc-a753a4c19bca" providerId="AD" clId="Web-{549BB94B-9F54-3290-E3C0-E7C0EFA17F1D}" dt="2021-02-28T20:28:30.973" v="38"/>
          <ac:picMkLst>
            <pc:docMk/>
            <pc:sldMk cId="751708048" sldId="267"/>
            <ac:picMk id="11" creationId="{418C1E6D-64B6-4718-9BDD-40C129EACA62}"/>
          </ac:picMkLst>
        </pc:picChg>
        <pc:picChg chg="add del mod">
          <ac:chgData name="ISABELLA SOUSA DOS SANTOS ." userId="S::isabella.santos@bandtec.com.br::332024d1-1afc-4963-b4cc-a753a4c19bca" providerId="AD" clId="Web-{549BB94B-9F54-3290-E3C0-E7C0EFA17F1D}" dt="2021-02-28T20:29:10.598" v="40"/>
          <ac:picMkLst>
            <pc:docMk/>
            <pc:sldMk cId="751708048" sldId="267"/>
            <ac:picMk id="12" creationId="{1BE009B0-E018-4082-921B-D2F14D5CD277}"/>
          </ac:picMkLst>
        </pc:picChg>
        <pc:picChg chg="add mod">
          <ac:chgData name="ISABELLA SOUSA DOS SANTOS ." userId="S::isabella.santos@bandtec.com.br::332024d1-1afc-4963-b4cc-a753a4c19bca" providerId="AD" clId="Web-{549BB94B-9F54-3290-E3C0-E7C0EFA17F1D}" dt="2021-02-28T20:47:03.423" v="132" actId="1076"/>
          <ac:picMkLst>
            <pc:docMk/>
            <pc:sldMk cId="751708048" sldId="267"/>
            <ac:picMk id="13" creationId="{04F5B7EE-C77E-46BA-9DA9-D58037064A28}"/>
          </ac:picMkLst>
        </pc:picChg>
        <pc:picChg chg="add mod">
          <ac:chgData name="ISABELLA SOUSA DOS SANTOS ." userId="S::isabella.santos@bandtec.com.br::332024d1-1afc-4963-b4cc-a753a4c19bca" providerId="AD" clId="Web-{549BB94B-9F54-3290-E3C0-E7C0EFA17F1D}" dt="2021-02-28T20:45:18.674" v="116" actId="1076"/>
          <ac:picMkLst>
            <pc:docMk/>
            <pc:sldMk cId="751708048" sldId="267"/>
            <ac:picMk id="14" creationId="{4E97A01C-6BE3-40EC-A16D-70FBFC5624EE}"/>
          </ac:picMkLst>
        </pc:picChg>
        <pc:picChg chg="add mod">
          <ac:chgData name="ISABELLA SOUSA DOS SANTOS ." userId="S::isabella.santos@bandtec.com.br::332024d1-1afc-4963-b4cc-a753a4c19bca" providerId="AD" clId="Web-{549BB94B-9F54-3290-E3C0-E7C0EFA17F1D}" dt="2021-02-28T20:45:15.346" v="115" actId="1076"/>
          <ac:picMkLst>
            <pc:docMk/>
            <pc:sldMk cId="751708048" sldId="267"/>
            <ac:picMk id="15" creationId="{79BD6FB9-CDA3-4BCE-B870-28063208423B}"/>
          </ac:picMkLst>
        </pc:picChg>
        <pc:picChg chg="add mod">
          <ac:chgData name="ISABELLA SOUSA DOS SANTOS ." userId="S::isabella.santos@bandtec.com.br::332024d1-1afc-4963-b4cc-a753a4c19bca" providerId="AD" clId="Web-{549BB94B-9F54-3290-E3C0-E7C0EFA17F1D}" dt="2021-02-28T20:46:57.392" v="130" actId="1076"/>
          <ac:picMkLst>
            <pc:docMk/>
            <pc:sldMk cId="751708048" sldId="267"/>
            <ac:picMk id="16" creationId="{2CD81A3B-495B-4AAA-8CE3-9E14BD6EB957}"/>
          </ac:picMkLst>
        </pc:picChg>
        <pc:picChg chg="add mod">
          <ac:chgData name="ISABELLA SOUSA DOS SANTOS ." userId="S::isabella.santos@bandtec.com.br::332024d1-1afc-4963-b4cc-a753a4c19bca" providerId="AD" clId="Web-{549BB94B-9F54-3290-E3C0-E7C0EFA17F1D}" dt="2021-02-28T20:45:11.611" v="113" actId="1076"/>
          <ac:picMkLst>
            <pc:docMk/>
            <pc:sldMk cId="751708048" sldId="267"/>
            <ac:picMk id="17" creationId="{5F0E337B-EE29-42F2-979D-AC4AD308E9D1}"/>
          </ac:picMkLst>
        </pc:picChg>
        <pc:picChg chg="add mod">
          <ac:chgData name="ISABELLA SOUSA DOS SANTOS ." userId="S::isabella.santos@bandtec.com.br::332024d1-1afc-4963-b4cc-a753a4c19bca" providerId="AD" clId="Web-{549BB94B-9F54-3290-E3C0-E7C0EFA17F1D}" dt="2021-02-28T20:45:03.127" v="112" actId="1076"/>
          <ac:picMkLst>
            <pc:docMk/>
            <pc:sldMk cId="751708048" sldId="267"/>
            <ac:picMk id="18" creationId="{F3F5DC93-5132-4B57-B6C2-108950F0891A}"/>
          </ac:picMkLst>
        </pc:picChg>
        <pc:picChg chg="add del mod">
          <ac:chgData name="ISABELLA SOUSA DOS SANTOS ." userId="S::isabella.santos@bandtec.com.br::332024d1-1afc-4963-b4cc-a753a4c19bca" providerId="AD" clId="Web-{549BB94B-9F54-3290-E3C0-E7C0EFA17F1D}" dt="2021-02-28T20:44:35.658" v="106"/>
          <ac:picMkLst>
            <pc:docMk/>
            <pc:sldMk cId="751708048" sldId="267"/>
            <ac:picMk id="21" creationId="{CD2DE8B3-4EB1-47FA-B297-7DFD37E2EABE}"/>
          </ac:picMkLst>
        </pc:picChg>
        <pc:picChg chg="add mod">
          <ac:chgData name="ISABELLA SOUSA DOS SANTOS ." userId="S::isabella.santos@bandtec.com.br::332024d1-1afc-4963-b4cc-a753a4c19bca" providerId="AD" clId="Web-{549BB94B-9F54-3290-E3C0-E7C0EFA17F1D}" dt="2021-02-28T20:45:40.424" v="122" actId="1076"/>
          <ac:picMkLst>
            <pc:docMk/>
            <pc:sldMk cId="751708048" sldId="267"/>
            <ac:picMk id="22" creationId="{19DC7728-78D3-4DBE-BB26-84BFCD2016AB}"/>
          </ac:picMkLst>
        </pc:picChg>
        <pc:picChg chg="add mod">
          <ac:chgData name="ISABELLA SOUSA DOS SANTOS ." userId="S::isabella.santos@bandtec.com.br::332024d1-1afc-4963-b4cc-a753a4c19bca" providerId="AD" clId="Web-{549BB94B-9F54-3290-E3C0-E7C0EFA17F1D}" dt="2021-02-28T20:45:55.080" v="128" actId="1076"/>
          <ac:picMkLst>
            <pc:docMk/>
            <pc:sldMk cId="751708048" sldId="267"/>
            <ac:picMk id="23" creationId="{114AC8C4-F728-40CA-99AE-115F2CF38C3B}"/>
          </ac:picMkLst>
        </pc:picChg>
        <pc:cxnChg chg="add del">
          <ac:chgData name="ISABELLA SOUSA DOS SANTOS ." userId="S::isabella.santos@bandtec.com.br::332024d1-1afc-4963-b4cc-a753a4c19bca" providerId="AD" clId="Web-{549BB94B-9F54-3290-E3C0-E7C0EFA17F1D}" dt="2021-02-28T20:43:04.143" v="99"/>
          <ac:cxnSpMkLst>
            <pc:docMk/>
            <pc:sldMk cId="751708048" sldId="267"/>
            <ac:cxnSpMk id="19" creationId="{38B95465-A905-4224-A059-E146E2646A06}"/>
          </ac:cxnSpMkLst>
        </pc:cxnChg>
        <pc:cxnChg chg="add del mod">
          <ac:chgData name="ISABELLA SOUSA DOS SANTOS ." userId="S::isabella.santos@bandtec.com.br::332024d1-1afc-4963-b4cc-a753a4c19bca" providerId="AD" clId="Web-{549BB94B-9F54-3290-E3C0-E7C0EFA17F1D}" dt="2021-02-28T20:43:32.737" v="102"/>
          <ac:cxnSpMkLst>
            <pc:docMk/>
            <pc:sldMk cId="751708048" sldId="267"/>
            <ac:cxnSpMk id="20" creationId="{FFC8645A-859D-4F85-94C6-72A523280342}"/>
          </ac:cxnSpMkLst>
        </pc:cxnChg>
      </pc:sldChg>
      <pc:sldChg chg="addSp delSp modSp new">
        <pc:chgData name="ISABELLA SOUSA DOS SANTOS ." userId="S::isabella.santos@bandtec.com.br::332024d1-1afc-4963-b4cc-a753a4c19bca" providerId="AD" clId="Web-{549BB94B-9F54-3290-E3C0-E7C0EFA17F1D}" dt="2021-03-02T14:46:15.199" v="771" actId="1076"/>
        <pc:sldMkLst>
          <pc:docMk/>
          <pc:sldMk cId="486379229" sldId="268"/>
        </pc:sldMkLst>
        <pc:spChg chg="del">
          <ac:chgData name="ISABELLA SOUSA DOS SANTOS ." userId="S::isabella.santos@bandtec.com.br::332024d1-1afc-4963-b4cc-a753a4c19bca" providerId="AD" clId="Web-{549BB94B-9F54-3290-E3C0-E7C0EFA17F1D}" dt="2021-02-28T20:48:19.783" v="135"/>
          <ac:spMkLst>
            <pc:docMk/>
            <pc:sldMk cId="486379229" sldId="268"/>
            <ac:spMk id="2" creationId="{190490B6-68AD-460F-B700-E9B60A7D4139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37:16.695" v="337" actId="1076"/>
          <ac:spMkLst>
            <pc:docMk/>
            <pc:sldMk cId="486379229" sldId="268"/>
            <ac:spMk id="2" creationId="{DF6362E6-A1DC-43B8-8AA7-79A74CC04F1B}"/>
          </ac:spMkLst>
        </pc:spChg>
        <pc:spChg chg="del">
          <ac:chgData name="ISABELLA SOUSA DOS SANTOS ." userId="S::isabella.santos@bandtec.com.br::332024d1-1afc-4963-b4cc-a753a4c19bca" providerId="AD" clId="Web-{549BB94B-9F54-3290-E3C0-E7C0EFA17F1D}" dt="2021-02-28T20:48:18.001" v="134"/>
          <ac:spMkLst>
            <pc:docMk/>
            <pc:sldMk cId="486379229" sldId="268"/>
            <ac:spMk id="3" creationId="{B0A51D4D-F6F1-442B-BCED-15E0D77B822C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4:46:15.199" v="771" actId="1076"/>
          <ac:spMkLst>
            <pc:docMk/>
            <pc:sldMk cId="486379229" sldId="268"/>
            <ac:spMk id="4" creationId="{736456D3-BAAB-47A7-8296-D3DFF1EE2D69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2-28T21:05:03.046" v="281" actId="14100"/>
          <ac:spMkLst>
            <pc:docMk/>
            <pc:sldMk cId="486379229" sldId="268"/>
            <ac:spMk id="5" creationId="{C1D732BA-AACF-43F1-9C07-A941C23B68BD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2-28T20:58:57.109" v="156" actId="1076"/>
          <ac:spMkLst>
            <pc:docMk/>
            <pc:sldMk cId="486379229" sldId="268"/>
            <ac:spMk id="6" creationId="{5901EA55-F5CB-4886-A9E7-BFD0D467BDA4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26:14.510" v="285" actId="1076"/>
          <ac:spMkLst>
            <pc:docMk/>
            <pc:sldMk cId="486379229" sldId="268"/>
            <ac:spMk id="7" creationId="{44CEE1A1-0BB8-4A3E-BDC9-63CC2D3191F4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2-28T21:00:26.062" v="174" actId="14100"/>
          <ac:spMkLst>
            <pc:docMk/>
            <pc:sldMk cId="486379229" sldId="268"/>
            <ac:spMk id="8" creationId="{2FBF4558-0773-423D-8DB4-AA11CC339650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43:24.959" v="456" actId="1076"/>
          <ac:spMkLst>
            <pc:docMk/>
            <pc:sldMk cId="486379229" sldId="268"/>
            <ac:spMk id="9" creationId="{1C61A70F-C256-43EC-B146-85FD05BEDD6F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36:55.133" v="319" actId="1076"/>
          <ac:spMkLst>
            <pc:docMk/>
            <pc:sldMk cId="486379229" sldId="268"/>
            <ac:spMk id="10" creationId="{6A8D4E37-911B-4B86-9F25-76E305015DDD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3:38:12.337" v="569" actId="14100"/>
          <ac:spMkLst>
            <pc:docMk/>
            <pc:sldMk cId="486379229" sldId="268"/>
            <ac:spMk id="11" creationId="{292CA0E8-2020-4FCB-9F4A-858AA3CFE6A8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2-28T21:02:03.514" v="201" actId="1076"/>
          <ac:spMkLst>
            <pc:docMk/>
            <pc:sldMk cId="486379229" sldId="268"/>
            <ac:spMk id="12" creationId="{522912F3-8CF7-49EC-9AB9-C4FCAC20149F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2-28T21:04:23.530" v="276" actId="1076"/>
          <ac:spMkLst>
            <pc:docMk/>
            <pc:sldMk cId="486379229" sldId="268"/>
            <ac:spMk id="13" creationId="{F0BEB286-3889-4130-8CCD-E6D4CE98233F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2-28T21:03:34.998" v="245" actId="20577"/>
          <ac:spMkLst>
            <pc:docMk/>
            <pc:sldMk cId="486379229" sldId="268"/>
            <ac:spMk id="14" creationId="{A52C96C1-C1D5-49C5-9F19-C950EFE649E4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2-28T21:03:09.733" v="234" actId="20577"/>
          <ac:spMkLst>
            <pc:docMk/>
            <pc:sldMk cId="486379229" sldId="268"/>
            <ac:spMk id="15" creationId="{3E108643-8EAD-43F5-B32B-B26298F17F26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2-28T21:02:36.671" v="228" actId="20577"/>
          <ac:spMkLst>
            <pc:docMk/>
            <pc:sldMk cId="486379229" sldId="268"/>
            <ac:spMk id="16" creationId="{32B64B40-1396-42C8-9738-30AD399620D4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2-28T21:03:12.733" v="235" actId="20577"/>
          <ac:spMkLst>
            <pc:docMk/>
            <pc:sldMk cId="486379229" sldId="268"/>
            <ac:spMk id="17" creationId="{E6EBCD33-62C9-4E87-8D13-78DBDCAFC3C3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42:35.709" v="440" actId="20577"/>
          <ac:spMkLst>
            <pc:docMk/>
            <pc:sldMk cId="486379229" sldId="268"/>
            <ac:spMk id="18" creationId="{CC554774-B7F9-4C3B-AF8B-0729B9547481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3:32:58.244" v="565" actId="1076"/>
          <ac:spMkLst>
            <pc:docMk/>
            <pc:sldMk cId="486379229" sldId="268"/>
            <ac:spMk id="19" creationId="{63556AE5-C3C1-44FB-AA2F-2CCCDF8D0C6A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36:49.382" v="318" actId="20577"/>
          <ac:spMkLst>
            <pc:docMk/>
            <pc:sldMk cId="486379229" sldId="268"/>
            <ac:spMk id="20" creationId="{F2D8A682-9C6A-448E-96FC-93180E4EFBAA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37:11.976" v="336" actId="1076"/>
          <ac:spMkLst>
            <pc:docMk/>
            <pc:sldMk cId="486379229" sldId="268"/>
            <ac:spMk id="21" creationId="{17C6281D-79AE-4433-AD32-146C6BB63E0F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42:27.631" v="435" actId="20577"/>
          <ac:spMkLst>
            <pc:docMk/>
            <pc:sldMk cId="486379229" sldId="268"/>
            <ac:spMk id="22" creationId="{8CE98F27-D8CB-480B-B628-B3F095A7CD4E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39:03.898" v="406" actId="1076"/>
          <ac:spMkLst>
            <pc:docMk/>
            <pc:sldMk cId="486379229" sldId="268"/>
            <ac:spMk id="23" creationId="{2DDE40F6-9F4B-49AD-B2B5-8681DB2F3BD2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39:13.898" v="414" actId="20577"/>
          <ac:spMkLst>
            <pc:docMk/>
            <pc:sldMk cId="486379229" sldId="268"/>
            <ac:spMk id="24" creationId="{2881EC02-D6E7-4B38-93CA-C2B177591F0E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43:30.287" v="458" actId="1076"/>
          <ac:spMkLst>
            <pc:docMk/>
            <pc:sldMk cId="486379229" sldId="268"/>
            <ac:spMk id="25" creationId="{F7AD9365-6DEE-4C1B-AAAF-92A2663E5322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2:11:51.264" v="516"/>
          <ac:spMkLst>
            <pc:docMk/>
            <pc:sldMk cId="486379229" sldId="268"/>
            <ac:spMk id="26" creationId="{0F7FA019-5C5B-4F0C-BADF-554B385A83BF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44:15.303" v="470" actId="1076"/>
          <ac:spMkLst>
            <pc:docMk/>
            <pc:sldMk cId="486379229" sldId="268"/>
            <ac:spMk id="27" creationId="{B735D89B-5000-40A6-B61E-60C0A543C761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2:11:53.092" v="517"/>
          <ac:spMkLst>
            <pc:docMk/>
            <pc:sldMk cId="486379229" sldId="268"/>
            <ac:spMk id="28" creationId="{6F4E0C61-9DB7-4507-9CC0-3B87985E89A4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46:37.036" v="493" actId="1076"/>
          <ac:spMkLst>
            <pc:docMk/>
            <pc:sldMk cId="486379229" sldId="268"/>
            <ac:spMk id="29" creationId="{70665F60-4FF9-438A-B89F-98B4204CCF35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1:52:12.863" v="507" actId="20577"/>
          <ac:spMkLst>
            <pc:docMk/>
            <pc:sldMk cId="486379229" sldId="268"/>
            <ac:spMk id="30" creationId="{F834036B-FCED-4F3F-B817-60919C1C5882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3:32:04.072" v="557" actId="1076"/>
          <ac:spMkLst>
            <pc:docMk/>
            <pc:sldMk cId="486379229" sldId="268"/>
            <ac:spMk id="31" creationId="{85D7F9A3-6D07-4162-B212-86CC811B8470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3:32:02.854" v="556" actId="1076"/>
          <ac:spMkLst>
            <pc:docMk/>
            <pc:sldMk cId="486379229" sldId="268"/>
            <ac:spMk id="32" creationId="{C7E567DD-E7AA-4602-9EAB-C47154EF2F13}"/>
          </ac:spMkLst>
        </pc:spChg>
        <pc:spChg chg="add del mod">
          <ac:chgData name="ISABELLA SOUSA DOS SANTOS ." userId="S::isabella.santos@bandtec.com.br::332024d1-1afc-4963-b4cc-a753a4c19bca" providerId="AD" clId="Web-{549BB94B-9F54-3290-E3C0-E7C0EFA17F1D}" dt="2021-03-02T13:32:00.932" v="555"/>
          <ac:spMkLst>
            <pc:docMk/>
            <pc:sldMk cId="486379229" sldId="268"/>
            <ac:spMk id="33" creationId="{25DD6CE1-6564-478B-9A46-D4FA6A834A3D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3:54:10.911" v="625"/>
          <ac:spMkLst>
            <pc:docMk/>
            <pc:sldMk cId="486379229" sldId="268"/>
            <ac:spMk id="34" creationId="{4080A7E5-AAD9-482B-9734-E5E125E65E85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3:38:15.774" v="570" actId="14100"/>
          <ac:spMkLst>
            <pc:docMk/>
            <pc:sldMk cId="486379229" sldId="268"/>
            <ac:spMk id="35" creationId="{AAF818B3-46EB-41E5-A511-6A509FC55166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3:39:16.133" v="573" actId="20577"/>
          <ac:spMkLst>
            <pc:docMk/>
            <pc:sldMk cId="486379229" sldId="268"/>
            <ac:spMk id="36" creationId="{1BFCE26B-B264-4961-83DB-1DD8810E517D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3:50:33.569" v="610"/>
          <ac:spMkLst>
            <pc:docMk/>
            <pc:sldMk cId="486379229" sldId="268"/>
            <ac:spMk id="37" creationId="{B344F0E6-AF7A-4F46-8F17-2898474E8DC2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3:54:13.801" v="626"/>
          <ac:spMkLst>
            <pc:docMk/>
            <pc:sldMk cId="486379229" sldId="268"/>
            <ac:spMk id="38" creationId="{40D58335-C936-469E-A3C1-6D5CA991E47B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3:50:37.771" v="612"/>
          <ac:spMkLst>
            <pc:docMk/>
            <pc:sldMk cId="486379229" sldId="268"/>
            <ac:spMk id="39" creationId="{AC755C8C-306E-4558-87C4-9896FEA1778D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4:02:24.096" v="640" actId="20577"/>
          <ac:spMkLst>
            <pc:docMk/>
            <pc:sldMk cId="486379229" sldId="268"/>
            <ac:spMk id="40" creationId="{B7B6CBF2-F17D-45D4-B97F-7751B8359543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4:21:46.685" v="697" actId="1076"/>
          <ac:spMkLst>
            <pc:docMk/>
            <pc:sldMk cId="486379229" sldId="268"/>
            <ac:spMk id="41" creationId="{7638B7A9-140E-4CCF-823C-27886A69ECFD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4:08:55.720" v="669"/>
          <ac:spMkLst>
            <pc:docMk/>
            <pc:sldMk cId="486379229" sldId="268"/>
            <ac:spMk id="42" creationId="{6CC0BF4D-A917-41CF-903F-53BA1898B291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4:09:06.923" v="677" actId="20577"/>
          <ac:spMkLst>
            <pc:docMk/>
            <pc:sldMk cId="486379229" sldId="268"/>
            <ac:spMk id="43" creationId="{7D179072-A1B5-4D94-87E3-AE459D07E9A2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4:22:45.341" v="701" actId="1076"/>
          <ac:spMkLst>
            <pc:docMk/>
            <pc:sldMk cId="486379229" sldId="268"/>
            <ac:spMk id="44" creationId="{F485CA22-4274-4199-BD91-89A94CF59A3E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4:25:25.012" v="769" actId="20577"/>
          <ac:spMkLst>
            <pc:docMk/>
            <pc:sldMk cId="486379229" sldId="268"/>
            <ac:spMk id="45" creationId="{F0985565-7215-4C65-8DA2-787ACD133D95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4:21:55.138" v="700" actId="1076"/>
          <ac:spMkLst>
            <pc:docMk/>
            <pc:sldMk cId="486379229" sldId="268"/>
            <ac:spMk id="46" creationId="{21F9A99F-891A-4B9E-A212-4AE846896FEA}"/>
          </ac:spMkLst>
        </pc:spChg>
        <pc:spChg chg="add mod">
          <ac:chgData name="ISABELLA SOUSA DOS SANTOS ." userId="S::isabella.santos@bandtec.com.br::332024d1-1afc-4963-b4cc-a753a4c19bca" providerId="AD" clId="Web-{549BB94B-9F54-3290-E3C0-E7C0EFA17F1D}" dt="2021-03-02T14:23:26.044" v="719" actId="20577"/>
          <ac:spMkLst>
            <pc:docMk/>
            <pc:sldMk cId="486379229" sldId="268"/>
            <ac:spMk id="47" creationId="{7E8E160F-E1B9-4C1B-8FB9-1A3A634832EE}"/>
          </ac:spMkLst>
        </pc:spChg>
      </pc:sldChg>
    </pc:docChg>
  </pc:docChgLst>
  <pc:docChgLst>
    <pc:chgData name="MAYARA FERNANDES DOS SANTOS ." userId="S::mayara.santos@bandtec.com.br::2ce05f67-8d07-471e-94fa-ce36e5cabebd" providerId="AD" clId="Web-{776DB09F-B060-0000-703C-E77E7CA3FD2E}"/>
    <pc:docChg chg="modSld">
      <pc:chgData name="MAYARA FERNANDES DOS SANTOS ." userId="S::mayara.santos@bandtec.com.br::2ce05f67-8d07-471e-94fa-ce36e5cabebd" providerId="AD" clId="Web-{776DB09F-B060-0000-703C-E77E7CA3FD2E}" dt="2021-03-02T21:00:50.451" v="117" actId="1076"/>
      <pc:docMkLst>
        <pc:docMk/>
      </pc:docMkLst>
      <pc:sldChg chg="modSp">
        <pc:chgData name="MAYARA FERNANDES DOS SANTOS ." userId="S::mayara.santos@bandtec.com.br::2ce05f67-8d07-471e-94fa-ce36e5cabebd" providerId="AD" clId="Web-{776DB09F-B060-0000-703C-E77E7CA3FD2E}" dt="2021-03-02T21:00:50.451" v="117" actId="1076"/>
        <pc:sldMkLst>
          <pc:docMk/>
          <pc:sldMk cId="2089496546" sldId="262"/>
        </pc:sldMkLst>
        <pc:spChg chg="mod">
          <ac:chgData name="MAYARA FERNANDES DOS SANTOS ." userId="S::mayara.santos@bandtec.com.br::2ce05f67-8d07-471e-94fa-ce36e5cabebd" providerId="AD" clId="Web-{776DB09F-B060-0000-703C-E77E7CA3FD2E}" dt="2021-03-02T21:00:50.451" v="117" actId="1076"/>
          <ac:spMkLst>
            <pc:docMk/>
            <pc:sldMk cId="2089496546" sldId="262"/>
            <ac:spMk id="7" creationId="{E907BD51-53CC-4428-8D8C-E9E4468262E7}"/>
          </ac:spMkLst>
        </pc:spChg>
        <pc:spChg chg="mod">
          <ac:chgData name="MAYARA FERNANDES DOS SANTOS ." userId="S::mayara.santos@bandtec.com.br::2ce05f67-8d07-471e-94fa-ce36e5cabebd" providerId="AD" clId="Web-{776DB09F-B060-0000-703C-E77E7CA3FD2E}" dt="2021-03-02T21:00:47.279" v="116" actId="1076"/>
          <ac:spMkLst>
            <pc:docMk/>
            <pc:sldMk cId="2089496546" sldId="262"/>
            <ac:spMk id="14" creationId="{FF83C90E-6B84-4AEA-A993-E9D3146933CB}"/>
          </ac:spMkLst>
        </pc:spChg>
      </pc:sldChg>
      <pc:sldChg chg="modSp">
        <pc:chgData name="MAYARA FERNANDES DOS SANTOS ." userId="S::mayara.santos@bandtec.com.br::2ce05f67-8d07-471e-94fa-ce36e5cabebd" providerId="AD" clId="Web-{776DB09F-B060-0000-703C-E77E7CA3FD2E}" dt="2021-03-02T21:00:36.091" v="115" actId="1076"/>
        <pc:sldMkLst>
          <pc:docMk/>
          <pc:sldMk cId="3359435412" sldId="264"/>
        </pc:sldMkLst>
        <pc:spChg chg="mod">
          <ac:chgData name="MAYARA FERNANDES DOS SANTOS ." userId="S::mayara.santos@bandtec.com.br::2ce05f67-8d07-471e-94fa-ce36e5cabebd" providerId="AD" clId="Web-{776DB09F-B060-0000-703C-E77E7CA3FD2E}" dt="2021-03-02T21:00:36.091" v="115" actId="1076"/>
          <ac:spMkLst>
            <pc:docMk/>
            <pc:sldMk cId="3359435412" sldId="264"/>
            <ac:spMk id="7" creationId="{E907BD51-53CC-4428-8D8C-E9E4468262E7}"/>
          </ac:spMkLst>
        </pc:spChg>
      </pc:sldChg>
      <pc:sldChg chg="addSp delSp modSp">
        <pc:chgData name="MAYARA FERNANDES DOS SANTOS ." userId="S::mayara.santos@bandtec.com.br::2ce05f67-8d07-471e-94fa-ce36e5cabebd" providerId="AD" clId="Web-{776DB09F-B060-0000-703C-E77E7CA3FD2E}" dt="2021-03-02T21:00:00.793" v="111" actId="20577"/>
        <pc:sldMkLst>
          <pc:docMk/>
          <pc:sldMk cId="4089104214" sldId="265"/>
        </pc:sldMkLst>
        <pc:spChg chg="mod">
          <ac:chgData name="MAYARA FERNANDES DOS SANTOS ." userId="S::mayara.santos@bandtec.com.br::2ce05f67-8d07-471e-94fa-ce36e5cabebd" providerId="AD" clId="Web-{776DB09F-B060-0000-703C-E77E7CA3FD2E}" dt="2021-03-02T21:00:00.793" v="111" actId="20577"/>
          <ac:spMkLst>
            <pc:docMk/>
            <pc:sldMk cId="4089104214" sldId="265"/>
            <ac:spMk id="3" creationId="{AF18F3CC-C040-4C3D-AC74-D01E2B201EF8}"/>
          </ac:spMkLst>
        </pc:spChg>
        <pc:spChg chg="mod">
          <ac:chgData name="MAYARA FERNANDES DOS SANTOS ." userId="S::mayara.santos@bandtec.com.br::2ce05f67-8d07-471e-94fa-ce36e5cabebd" providerId="AD" clId="Web-{776DB09F-B060-0000-703C-E77E7CA3FD2E}" dt="2021-03-02T20:57:36.852" v="82" actId="1076"/>
          <ac:spMkLst>
            <pc:docMk/>
            <pc:sldMk cId="4089104214" sldId="265"/>
            <ac:spMk id="6" creationId="{407764DF-1B0D-4D57-8E55-A50771C53E68}"/>
          </ac:spMkLst>
        </pc:spChg>
        <pc:spChg chg="mod">
          <ac:chgData name="MAYARA FERNANDES DOS SANTOS ." userId="S::mayara.santos@bandtec.com.br::2ce05f67-8d07-471e-94fa-ce36e5cabebd" providerId="AD" clId="Web-{776DB09F-B060-0000-703C-E77E7CA3FD2E}" dt="2021-03-02T20:54:45.191" v="37" actId="1076"/>
          <ac:spMkLst>
            <pc:docMk/>
            <pc:sldMk cId="4089104214" sldId="265"/>
            <ac:spMk id="18" creationId="{5FFAF3BF-D0EE-4E3E-955D-C845565011F6}"/>
          </ac:spMkLst>
        </pc:spChg>
        <pc:spChg chg="mod">
          <ac:chgData name="MAYARA FERNANDES DOS SANTOS ." userId="S::mayara.santos@bandtec.com.br::2ce05f67-8d07-471e-94fa-ce36e5cabebd" providerId="AD" clId="Web-{776DB09F-B060-0000-703C-E77E7CA3FD2E}" dt="2021-03-02T20:58:45.979" v="94" actId="1076"/>
          <ac:spMkLst>
            <pc:docMk/>
            <pc:sldMk cId="4089104214" sldId="265"/>
            <ac:spMk id="19" creationId="{AD3FE1C0-464C-416C-84D1-D4BE99BF52A0}"/>
          </ac:spMkLst>
        </pc:spChg>
        <pc:spChg chg="add mod">
          <ac:chgData name="MAYARA FERNANDES DOS SANTOS ." userId="S::mayara.santos@bandtec.com.br::2ce05f67-8d07-471e-94fa-ce36e5cabebd" providerId="AD" clId="Web-{776DB09F-B060-0000-703C-E77E7CA3FD2E}" dt="2021-03-02T20:59:39.589" v="108" actId="1076"/>
          <ac:spMkLst>
            <pc:docMk/>
            <pc:sldMk cId="4089104214" sldId="265"/>
            <ac:spMk id="20" creationId="{3D1EA21E-4D49-49B5-8D81-E51F9EDECA5B}"/>
          </ac:spMkLst>
        </pc:spChg>
        <pc:spChg chg="add del">
          <ac:chgData name="MAYARA FERNANDES DOS SANTOS ." userId="S::mayara.santos@bandtec.com.br::2ce05f67-8d07-471e-94fa-ce36e5cabebd" providerId="AD" clId="Web-{776DB09F-B060-0000-703C-E77E7CA3FD2E}" dt="2021-03-02T20:58:45.697" v="92"/>
          <ac:spMkLst>
            <pc:docMk/>
            <pc:sldMk cId="4089104214" sldId="265"/>
            <ac:spMk id="21" creationId="{DC8B2257-E041-4486-9556-C4F3A7587A60}"/>
          </ac:spMkLst>
        </pc:spChg>
        <pc:spChg chg="add del">
          <ac:chgData name="MAYARA FERNANDES DOS SANTOS ." userId="S::mayara.santos@bandtec.com.br::2ce05f67-8d07-471e-94fa-ce36e5cabebd" providerId="AD" clId="Web-{776DB09F-B060-0000-703C-E77E7CA3FD2E}" dt="2021-03-02T20:58:45.619" v="91"/>
          <ac:spMkLst>
            <pc:docMk/>
            <pc:sldMk cId="4089104214" sldId="265"/>
            <ac:spMk id="22" creationId="{9C7426BA-CD32-4E80-B69F-9927C66D86F4}"/>
          </ac:spMkLst>
        </pc:spChg>
        <pc:spChg chg="add del">
          <ac:chgData name="MAYARA FERNANDES DOS SANTOS ." userId="S::mayara.santos@bandtec.com.br::2ce05f67-8d07-471e-94fa-ce36e5cabebd" providerId="AD" clId="Web-{776DB09F-B060-0000-703C-E77E7CA3FD2E}" dt="2021-03-02T20:58:45.557" v="90"/>
          <ac:spMkLst>
            <pc:docMk/>
            <pc:sldMk cId="4089104214" sldId="265"/>
            <ac:spMk id="23" creationId="{28FAF39B-5574-4DCC-8B22-F9CA94106CAB}"/>
          </ac:spMkLst>
        </pc:spChg>
        <pc:spChg chg="add del mod">
          <ac:chgData name="MAYARA FERNANDES DOS SANTOS ." userId="S::mayara.santos@bandtec.com.br::2ce05f67-8d07-471e-94fa-ce36e5cabebd" providerId="AD" clId="Web-{776DB09F-B060-0000-703C-E77E7CA3FD2E}" dt="2021-03-02T20:58:28.197" v="89"/>
          <ac:spMkLst>
            <pc:docMk/>
            <pc:sldMk cId="4089104214" sldId="265"/>
            <ac:spMk id="24" creationId="{DB0F6BC7-1A8F-47C8-8D59-6C57B9DD282C}"/>
          </ac:spMkLst>
        </pc:spChg>
      </pc:sldChg>
    </pc:docChg>
  </pc:docChgLst>
  <pc:docChgLst>
    <pc:chgData clId="Web-{DADAAD9F-D058-0000-703C-EE5A49E6C6CD}"/>
    <pc:docChg chg="modSld">
      <pc:chgData name="" userId="" providerId="" clId="Web-{DADAAD9F-D058-0000-703C-EE5A49E6C6CD}" dt="2021-02-22T20:49:19.256" v="0" actId="1076"/>
      <pc:docMkLst>
        <pc:docMk/>
      </pc:docMkLst>
      <pc:sldChg chg="modSp">
        <pc:chgData name="" userId="" providerId="" clId="Web-{DADAAD9F-D058-0000-703C-EE5A49E6C6CD}" dt="2021-02-22T20:49:19.256" v="0" actId="1076"/>
        <pc:sldMkLst>
          <pc:docMk/>
          <pc:sldMk cId="1294925191" sldId="259"/>
        </pc:sldMkLst>
        <pc:picChg chg="mod">
          <ac:chgData name="" userId="" providerId="" clId="Web-{DADAAD9F-D058-0000-703C-EE5A49E6C6CD}" dt="2021-02-22T20:49:19.256" v="0" actId="1076"/>
          <ac:picMkLst>
            <pc:docMk/>
            <pc:sldMk cId="1294925191" sldId="259"/>
            <ac:picMk id="9" creationId="{EF42EB61-43CB-4EED-8E30-447D1682114E}"/>
          </ac:picMkLst>
        </pc:picChg>
      </pc:sldChg>
    </pc:docChg>
  </pc:docChgLst>
  <pc:docChgLst>
    <pc:chgData name="GABRIEL AUGUSTO REIS DA SILVA ." userId="S::gabriel.rsilva@bandtec.com.br::2732523b-ba48-45de-848a-64642bb4e025" providerId="AD" clId="Web-{C5CA1B75-6331-4958-A961-90897735FBDB}"/>
    <pc:docChg chg="modSld">
      <pc:chgData name="GABRIEL AUGUSTO REIS DA SILVA ." userId="S::gabriel.rsilva@bandtec.com.br::2732523b-ba48-45de-848a-64642bb4e025" providerId="AD" clId="Web-{C5CA1B75-6331-4958-A961-90897735FBDB}" dt="2021-02-24T19:40:12.862" v="93" actId="1076"/>
      <pc:docMkLst>
        <pc:docMk/>
      </pc:docMkLst>
      <pc:sldChg chg="addSp modSp">
        <pc:chgData name="GABRIEL AUGUSTO REIS DA SILVA ." userId="S::gabriel.rsilva@bandtec.com.br::2732523b-ba48-45de-848a-64642bb4e025" providerId="AD" clId="Web-{C5CA1B75-6331-4958-A961-90897735FBDB}" dt="2021-02-24T19:40:12.862" v="93" actId="1076"/>
        <pc:sldMkLst>
          <pc:docMk/>
          <pc:sldMk cId="4089104214" sldId="265"/>
        </pc:sldMkLst>
        <pc:spChg chg="mod">
          <ac:chgData name="GABRIEL AUGUSTO REIS DA SILVA ." userId="S::gabriel.rsilva@bandtec.com.br::2732523b-ba48-45de-848a-64642bb4e025" providerId="AD" clId="Web-{C5CA1B75-6331-4958-A961-90897735FBDB}" dt="2021-02-24T19:37:47.915" v="5" actId="20577"/>
          <ac:spMkLst>
            <pc:docMk/>
            <pc:sldMk cId="4089104214" sldId="265"/>
            <ac:spMk id="5" creationId="{5A36EC1B-EEC5-425C-A830-AF86DFF61AF6}"/>
          </ac:spMkLst>
        </pc:spChg>
        <pc:spChg chg="add mod">
          <ac:chgData name="GABRIEL AUGUSTO REIS DA SILVA ." userId="S::gabriel.rsilva@bandtec.com.br::2732523b-ba48-45de-848a-64642bb4e025" providerId="AD" clId="Web-{C5CA1B75-6331-4958-A961-90897735FBDB}" dt="2021-02-24T19:38:41.309" v="40" actId="20577"/>
          <ac:spMkLst>
            <pc:docMk/>
            <pc:sldMk cId="4089104214" sldId="265"/>
            <ac:spMk id="17" creationId="{CBE61AE4-C87F-4C69-9B1A-A7FD153D7064}"/>
          </ac:spMkLst>
        </pc:spChg>
        <pc:spChg chg="mod">
          <ac:chgData name="GABRIEL AUGUSTO REIS DA SILVA ." userId="S::gabriel.rsilva@bandtec.com.br::2732523b-ba48-45de-848a-64642bb4e025" providerId="AD" clId="Web-{C5CA1B75-6331-4958-A961-90897735FBDB}" dt="2021-02-24T19:37:37.508" v="3" actId="20577"/>
          <ac:spMkLst>
            <pc:docMk/>
            <pc:sldMk cId="4089104214" sldId="265"/>
            <ac:spMk id="18" creationId="{5FFAF3BF-D0EE-4E3E-955D-C845565011F6}"/>
          </ac:spMkLst>
        </pc:spChg>
        <pc:spChg chg="add mod">
          <ac:chgData name="GABRIEL AUGUSTO REIS DA SILVA ." userId="S::gabriel.rsilva@bandtec.com.br::2732523b-ba48-45de-848a-64642bb4e025" providerId="AD" clId="Web-{C5CA1B75-6331-4958-A961-90897735FBDB}" dt="2021-02-24T19:40:12.862" v="93" actId="1076"/>
          <ac:spMkLst>
            <pc:docMk/>
            <pc:sldMk cId="4089104214" sldId="265"/>
            <ac:spMk id="19" creationId="{AD3FE1C0-464C-416C-84D1-D4BE99BF52A0}"/>
          </ac:spMkLst>
        </pc:spChg>
      </pc:sldChg>
    </pc:docChg>
  </pc:docChgLst>
  <pc:docChgLst>
    <pc:chgData name="ISABELLA SOUSA DOS SANTOS ." userId="S::isabella.santos@bandtec.com.br::332024d1-1afc-4963-b4cc-a753a4c19bca" providerId="AD" clId="Web-{ED0961D4-0B18-B8E7-57BC-90F343060E84}"/>
    <pc:docChg chg="addSld delSld modSld">
      <pc:chgData name="ISABELLA SOUSA DOS SANTOS ." userId="S::isabella.santos@bandtec.com.br::332024d1-1afc-4963-b4cc-a753a4c19bca" providerId="AD" clId="Web-{ED0961D4-0B18-B8E7-57BC-90F343060E84}" dt="2021-03-03T00:09:39.726" v="15" actId="14100"/>
      <pc:docMkLst>
        <pc:docMk/>
      </pc:docMkLst>
      <pc:sldChg chg="modSp">
        <pc:chgData name="ISABELLA SOUSA DOS SANTOS ." userId="S::isabella.santos@bandtec.com.br::332024d1-1afc-4963-b4cc-a753a4c19bca" providerId="AD" clId="Web-{ED0961D4-0B18-B8E7-57BC-90F343060E84}" dt="2021-03-03T00:07:40.132" v="12" actId="20577"/>
        <pc:sldMkLst>
          <pc:docMk/>
          <pc:sldMk cId="4089104214" sldId="265"/>
        </pc:sldMkLst>
        <pc:spChg chg="mod">
          <ac:chgData name="ISABELLA SOUSA DOS SANTOS ." userId="S::isabella.santos@bandtec.com.br::332024d1-1afc-4963-b4cc-a753a4c19bca" providerId="AD" clId="Web-{ED0961D4-0B18-B8E7-57BC-90F343060E84}" dt="2021-03-03T00:07:40.132" v="12" actId="20577"/>
          <ac:spMkLst>
            <pc:docMk/>
            <pc:sldMk cId="4089104214" sldId="265"/>
            <ac:spMk id="17" creationId="{CBE61AE4-C87F-4C69-9B1A-A7FD153D7064}"/>
          </ac:spMkLst>
        </pc:spChg>
        <pc:spChg chg="mod">
          <ac:chgData name="ISABELLA SOUSA DOS SANTOS ." userId="S::isabella.santos@bandtec.com.br::332024d1-1afc-4963-b4cc-a753a4c19bca" providerId="AD" clId="Web-{ED0961D4-0B18-B8E7-57BC-90F343060E84}" dt="2021-03-03T00:06:35.538" v="7" actId="20577"/>
          <ac:spMkLst>
            <pc:docMk/>
            <pc:sldMk cId="4089104214" sldId="265"/>
            <ac:spMk id="19" creationId="{AD3FE1C0-464C-416C-84D1-D4BE99BF52A0}"/>
          </ac:spMkLst>
        </pc:spChg>
        <pc:spChg chg="mod">
          <ac:chgData name="ISABELLA SOUSA DOS SANTOS ." userId="S::isabella.santos@bandtec.com.br::332024d1-1afc-4963-b4cc-a753a4c19bca" providerId="AD" clId="Web-{ED0961D4-0B18-B8E7-57BC-90F343060E84}" dt="2021-03-03T00:06:41.491" v="9" actId="20577"/>
          <ac:spMkLst>
            <pc:docMk/>
            <pc:sldMk cId="4089104214" sldId="265"/>
            <ac:spMk id="20" creationId="{3D1EA21E-4D49-49B5-8D81-E51F9EDECA5B}"/>
          </ac:spMkLst>
        </pc:spChg>
      </pc:sldChg>
      <pc:sldChg chg="modSp">
        <pc:chgData name="ISABELLA SOUSA DOS SANTOS ." userId="S::isabella.santos@bandtec.com.br::332024d1-1afc-4963-b4cc-a753a4c19bca" providerId="AD" clId="Web-{ED0961D4-0B18-B8E7-57BC-90F343060E84}" dt="2021-03-03T00:09:39.726" v="15" actId="14100"/>
        <pc:sldMkLst>
          <pc:docMk/>
          <pc:sldMk cId="73330573" sldId="266"/>
        </pc:sldMkLst>
        <pc:spChg chg="mod">
          <ac:chgData name="ISABELLA SOUSA DOS SANTOS ." userId="S::isabella.santos@bandtec.com.br::332024d1-1afc-4963-b4cc-a753a4c19bca" providerId="AD" clId="Web-{ED0961D4-0B18-B8E7-57BC-90F343060E84}" dt="2021-03-03T00:09:39.726" v="15" actId="14100"/>
          <ac:spMkLst>
            <pc:docMk/>
            <pc:sldMk cId="73330573" sldId="266"/>
            <ac:spMk id="5" creationId="{5A36EC1B-EEC5-425C-A830-AF86DFF61AF6}"/>
          </ac:spMkLst>
        </pc:spChg>
        <pc:spChg chg="mod">
          <ac:chgData name="ISABELLA SOUSA DOS SANTOS ." userId="S::isabella.santos@bandtec.com.br::332024d1-1afc-4963-b4cc-a753a4c19bca" providerId="AD" clId="Web-{ED0961D4-0B18-B8E7-57BC-90F343060E84}" dt="2021-03-03T00:09:25.929" v="13" actId="14100"/>
          <ac:spMkLst>
            <pc:docMk/>
            <pc:sldMk cId="73330573" sldId="266"/>
            <ac:spMk id="8" creationId="{8C6CD1FF-A3C4-4234-A433-5C6E8621FD33}"/>
          </ac:spMkLst>
        </pc:spChg>
      </pc:sldChg>
      <pc:sldChg chg="del">
        <pc:chgData name="ISABELLA SOUSA DOS SANTOS ." userId="S::isabella.santos@bandtec.com.br::332024d1-1afc-4963-b4cc-a753a4c19bca" providerId="AD" clId="Web-{ED0961D4-0B18-B8E7-57BC-90F343060E84}" dt="2021-03-02T23:58:24.115" v="5"/>
        <pc:sldMkLst>
          <pc:docMk/>
          <pc:sldMk cId="751708048" sldId="267"/>
        </pc:sldMkLst>
      </pc:sldChg>
      <pc:sldChg chg="del">
        <pc:chgData name="ISABELLA SOUSA DOS SANTOS ." userId="S::isabella.santos@bandtec.com.br::332024d1-1afc-4963-b4cc-a753a4c19bca" providerId="AD" clId="Web-{ED0961D4-0B18-B8E7-57BC-90F343060E84}" dt="2021-03-02T23:58:24.098" v="4"/>
        <pc:sldMkLst>
          <pc:docMk/>
          <pc:sldMk cId="486379229" sldId="268"/>
        </pc:sldMkLst>
      </pc:sldChg>
      <pc:sldChg chg="modSp add mod replId modShow">
        <pc:chgData name="ISABELLA SOUSA DOS SANTOS ." userId="S::isabella.santos@bandtec.com.br::332024d1-1afc-4963-b4cc-a753a4c19bca" providerId="AD" clId="Web-{ED0961D4-0B18-B8E7-57BC-90F343060E84}" dt="2021-03-02T23:39:25.663" v="3" actId="1076"/>
        <pc:sldMkLst>
          <pc:docMk/>
          <pc:sldMk cId="1332662178" sldId="269"/>
        </pc:sldMkLst>
        <pc:spChg chg="mod">
          <ac:chgData name="ISABELLA SOUSA DOS SANTOS ." userId="S::isabella.santos@bandtec.com.br::332024d1-1afc-4963-b4cc-a753a4c19bca" providerId="AD" clId="Web-{ED0961D4-0B18-B8E7-57BC-90F343060E84}" dt="2021-03-02T23:39:25.663" v="3" actId="1076"/>
          <ac:spMkLst>
            <pc:docMk/>
            <pc:sldMk cId="1332662178" sldId="269"/>
            <ac:spMk id="5" creationId="{C1D732BA-AACF-43F1-9C07-A941C23B68BD}"/>
          </ac:spMkLst>
        </pc:spChg>
        <pc:spChg chg="mod">
          <ac:chgData name="ISABELLA SOUSA DOS SANTOS ." userId="S::isabella.santos@bandtec.com.br::332024d1-1afc-4963-b4cc-a753a4c19bca" providerId="AD" clId="Web-{ED0961D4-0B18-B8E7-57BC-90F343060E84}" dt="2021-03-02T23:39:23.351" v="2" actId="1076"/>
          <ac:spMkLst>
            <pc:docMk/>
            <pc:sldMk cId="1332662178" sldId="269"/>
            <ac:spMk id="17" creationId="{E6EBCD33-62C9-4E87-8D13-78DBDCAFC3C3}"/>
          </ac:spMkLst>
        </pc:spChg>
      </pc:sldChg>
    </pc:docChg>
  </pc:docChgLst>
  <pc:docChgLst>
    <pc:chgData name="MAYARA FERNANDES DOS SANTOS ." userId="S::mayara.santos@bandtec.com.br::2ce05f67-8d07-471e-94fa-ce36e5cabebd" providerId="AD" clId="Web-{FED4CEEF-2B0D-F0BC-E5E2-2FC8DD063F5F}"/>
    <pc:docChg chg="modSld">
      <pc:chgData name="MAYARA FERNANDES DOS SANTOS ." userId="S::mayara.santos@bandtec.com.br::2ce05f67-8d07-471e-94fa-ce36e5cabebd" providerId="AD" clId="Web-{FED4CEEF-2B0D-F0BC-E5E2-2FC8DD063F5F}" dt="2021-02-28T21:59:25.438" v="7" actId="20577"/>
      <pc:docMkLst>
        <pc:docMk/>
      </pc:docMkLst>
      <pc:sldChg chg="modSp">
        <pc:chgData name="MAYARA FERNANDES DOS SANTOS ." userId="S::mayara.santos@bandtec.com.br::2ce05f67-8d07-471e-94fa-ce36e5cabebd" providerId="AD" clId="Web-{FED4CEEF-2B0D-F0BC-E5E2-2FC8DD063F5F}" dt="2021-02-28T21:53:48.197" v="3" actId="20577"/>
        <pc:sldMkLst>
          <pc:docMk/>
          <pc:sldMk cId="4089104214" sldId="265"/>
        </pc:sldMkLst>
        <pc:spChg chg="mod">
          <ac:chgData name="MAYARA FERNANDES DOS SANTOS ." userId="S::mayara.santos@bandtec.com.br::2ce05f67-8d07-471e-94fa-ce36e5cabebd" providerId="AD" clId="Web-{FED4CEEF-2B0D-F0BC-E5E2-2FC8DD063F5F}" dt="2021-02-28T21:53:39.275" v="1" actId="20577"/>
          <ac:spMkLst>
            <pc:docMk/>
            <pc:sldMk cId="4089104214" sldId="265"/>
            <ac:spMk id="9" creationId="{01F29FBF-C9B7-4319-8E7F-9C0C7C7D96BE}"/>
          </ac:spMkLst>
        </pc:spChg>
        <pc:spChg chg="mod">
          <ac:chgData name="MAYARA FERNANDES DOS SANTOS ." userId="S::mayara.santos@bandtec.com.br::2ce05f67-8d07-471e-94fa-ce36e5cabebd" providerId="AD" clId="Web-{FED4CEEF-2B0D-F0BC-E5E2-2FC8DD063F5F}" dt="2021-02-28T21:53:48.197" v="3" actId="20577"/>
          <ac:spMkLst>
            <pc:docMk/>
            <pc:sldMk cId="4089104214" sldId="265"/>
            <ac:spMk id="17" creationId="{CBE61AE4-C87F-4C69-9B1A-A7FD153D7064}"/>
          </ac:spMkLst>
        </pc:spChg>
      </pc:sldChg>
      <pc:sldChg chg="modSp">
        <pc:chgData name="MAYARA FERNANDES DOS SANTOS ." userId="S::mayara.santos@bandtec.com.br::2ce05f67-8d07-471e-94fa-ce36e5cabebd" providerId="AD" clId="Web-{FED4CEEF-2B0D-F0BC-E5E2-2FC8DD063F5F}" dt="2021-02-28T21:59:25.438" v="7" actId="20577"/>
        <pc:sldMkLst>
          <pc:docMk/>
          <pc:sldMk cId="73330573" sldId="266"/>
        </pc:sldMkLst>
        <pc:spChg chg="mod">
          <ac:chgData name="MAYARA FERNANDES DOS SANTOS ." userId="S::mayara.santos@bandtec.com.br::2ce05f67-8d07-471e-94fa-ce36e5cabebd" providerId="AD" clId="Web-{FED4CEEF-2B0D-F0BC-E5E2-2FC8DD063F5F}" dt="2021-02-28T21:59:25.438" v="7" actId="20577"/>
          <ac:spMkLst>
            <pc:docMk/>
            <pc:sldMk cId="73330573" sldId="266"/>
            <ac:spMk id="24" creationId="{04B85094-FFBF-42DA-A838-FEC314E410F7}"/>
          </ac:spMkLst>
        </pc:spChg>
      </pc:sldChg>
    </pc:docChg>
  </pc:docChgLst>
  <pc:docChgLst>
    <pc:chgData name="GABRIEL AUGUSTO REIS DA SILVA ." userId="S::gabriel.rsilva@bandtec.com.br::2732523b-ba48-45de-848a-64642bb4e025" providerId="AD" clId="Web-{C9C05E68-D1E8-FE04-2E15-2E1B49786DDA}"/>
    <pc:docChg chg="modSld">
      <pc:chgData name="GABRIEL AUGUSTO REIS DA SILVA ." userId="S::gabriel.rsilva@bandtec.com.br::2732523b-ba48-45de-848a-64642bb4e025" providerId="AD" clId="Web-{C9C05E68-D1E8-FE04-2E15-2E1B49786DDA}" dt="2021-02-23T22:19:39.677" v="230" actId="20577"/>
      <pc:docMkLst>
        <pc:docMk/>
      </pc:docMkLst>
      <pc:sldChg chg="addSp delSp modSp">
        <pc:chgData name="GABRIEL AUGUSTO REIS DA SILVA ." userId="S::gabriel.rsilva@bandtec.com.br::2732523b-ba48-45de-848a-64642bb4e025" providerId="AD" clId="Web-{C9C05E68-D1E8-FE04-2E15-2E1B49786DDA}" dt="2021-02-23T22:19:39.677" v="230" actId="20577"/>
        <pc:sldMkLst>
          <pc:docMk/>
          <pc:sldMk cId="4089104214" sldId="265"/>
        </pc:sldMkLst>
        <pc:spChg chg="mod">
          <ac:chgData name="GABRIEL AUGUSTO REIS DA SILVA ." userId="S::gabriel.rsilva@bandtec.com.br::2732523b-ba48-45de-848a-64642bb4e025" providerId="AD" clId="Web-{C9C05E68-D1E8-FE04-2E15-2E1B49786DDA}" dt="2021-02-23T22:19:39.677" v="230" actId="20577"/>
          <ac:spMkLst>
            <pc:docMk/>
            <pc:sldMk cId="4089104214" sldId="265"/>
            <ac:spMk id="2" creationId="{12D496F8-18A4-4034-ADE3-BA5C8A763FCB}"/>
          </ac:spMkLst>
        </pc:spChg>
        <pc:spChg chg="mod">
          <ac:chgData name="GABRIEL AUGUSTO REIS DA SILVA ." userId="S::gabriel.rsilva@bandtec.com.br::2732523b-ba48-45de-848a-64642bb4e025" providerId="AD" clId="Web-{C9C05E68-D1E8-FE04-2E15-2E1B49786DDA}" dt="2021-02-23T20:46:45.012" v="217" actId="20577"/>
          <ac:spMkLst>
            <pc:docMk/>
            <pc:sldMk cId="4089104214" sldId="265"/>
            <ac:spMk id="3" creationId="{AF18F3CC-C040-4C3D-AC74-D01E2B201EF8}"/>
          </ac:spMkLst>
        </pc:spChg>
        <pc:spChg chg="add del mod">
          <ac:chgData name="GABRIEL AUGUSTO REIS DA SILVA ." userId="S::gabriel.rsilva@bandtec.com.br::2732523b-ba48-45de-848a-64642bb4e025" providerId="AD" clId="Web-{C9C05E68-D1E8-FE04-2E15-2E1B49786DDA}" dt="2021-02-23T20:42:18.787" v="30"/>
          <ac:spMkLst>
            <pc:docMk/>
            <pc:sldMk cId="4089104214" sldId="265"/>
            <ac:spMk id="9" creationId="{827E7E57-C1FD-4295-B75C-392DB4F7F03A}"/>
          </ac:spMkLst>
        </pc:spChg>
      </pc:sldChg>
    </pc:docChg>
  </pc:docChgLst>
  <pc:docChgLst>
    <pc:chgData name="MAYARA FERNANDES DOS SANTOS ." userId="S::mayara.santos@bandtec.com.br::2ce05f67-8d07-471e-94fa-ce36e5cabebd" providerId="AD" clId="Web-{23D4AE9F-E0C0-0000-703C-E3D8E55BD242}"/>
    <pc:docChg chg="modSld">
      <pc:chgData name="MAYARA FERNANDES DOS SANTOS ." userId="S::mayara.santos@bandtec.com.br::2ce05f67-8d07-471e-94fa-ce36e5cabebd" providerId="AD" clId="Web-{23D4AE9F-E0C0-0000-703C-E3D8E55BD242}" dt="2021-02-25T21:44:56.846" v="5" actId="20577"/>
      <pc:docMkLst>
        <pc:docMk/>
      </pc:docMkLst>
      <pc:sldChg chg="modSp">
        <pc:chgData name="MAYARA FERNANDES DOS SANTOS ." userId="S::mayara.santos@bandtec.com.br::2ce05f67-8d07-471e-94fa-ce36e5cabebd" providerId="AD" clId="Web-{23D4AE9F-E0C0-0000-703C-E3D8E55BD242}" dt="2021-02-25T21:44:56.846" v="5" actId="20577"/>
        <pc:sldMkLst>
          <pc:docMk/>
          <pc:sldMk cId="4089104214" sldId="265"/>
        </pc:sldMkLst>
        <pc:spChg chg="mod">
          <ac:chgData name="MAYARA FERNANDES DOS SANTOS ." userId="S::mayara.santos@bandtec.com.br::2ce05f67-8d07-471e-94fa-ce36e5cabebd" providerId="AD" clId="Web-{23D4AE9F-E0C0-0000-703C-E3D8E55BD242}" dt="2021-02-25T21:44:56.846" v="5" actId="20577"/>
          <ac:spMkLst>
            <pc:docMk/>
            <pc:sldMk cId="4089104214" sldId="265"/>
            <ac:spMk id="17" creationId="{CBE61AE4-C87F-4C69-9B1A-A7FD153D7064}"/>
          </ac:spMkLst>
        </pc:spChg>
        <pc:spChg chg="mod">
          <ac:chgData name="MAYARA FERNANDES DOS SANTOS ." userId="S::mayara.santos@bandtec.com.br::2ce05f67-8d07-471e-94fa-ce36e5cabebd" providerId="AD" clId="Web-{23D4AE9F-E0C0-0000-703C-E3D8E55BD242}" dt="2021-02-25T21:43:31.250" v="0" actId="20577"/>
          <ac:spMkLst>
            <pc:docMk/>
            <pc:sldMk cId="4089104214" sldId="265"/>
            <ac:spMk id="18" creationId="{5FFAF3BF-D0EE-4E3E-955D-C845565011F6}"/>
          </ac:spMkLst>
        </pc:spChg>
      </pc:sldChg>
    </pc:docChg>
  </pc:docChgLst>
  <pc:docChgLst>
    <pc:chgData name="ISABELLA SOUSA DOS SANTOS ." userId="S::isabella.santos@bandtec.com.br::332024d1-1afc-4963-b4cc-a753a4c19bca" providerId="AD" clId="Web-{DADAAD9F-D058-0000-703C-EE5A49E6C6CD}"/>
    <pc:docChg chg="addSld modSld">
      <pc:chgData name="ISABELLA SOUSA DOS SANTOS ." userId="S::isabella.santos@bandtec.com.br::332024d1-1afc-4963-b4cc-a753a4c19bca" providerId="AD" clId="Web-{DADAAD9F-D058-0000-703C-EE5A49E6C6CD}" dt="2021-02-22T21:19:25.235" v="513" actId="20577"/>
      <pc:docMkLst>
        <pc:docMk/>
      </pc:docMkLst>
      <pc:sldChg chg="modSp">
        <pc:chgData name="ISABELLA SOUSA DOS SANTOS ." userId="S::isabella.santos@bandtec.com.br::332024d1-1afc-4963-b4cc-a753a4c19bca" providerId="AD" clId="Web-{DADAAD9F-D058-0000-703C-EE5A49E6C6CD}" dt="2021-02-22T21:03:54.027" v="168" actId="20577"/>
        <pc:sldMkLst>
          <pc:docMk/>
          <pc:sldMk cId="1294925191" sldId="259"/>
        </pc:sldMkLst>
        <pc:spChg chg="mod">
          <ac:chgData name="ISABELLA SOUSA DOS SANTOS ." userId="S::isabella.santos@bandtec.com.br::332024d1-1afc-4963-b4cc-a753a4c19bca" providerId="AD" clId="Web-{DADAAD9F-D058-0000-703C-EE5A49E6C6CD}" dt="2021-02-22T20:51:29.023" v="10" actId="20577"/>
          <ac:spMkLst>
            <pc:docMk/>
            <pc:sldMk cId="1294925191" sldId="259"/>
            <ac:spMk id="4" creationId="{92A395BB-B936-4484-8871-33236C54A778}"/>
          </ac:spMkLst>
        </pc:spChg>
        <pc:spChg chg="mod">
          <ac:chgData name="ISABELLA SOUSA DOS SANTOS ." userId="S::isabella.santos@bandtec.com.br::332024d1-1afc-4963-b4cc-a753a4c19bca" providerId="AD" clId="Web-{DADAAD9F-D058-0000-703C-EE5A49E6C6CD}" dt="2021-02-22T21:03:54.027" v="168" actId="20577"/>
          <ac:spMkLst>
            <pc:docMk/>
            <pc:sldMk cId="1294925191" sldId="259"/>
            <ac:spMk id="6" creationId="{DF2FA8EF-2AE4-48DA-BB32-92064C00C82D}"/>
          </ac:spMkLst>
        </pc:spChg>
        <pc:picChg chg="mod">
          <ac:chgData name="ISABELLA SOUSA DOS SANTOS ." userId="S::isabella.santos@bandtec.com.br::332024d1-1afc-4963-b4cc-a753a4c19bca" providerId="AD" clId="Web-{DADAAD9F-D058-0000-703C-EE5A49E6C6CD}" dt="2021-02-22T20:49:19.319" v="0" actId="1076"/>
          <ac:picMkLst>
            <pc:docMk/>
            <pc:sldMk cId="1294925191" sldId="259"/>
            <ac:picMk id="9" creationId="{EF42EB61-43CB-4EED-8E30-447D1682114E}"/>
          </ac:picMkLst>
        </pc:picChg>
        <pc:picChg chg="mod">
          <ac:chgData name="ISABELLA SOUSA DOS SANTOS ." userId="S::isabella.santos@bandtec.com.br::332024d1-1afc-4963-b4cc-a753a4c19bca" providerId="AD" clId="Web-{DADAAD9F-D058-0000-703C-EE5A49E6C6CD}" dt="2021-02-22T20:50:02.319" v="7" actId="1076"/>
          <ac:picMkLst>
            <pc:docMk/>
            <pc:sldMk cId="1294925191" sldId="259"/>
            <ac:picMk id="11" creationId="{00000000-0000-0000-0000-000000000000}"/>
          </ac:picMkLst>
        </pc:picChg>
      </pc:sldChg>
      <pc:sldChg chg="addSp delSp modSp add replId">
        <pc:chgData name="ISABELLA SOUSA DOS SANTOS ." userId="S::isabella.santos@bandtec.com.br::332024d1-1afc-4963-b4cc-a753a4c19bca" providerId="AD" clId="Web-{DADAAD9F-D058-0000-703C-EE5A49E6C6CD}" dt="2021-02-22T21:19:25.235" v="513" actId="20577"/>
        <pc:sldMkLst>
          <pc:docMk/>
          <pc:sldMk cId="474337496" sldId="260"/>
        </pc:sldMkLst>
        <pc:spChg chg="mod">
          <ac:chgData name="ISABELLA SOUSA DOS SANTOS ." userId="S::isabella.santos@bandtec.com.br::332024d1-1afc-4963-b4cc-a753a4c19bca" providerId="AD" clId="Web-{DADAAD9F-D058-0000-703C-EE5A49E6C6CD}" dt="2021-02-22T21:13:22.826" v="333" actId="20577"/>
          <ac:spMkLst>
            <pc:docMk/>
            <pc:sldMk cId="474337496" sldId="260"/>
            <ac:spMk id="4" creationId="{92A395BB-B936-4484-8871-33236C54A778}"/>
          </ac:spMkLst>
        </pc:spChg>
        <pc:spChg chg="mod">
          <ac:chgData name="ISABELLA SOUSA DOS SANTOS ." userId="S::isabella.santos@bandtec.com.br::332024d1-1afc-4963-b4cc-a753a4c19bca" providerId="AD" clId="Web-{DADAAD9F-D058-0000-703C-EE5A49E6C6CD}" dt="2021-02-22T21:19:18.375" v="510" actId="1076"/>
          <ac:spMkLst>
            <pc:docMk/>
            <pc:sldMk cId="474337496" sldId="260"/>
            <ac:spMk id="5" creationId="{92760960-EA13-48FB-8910-349058050523}"/>
          </ac:spMkLst>
        </pc:spChg>
        <pc:spChg chg="mod">
          <ac:chgData name="ISABELLA SOUSA DOS SANTOS ." userId="S::isabella.santos@bandtec.com.br::332024d1-1afc-4963-b4cc-a753a4c19bca" providerId="AD" clId="Web-{DADAAD9F-D058-0000-703C-EE5A49E6C6CD}" dt="2021-02-22T21:19:25.235" v="513" actId="20577"/>
          <ac:spMkLst>
            <pc:docMk/>
            <pc:sldMk cId="474337496" sldId="260"/>
            <ac:spMk id="6" creationId="{DF2FA8EF-2AE4-48DA-BB32-92064C00C82D}"/>
          </ac:spMkLst>
        </pc:spChg>
        <pc:picChg chg="add del mod">
          <ac:chgData name="ISABELLA SOUSA DOS SANTOS ." userId="S::isabella.santos@bandtec.com.br::332024d1-1afc-4963-b4cc-a753a4c19bca" providerId="AD" clId="Web-{DADAAD9F-D058-0000-703C-EE5A49E6C6CD}" dt="2021-02-22T21:11:58.232" v="302"/>
          <ac:picMkLst>
            <pc:docMk/>
            <pc:sldMk cId="474337496" sldId="260"/>
            <ac:picMk id="2" creationId="{4E3A2DC8-DE55-448B-AEF7-03ADF5D97452}"/>
          </ac:picMkLst>
        </pc:picChg>
        <pc:picChg chg="add mod">
          <ac:chgData name="ISABELLA SOUSA DOS SANTOS ." userId="S::isabella.santos@bandtec.com.br::332024d1-1afc-4963-b4cc-a753a4c19bca" providerId="AD" clId="Web-{DADAAD9F-D058-0000-703C-EE5A49E6C6CD}" dt="2021-02-22T21:19:15.844" v="509" actId="1076"/>
          <ac:picMkLst>
            <pc:docMk/>
            <pc:sldMk cId="474337496" sldId="260"/>
            <ac:picMk id="3" creationId="{3B200C3E-D0BD-4965-97BA-8D5D6AB85915}"/>
          </ac:picMkLst>
        </pc:picChg>
        <pc:picChg chg="del">
          <ac:chgData name="ISABELLA SOUSA DOS SANTOS ." userId="S::isabella.santos@bandtec.com.br::332024d1-1afc-4963-b4cc-a753a4c19bca" providerId="AD" clId="Web-{DADAAD9F-D058-0000-703C-EE5A49E6C6CD}" dt="2021-02-22T21:04:04.324" v="170"/>
          <ac:picMkLst>
            <pc:docMk/>
            <pc:sldMk cId="474337496" sldId="260"/>
            <ac:picMk id="9" creationId="{EF42EB61-43CB-4EED-8E30-447D1682114E}"/>
          </ac:picMkLst>
        </pc:picChg>
      </pc:sldChg>
    </pc:docChg>
  </pc:docChgLst>
  <pc:docChgLst>
    <pc:chgData name="ISABELLA SOUSA DOS SANTOS ." userId="S::isabella.santos@bandtec.com.br::332024d1-1afc-4963-b4cc-a753a4c19bca" providerId="AD" clId="Web-{86EFE85E-19D8-A557-DAC9-65BDCFB1CAB4}"/>
    <pc:docChg chg="addSld delSld modSld">
      <pc:chgData name="ISABELLA SOUSA DOS SANTOS ." userId="S::isabella.santos@bandtec.com.br::332024d1-1afc-4963-b4cc-a753a4c19bca" providerId="AD" clId="Web-{86EFE85E-19D8-A557-DAC9-65BDCFB1CAB4}" dt="2021-02-24T15:15:23.957" v="684" actId="1076"/>
      <pc:docMkLst>
        <pc:docMk/>
      </pc:docMkLst>
      <pc:sldChg chg="modSp">
        <pc:chgData name="ISABELLA SOUSA DOS SANTOS ." userId="S::isabella.santos@bandtec.com.br::332024d1-1afc-4963-b4cc-a753a4c19bca" providerId="AD" clId="Web-{86EFE85E-19D8-A557-DAC9-65BDCFB1CAB4}" dt="2021-02-23T20:34:03.869" v="266" actId="1076"/>
        <pc:sldMkLst>
          <pc:docMk/>
          <pc:sldMk cId="2089496546" sldId="262"/>
        </pc:sldMkLst>
        <pc:spChg chg="mod">
          <ac:chgData name="ISABELLA SOUSA DOS SANTOS ." userId="S::isabella.santos@bandtec.com.br::332024d1-1afc-4963-b4cc-a753a4c19bca" providerId="AD" clId="Web-{86EFE85E-19D8-A557-DAC9-65BDCFB1CAB4}" dt="2021-02-23T20:34:03.869" v="266" actId="1076"/>
          <ac:spMkLst>
            <pc:docMk/>
            <pc:sldMk cId="2089496546" sldId="262"/>
            <ac:spMk id="7" creationId="{E907BD51-53CC-4428-8D8C-E9E4468262E7}"/>
          </ac:spMkLst>
        </pc:spChg>
        <pc:spChg chg="mod">
          <ac:chgData name="ISABELLA SOUSA DOS SANTOS ." userId="S::isabella.santos@bandtec.com.br::332024d1-1afc-4963-b4cc-a753a4c19bca" providerId="AD" clId="Web-{86EFE85E-19D8-A557-DAC9-65BDCFB1CAB4}" dt="2021-02-23T20:12:22.248" v="265" actId="1076"/>
          <ac:spMkLst>
            <pc:docMk/>
            <pc:sldMk cId="2089496546" sldId="262"/>
            <ac:spMk id="14" creationId="{FF83C90E-6B84-4AEA-A993-E9D3146933CB}"/>
          </ac:spMkLst>
        </pc:spChg>
      </pc:sldChg>
      <pc:sldChg chg="addSp delSp modSp del">
        <pc:chgData name="ISABELLA SOUSA DOS SANTOS ." userId="S::isabella.santos@bandtec.com.br::332024d1-1afc-4963-b4cc-a753a4c19bca" providerId="AD" clId="Web-{86EFE85E-19D8-A557-DAC9-65BDCFB1CAB4}" dt="2021-02-23T20:05:49.270" v="166"/>
        <pc:sldMkLst>
          <pc:docMk/>
          <pc:sldMk cId="1004869969" sldId="263"/>
        </pc:sldMkLst>
        <pc:spChg chg="add mod">
          <ac:chgData name="ISABELLA SOUSA DOS SANTOS ." userId="S::isabella.santos@bandtec.com.br::332024d1-1afc-4963-b4cc-a753a4c19bca" providerId="AD" clId="Web-{86EFE85E-19D8-A557-DAC9-65BDCFB1CAB4}" dt="2021-02-23T20:01:39.461" v="141" actId="1076"/>
          <ac:spMkLst>
            <pc:docMk/>
            <pc:sldMk cId="1004869969" sldId="263"/>
            <ac:spMk id="2" creationId="{12D496F8-18A4-4034-ADE3-BA5C8A763FCB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0:01:46.023" v="143" actId="1076"/>
          <ac:spMkLst>
            <pc:docMk/>
            <pc:sldMk cId="1004869969" sldId="263"/>
            <ac:spMk id="3" creationId="{AF18F3CC-C040-4C3D-AC74-D01E2B201EF8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0:02:30.960" v="150" actId="1076"/>
          <ac:spMkLst>
            <pc:docMk/>
            <pc:sldMk cId="1004869969" sldId="263"/>
            <ac:spMk id="4" creationId="{E9ED6B26-86A5-4A6E-A135-92E3EDDFB82C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0:02:24.226" v="148" actId="1076"/>
          <ac:spMkLst>
            <pc:docMk/>
            <pc:sldMk cId="1004869969" sldId="263"/>
            <ac:spMk id="5" creationId="{5A36EC1B-EEC5-425C-A830-AF86DFF61AF6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0:03:27.944" v="164" actId="1076"/>
          <ac:spMkLst>
            <pc:docMk/>
            <pc:sldMk cId="1004869969" sldId="263"/>
            <ac:spMk id="6" creationId="{407764DF-1B0D-4D57-8E55-A50771C53E68}"/>
          </ac:spMkLst>
        </pc:spChg>
        <pc:spChg chg="add del mod">
          <ac:chgData name="ISABELLA SOUSA DOS SANTOS ." userId="S::isabella.santos@bandtec.com.br::332024d1-1afc-4963-b4cc-a753a4c19bca" providerId="AD" clId="Web-{86EFE85E-19D8-A557-DAC9-65BDCFB1CAB4}" dt="2021-02-23T19:54:18.421" v="66"/>
          <ac:spMkLst>
            <pc:docMk/>
            <pc:sldMk cId="1004869969" sldId="263"/>
            <ac:spMk id="7" creationId="{B88ACE55-B0D6-4FDB-B147-C7204C59AA8F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0:02:34.148" v="151" actId="14100"/>
          <ac:spMkLst>
            <pc:docMk/>
            <pc:sldMk cId="1004869969" sldId="263"/>
            <ac:spMk id="8" creationId="{8C6CD1FF-A3C4-4234-A433-5C6E8621FD33}"/>
          </ac:spMkLst>
        </pc:spChg>
        <pc:picChg chg="add mod">
          <ac:chgData name="ISABELLA SOUSA DOS SANTOS ." userId="S::isabella.santos@bandtec.com.br::332024d1-1afc-4963-b4cc-a753a4c19bca" providerId="AD" clId="Web-{86EFE85E-19D8-A557-DAC9-65BDCFB1CAB4}" dt="2021-02-23T19:59:33.603" v="117" actId="1076"/>
          <ac:picMkLst>
            <pc:docMk/>
            <pc:sldMk cId="1004869969" sldId="263"/>
            <ac:picMk id="10" creationId="{F6C99E5C-C9D3-4357-948F-E083E6A5B8C1}"/>
          </ac:picMkLst>
        </pc:picChg>
      </pc:sldChg>
      <pc:sldChg chg="del">
        <pc:chgData name="ISABELLA SOUSA DOS SANTOS ." userId="S::isabella.santos@bandtec.com.br::332024d1-1afc-4963-b4cc-a753a4c19bca" providerId="AD" clId="Web-{86EFE85E-19D8-A557-DAC9-65BDCFB1CAB4}" dt="2021-02-23T19:51:17.455" v="21"/>
        <pc:sldMkLst>
          <pc:docMk/>
          <pc:sldMk cId="1786086435" sldId="264"/>
        </pc:sldMkLst>
      </pc:sldChg>
      <pc:sldChg chg="del">
        <pc:chgData name="ISABELLA SOUSA DOS SANTOS ." userId="S::isabella.santos@bandtec.com.br::332024d1-1afc-4963-b4cc-a753a4c19bca" providerId="AD" clId="Web-{86EFE85E-19D8-A557-DAC9-65BDCFB1CAB4}" dt="2021-02-23T19:51:20.705" v="22"/>
        <pc:sldMkLst>
          <pc:docMk/>
          <pc:sldMk cId="1480325163" sldId="265"/>
        </pc:sldMkLst>
      </pc:sldChg>
      <pc:sldChg chg="addSp modSp add replId">
        <pc:chgData name="ISABELLA SOUSA DOS SANTOS ." userId="S::isabella.santos@bandtec.com.br::332024d1-1afc-4963-b4cc-a753a4c19bca" providerId="AD" clId="Web-{86EFE85E-19D8-A557-DAC9-65BDCFB1CAB4}" dt="2021-02-23T21:38:33.208" v="427" actId="1076"/>
        <pc:sldMkLst>
          <pc:docMk/>
          <pc:sldMk cId="4089104214" sldId="265"/>
        </pc:sldMkLst>
        <pc:spChg chg="mod">
          <ac:chgData name="ISABELLA SOUSA DOS SANTOS ." userId="S::isabella.santos@bandtec.com.br::332024d1-1afc-4963-b4cc-a753a4c19bca" providerId="AD" clId="Web-{86EFE85E-19D8-A557-DAC9-65BDCFB1CAB4}" dt="2021-02-23T20:35:12.087" v="279" actId="14100"/>
          <ac:spMkLst>
            <pc:docMk/>
            <pc:sldMk cId="4089104214" sldId="265"/>
            <ac:spMk id="5" creationId="{5A36EC1B-EEC5-425C-A830-AF86DFF61AF6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1:36:44.802" v="388" actId="1076"/>
          <ac:spMkLst>
            <pc:docMk/>
            <pc:sldMk cId="4089104214" sldId="265"/>
            <ac:spMk id="9" creationId="{01F29FBF-C9B7-4319-8E7F-9C0C7C7D96BE}"/>
          </ac:spMkLst>
        </pc:spChg>
        <pc:spChg chg="mod">
          <ac:chgData name="ISABELLA SOUSA DOS SANTOS ." userId="S::isabella.santos@bandtec.com.br::332024d1-1afc-4963-b4cc-a753a4c19bca" providerId="AD" clId="Web-{86EFE85E-19D8-A557-DAC9-65BDCFB1CAB4}" dt="2021-02-23T20:05:40.990" v="165" actId="20577"/>
          <ac:spMkLst>
            <pc:docMk/>
            <pc:sldMk cId="4089104214" sldId="265"/>
            <ac:spMk id="10" creationId="{D2B1CC0E-DA55-429D-AF4E-11294DA8EF0A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1:38:33.208" v="427" actId="1076"/>
          <ac:spMkLst>
            <pc:docMk/>
            <pc:sldMk cId="4089104214" sldId="265"/>
            <ac:spMk id="18" creationId="{5FFAF3BF-D0EE-4E3E-955D-C845565011F6}"/>
          </ac:spMkLst>
        </pc:spChg>
      </pc:sldChg>
      <pc:sldChg chg="addSp delSp modSp add replId">
        <pc:chgData name="ISABELLA SOUSA DOS SANTOS ." userId="S::isabella.santos@bandtec.com.br::332024d1-1afc-4963-b4cc-a753a4c19bca" providerId="AD" clId="Web-{86EFE85E-19D8-A557-DAC9-65BDCFB1CAB4}" dt="2021-02-24T15:15:23.957" v="684" actId="1076"/>
        <pc:sldMkLst>
          <pc:docMk/>
          <pc:sldMk cId="73330573" sldId="266"/>
        </pc:sldMkLst>
        <pc:spChg chg="mod">
          <ac:chgData name="ISABELLA SOUSA DOS SANTOS ." userId="S::isabella.santos@bandtec.com.br::332024d1-1afc-4963-b4cc-a753a4c19bca" providerId="AD" clId="Web-{86EFE85E-19D8-A557-DAC9-65BDCFB1CAB4}" dt="2021-02-24T15:11:44.221" v="466" actId="1076"/>
          <ac:spMkLst>
            <pc:docMk/>
            <pc:sldMk cId="73330573" sldId="266"/>
            <ac:spMk id="5" creationId="{5A36EC1B-EEC5-425C-A830-AF86DFF61AF6}"/>
          </ac:spMkLst>
        </pc:spChg>
        <pc:spChg chg="mod">
          <ac:chgData name="ISABELLA SOUSA DOS SANTOS ." userId="S::isabella.santos@bandtec.com.br::332024d1-1afc-4963-b4cc-a753a4c19bca" providerId="AD" clId="Web-{86EFE85E-19D8-A557-DAC9-65BDCFB1CAB4}" dt="2021-02-23T20:10:48.656" v="263" actId="14100"/>
          <ac:spMkLst>
            <pc:docMk/>
            <pc:sldMk cId="73330573" sldId="266"/>
            <ac:spMk id="8" creationId="{8C6CD1FF-A3C4-4234-A433-5C6E8621FD33}"/>
          </ac:spMkLst>
        </pc:spChg>
        <pc:spChg chg="mod">
          <ac:chgData name="ISABELLA SOUSA DOS SANTOS ." userId="S::isabella.santos@bandtec.com.br::332024d1-1afc-4963-b4cc-a753a4c19bca" providerId="AD" clId="Web-{86EFE85E-19D8-A557-DAC9-65BDCFB1CAB4}" dt="2021-02-23T20:07:38.440" v="194" actId="20577"/>
          <ac:spMkLst>
            <pc:docMk/>
            <pc:sldMk cId="73330573" sldId="266"/>
            <ac:spMk id="10" creationId="{D2B1CC0E-DA55-429D-AF4E-11294DA8EF0A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0:08:31.751" v="205" actId="14100"/>
          <ac:spMkLst>
            <pc:docMk/>
            <pc:sldMk cId="73330573" sldId="266"/>
            <ac:spMk id="12" creationId="{AA1C82B5-FF72-4B15-8D87-2A813BD5D321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4T15:14:15.128" v="633" actId="1076"/>
          <ac:spMkLst>
            <pc:docMk/>
            <pc:sldMk cId="73330573" sldId="266"/>
            <ac:spMk id="13" creationId="{120694E1-D072-41EE-936C-7E9AC15F09F7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0:09:06.923" v="227" actId="20577"/>
          <ac:spMkLst>
            <pc:docMk/>
            <pc:sldMk cId="73330573" sldId="266"/>
            <ac:spMk id="14" creationId="{9DCA83A9-9057-473C-B7E5-164BBEA473CE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4T15:14:09.566" v="631" actId="1076"/>
          <ac:spMkLst>
            <pc:docMk/>
            <pc:sldMk cId="73330573" sldId="266"/>
            <ac:spMk id="15" creationId="{A876AEA8-3D1F-44CC-9B75-25869121F54D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0:09:48.657" v="241" actId="14100"/>
          <ac:spMkLst>
            <pc:docMk/>
            <pc:sldMk cId="73330573" sldId="266"/>
            <ac:spMk id="16" creationId="{2111FE63-30B3-4EAB-8C04-76C37A7EB266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0:10:35.828" v="261" actId="20577"/>
          <ac:spMkLst>
            <pc:docMk/>
            <pc:sldMk cId="73330573" sldId="266"/>
            <ac:spMk id="17" creationId="{8BE77E35-C9C4-4E74-B6C8-7B111CB1CDF9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1:28:43.475" v="364" actId="20577"/>
          <ac:spMkLst>
            <pc:docMk/>
            <pc:sldMk cId="73330573" sldId="266"/>
            <ac:spMk id="19" creationId="{203D9813-97D7-4465-B4E1-21D41A3620DC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3T21:29:05.975" v="377" actId="20577"/>
          <ac:spMkLst>
            <pc:docMk/>
            <pc:sldMk cId="73330573" sldId="266"/>
            <ac:spMk id="20" creationId="{FEFFF75E-24AC-461B-AA64-306834FBD970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4T15:15:23.957" v="684" actId="1076"/>
          <ac:spMkLst>
            <pc:docMk/>
            <pc:sldMk cId="73330573" sldId="266"/>
            <ac:spMk id="21" creationId="{CEB788C0-0684-4268-AE63-42E2A855D0CF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4T15:10:59.408" v="459" actId="20577"/>
          <ac:spMkLst>
            <pc:docMk/>
            <pc:sldMk cId="73330573" sldId="266"/>
            <ac:spMk id="22" creationId="{4EACBE6F-F153-4929-B1BF-88ED82615A72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4T15:12:11.643" v="478" actId="1076"/>
          <ac:spMkLst>
            <pc:docMk/>
            <pc:sldMk cId="73330573" sldId="266"/>
            <ac:spMk id="23" creationId="{FEB00976-816D-4444-8441-E1DB5E81124E}"/>
          </ac:spMkLst>
        </pc:spChg>
        <pc:spChg chg="add mod">
          <ac:chgData name="ISABELLA SOUSA DOS SANTOS ." userId="S::isabella.santos@bandtec.com.br::332024d1-1afc-4963-b4cc-a753a4c19bca" providerId="AD" clId="Web-{86EFE85E-19D8-A557-DAC9-65BDCFB1CAB4}" dt="2021-02-24T15:14:25.285" v="637" actId="1076"/>
          <ac:spMkLst>
            <pc:docMk/>
            <pc:sldMk cId="73330573" sldId="266"/>
            <ac:spMk id="24" creationId="{04B85094-FFBF-42DA-A838-FEC314E410F7}"/>
          </ac:spMkLst>
        </pc:spChg>
        <pc:picChg chg="del">
          <ac:chgData name="ISABELLA SOUSA DOS SANTOS ." userId="S::isabella.santos@bandtec.com.br::332024d1-1afc-4963-b4cc-a753a4c19bca" providerId="AD" clId="Web-{86EFE85E-19D8-A557-DAC9-65BDCFB1CAB4}" dt="2021-02-23T20:05:55.894" v="168"/>
          <ac:picMkLst>
            <pc:docMk/>
            <pc:sldMk cId="73330573" sldId="266"/>
            <ac:picMk id="7" creationId="{6FF5ABBC-9B54-4C1D-8568-CDC37F5E841C}"/>
          </ac:picMkLst>
        </pc:picChg>
        <pc:picChg chg="add mod">
          <ac:chgData name="ISABELLA SOUSA DOS SANTOS ." userId="S::isabella.santos@bandtec.com.br::332024d1-1afc-4963-b4cc-a753a4c19bca" providerId="AD" clId="Web-{86EFE85E-19D8-A557-DAC9-65BDCFB1CAB4}" dt="2021-02-24T15:14:11.957" v="632" actId="1076"/>
          <ac:picMkLst>
            <pc:docMk/>
            <pc:sldMk cId="73330573" sldId="266"/>
            <ac:picMk id="9" creationId="{C050E7E8-2BE7-4AB1-862E-1B423DDFAC6E}"/>
          </ac:picMkLst>
        </pc:picChg>
      </pc:sldChg>
      <pc:sldChg chg="add del replId">
        <pc:chgData name="ISABELLA SOUSA DOS SANTOS ." userId="S::isabella.santos@bandtec.com.br::332024d1-1afc-4963-b4cc-a753a4c19bca" providerId="AD" clId="Web-{86EFE85E-19D8-A557-DAC9-65BDCFB1CAB4}" dt="2021-02-23T19:47:43.927" v="1"/>
        <pc:sldMkLst>
          <pc:docMk/>
          <pc:sldMk cId="2115364763" sldId="266"/>
        </pc:sldMkLst>
      </pc:sldChg>
    </pc:docChg>
  </pc:docChgLst>
  <pc:docChgLst>
    <pc:chgData name="ISABELLA SOUSA DOS SANTOS ." userId="S::isabella.santos@bandtec.com.br::332024d1-1afc-4963-b4cc-a753a4c19bca" providerId="AD" clId="Web-{17E3AD9F-8020-0000-A89A-2EE361151B2A}"/>
    <pc:docChg chg="addSld modSld">
      <pc:chgData name="ISABELLA SOUSA DOS SANTOS ." userId="S::isabella.santos@bandtec.com.br::332024d1-1afc-4963-b4cc-a753a4c19bca" providerId="AD" clId="Web-{17E3AD9F-8020-0000-A89A-2EE361151B2A}" dt="2021-02-22T23:21:13.508" v="69" actId="1076"/>
      <pc:docMkLst>
        <pc:docMk/>
      </pc:docMkLst>
      <pc:sldChg chg="modSp">
        <pc:chgData name="ISABELLA SOUSA DOS SANTOS ." userId="S::isabella.santos@bandtec.com.br::332024d1-1afc-4963-b4cc-a753a4c19bca" providerId="AD" clId="Web-{17E3AD9F-8020-0000-A89A-2EE361151B2A}" dt="2021-02-22T23:19:49.898" v="63" actId="1076"/>
        <pc:sldMkLst>
          <pc:docMk/>
          <pc:sldMk cId="474337496" sldId="260"/>
        </pc:sldMkLst>
        <pc:picChg chg="mod">
          <ac:chgData name="ISABELLA SOUSA DOS SANTOS ." userId="S::isabella.santos@bandtec.com.br::332024d1-1afc-4963-b4cc-a753a4c19bca" providerId="AD" clId="Web-{17E3AD9F-8020-0000-A89A-2EE361151B2A}" dt="2021-02-22T23:19:49.898" v="63" actId="1076"/>
          <ac:picMkLst>
            <pc:docMk/>
            <pc:sldMk cId="474337496" sldId="260"/>
            <ac:picMk id="11" creationId="{00000000-0000-0000-0000-000000000000}"/>
          </ac:picMkLst>
        </pc:picChg>
      </pc:sldChg>
      <pc:sldChg chg="addSp delSp modSp">
        <pc:chgData name="ISABELLA SOUSA DOS SANTOS ." userId="S::isabella.santos@bandtec.com.br::332024d1-1afc-4963-b4cc-a753a4c19bca" providerId="AD" clId="Web-{17E3AD9F-8020-0000-A89A-2EE361151B2A}" dt="2021-02-22T23:21:13.508" v="69" actId="1076"/>
        <pc:sldMkLst>
          <pc:docMk/>
          <pc:sldMk cId="2089496546" sldId="262"/>
        </pc:sldMkLst>
        <pc:spChg chg="mod">
          <ac:chgData name="ISABELLA SOUSA DOS SANTOS ." userId="S::isabella.santos@bandtec.com.br::332024d1-1afc-4963-b4cc-a753a4c19bca" providerId="AD" clId="Web-{17E3AD9F-8020-0000-A89A-2EE361151B2A}" dt="2021-02-22T23:21:09.914" v="68" actId="20577"/>
          <ac:spMkLst>
            <pc:docMk/>
            <pc:sldMk cId="2089496546" sldId="262"/>
            <ac:spMk id="5" creationId="{4E21462C-5FC1-4E4B-8BAC-217A5E631F9E}"/>
          </ac:spMkLst>
        </pc:spChg>
        <pc:spChg chg="mod">
          <ac:chgData name="ISABELLA SOUSA DOS SANTOS ." userId="S::isabella.santos@bandtec.com.br::332024d1-1afc-4963-b4cc-a753a4c19bca" providerId="AD" clId="Web-{17E3AD9F-8020-0000-A89A-2EE361151B2A}" dt="2021-02-22T23:21:13.508" v="69" actId="1076"/>
          <ac:spMkLst>
            <pc:docMk/>
            <pc:sldMk cId="2089496546" sldId="262"/>
            <ac:spMk id="7" creationId="{E907BD51-53CC-4428-8D8C-E9E4468262E7}"/>
          </ac:spMkLst>
        </pc:spChg>
        <pc:spChg chg="mod">
          <ac:chgData name="ISABELLA SOUSA DOS SANTOS ." userId="S::isabella.santos@bandtec.com.br::332024d1-1afc-4963-b4cc-a753a4c19bca" providerId="AD" clId="Web-{17E3AD9F-8020-0000-A89A-2EE361151B2A}" dt="2021-02-22T23:21:04.976" v="67" actId="20577"/>
          <ac:spMkLst>
            <pc:docMk/>
            <pc:sldMk cId="2089496546" sldId="262"/>
            <ac:spMk id="13" creationId="{C6458EFC-78AE-4E52-8495-CC47FE1EBE7C}"/>
          </ac:spMkLst>
        </pc:spChg>
        <pc:spChg chg="mod">
          <ac:chgData name="ISABELLA SOUSA DOS SANTOS ." userId="S::isabella.santos@bandtec.com.br::332024d1-1afc-4963-b4cc-a753a4c19bca" providerId="AD" clId="Web-{17E3AD9F-8020-0000-A89A-2EE361151B2A}" dt="2021-02-22T23:14:59.287" v="40" actId="1076"/>
          <ac:spMkLst>
            <pc:docMk/>
            <pc:sldMk cId="2089496546" sldId="262"/>
            <ac:spMk id="14" creationId="{FF83C90E-6B84-4AEA-A993-E9D3146933CB}"/>
          </ac:spMkLst>
        </pc:spChg>
        <pc:spChg chg="mod">
          <ac:chgData name="ISABELLA SOUSA DOS SANTOS ." userId="S::isabella.santos@bandtec.com.br::332024d1-1afc-4963-b4cc-a753a4c19bca" providerId="AD" clId="Web-{17E3AD9F-8020-0000-A89A-2EE361151B2A}" dt="2021-02-22T23:14:06.287" v="5" actId="20577"/>
          <ac:spMkLst>
            <pc:docMk/>
            <pc:sldMk cId="2089496546" sldId="262"/>
            <ac:spMk id="15" creationId="{33EA2011-758F-4F25-8251-59DCB4F84616}"/>
          </ac:spMkLst>
        </pc:spChg>
        <pc:spChg chg="add mod">
          <ac:chgData name="ISABELLA SOUSA DOS SANTOS ." userId="S::isabella.santos@bandtec.com.br::332024d1-1afc-4963-b4cc-a753a4c19bca" providerId="AD" clId="Web-{17E3AD9F-8020-0000-A89A-2EE361151B2A}" dt="2021-02-22T23:14:46.615" v="14" actId="1076"/>
          <ac:spMkLst>
            <pc:docMk/>
            <pc:sldMk cId="2089496546" sldId="262"/>
            <ac:spMk id="16" creationId="{1B6DA215-B9F1-425D-ADAD-6C7FD28789E9}"/>
          </ac:spMkLst>
        </pc:spChg>
        <pc:picChg chg="add del mod">
          <ac:chgData name="ISABELLA SOUSA DOS SANTOS ." userId="S::isabella.santos@bandtec.com.br::332024d1-1afc-4963-b4cc-a753a4c19bca" providerId="AD" clId="Web-{17E3AD9F-8020-0000-A89A-2EE361151B2A}" dt="2021-02-22T23:14:13.209" v="7"/>
          <ac:picMkLst>
            <pc:docMk/>
            <pc:sldMk cId="2089496546" sldId="262"/>
            <ac:picMk id="6" creationId="{63B0ACFD-3556-48F6-BA70-83AC4176AEE9}"/>
          </ac:picMkLst>
        </pc:picChg>
        <pc:picChg chg="add del mod">
          <ac:chgData name="ISABELLA SOUSA DOS SANTOS ." userId="S::isabella.santos@bandtec.com.br::332024d1-1afc-4963-b4cc-a753a4c19bca" providerId="AD" clId="Web-{17E3AD9F-8020-0000-A89A-2EE361151B2A}" dt="2021-02-22T23:14:20.927" v="9"/>
          <ac:picMkLst>
            <pc:docMk/>
            <pc:sldMk cId="2089496546" sldId="262"/>
            <ac:picMk id="9" creationId="{63283407-9D42-473A-AEFD-6B447B8683D4}"/>
          </ac:picMkLst>
        </pc:picChg>
        <pc:picChg chg="add del mod">
          <ac:chgData name="ISABELLA SOUSA DOS SANTOS ." userId="S::isabella.santos@bandtec.com.br::332024d1-1afc-4963-b4cc-a753a4c19bca" providerId="AD" clId="Web-{17E3AD9F-8020-0000-A89A-2EE361151B2A}" dt="2021-02-22T23:14:27.959" v="11"/>
          <ac:picMkLst>
            <pc:docMk/>
            <pc:sldMk cId="2089496546" sldId="262"/>
            <ac:picMk id="10" creationId="{98FBE2D6-3402-4E9D-96F9-2FF09C3FD849}"/>
          </ac:picMkLst>
        </pc:picChg>
      </pc:sldChg>
      <pc:sldChg chg="addSp delSp modSp add replId">
        <pc:chgData name="ISABELLA SOUSA DOS SANTOS ." userId="S::isabella.santos@bandtec.com.br::332024d1-1afc-4963-b4cc-a753a4c19bca" providerId="AD" clId="Web-{17E3AD9F-8020-0000-A89A-2EE361151B2A}" dt="2021-02-22T23:16:03.147" v="55" actId="20577"/>
        <pc:sldMkLst>
          <pc:docMk/>
          <pc:sldMk cId="1786086435" sldId="264"/>
        </pc:sldMkLst>
        <pc:spChg chg="mod">
          <ac:chgData name="ISABELLA SOUSA DOS SANTOS ." userId="S::isabella.santos@bandtec.com.br::332024d1-1afc-4963-b4cc-a753a4c19bca" providerId="AD" clId="Web-{17E3AD9F-8020-0000-A89A-2EE361151B2A}" dt="2021-02-22T23:15:40.522" v="47"/>
          <ac:spMkLst>
            <pc:docMk/>
            <pc:sldMk cId="1786086435" sldId="264"/>
            <ac:spMk id="2" creationId="{38BB73AE-031A-4E0A-91F0-482ECDA20C8A}"/>
          </ac:spMkLst>
        </pc:spChg>
        <pc:spChg chg="mod">
          <ac:chgData name="ISABELLA SOUSA DOS SANTOS ." userId="S::isabella.santos@bandtec.com.br::332024d1-1afc-4963-b4cc-a753a4c19bca" providerId="AD" clId="Web-{17E3AD9F-8020-0000-A89A-2EE361151B2A}" dt="2021-02-22T23:15:08.334" v="41"/>
          <ac:spMkLst>
            <pc:docMk/>
            <pc:sldMk cId="1786086435" sldId="264"/>
            <ac:spMk id="3" creationId="{63D3D3BD-22A4-4C17-B0A2-ECBD9F6EFBCC}"/>
          </ac:spMkLst>
        </pc:spChg>
        <pc:spChg chg="mod">
          <ac:chgData name="ISABELLA SOUSA DOS SANTOS ." userId="S::isabella.santos@bandtec.com.br::332024d1-1afc-4963-b4cc-a753a4c19bca" providerId="AD" clId="Web-{17E3AD9F-8020-0000-A89A-2EE361151B2A}" dt="2021-02-22T23:15:47.975" v="49"/>
          <ac:spMkLst>
            <pc:docMk/>
            <pc:sldMk cId="1786086435" sldId="264"/>
            <ac:spMk id="4" creationId="{29F7A7B5-DC67-4DB9-9054-26668CF3A985}"/>
          </ac:spMkLst>
        </pc:spChg>
        <pc:spChg chg="add">
          <ac:chgData name="ISABELLA SOUSA DOS SANTOS ." userId="S::isabella.santos@bandtec.com.br::332024d1-1afc-4963-b4cc-a753a4c19bca" providerId="AD" clId="Web-{17E3AD9F-8020-0000-A89A-2EE361151B2A}" dt="2021-02-22T23:15:14.834" v="43"/>
          <ac:spMkLst>
            <pc:docMk/>
            <pc:sldMk cId="1786086435" sldId="264"/>
            <ac:spMk id="6" creationId="{412B73F7-6F2F-4A9A-9F1D-39081473E802}"/>
          </ac:spMkLst>
        </pc:spChg>
        <pc:spChg chg="mod">
          <ac:chgData name="ISABELLA SOUSA DOS SANTOS ." userId="S::isabella.santos@bandtec.com.br::332024d1-1afc-4963-b4cc-a753a4c19bca" providerId="AD" clId="Web-{17E3AD9F-8020-0000-A89A-2EE361151B2A}" dt="2021-02-22T23:15:44.225" v="48"/>
          <ac:spMkLst>
            <pc:docMk/>
            <pc:sldMk cId="1786086435" sldId="264"/>
            <ac:spMk id="8" creationId="{F17AD08E-93CB-429A-8CFD-1E3FFDEEA2F7}"/>
          </ac:spMkLst>
        </pc:spChg>
        <pc:spChg chg="mod">
          <ac:chgData name="ISABELLA SOUSA DOS SANTOS ." userId="S::isabella.santos@bandtec.com.br::332024d1-1afc-4963-b4cc-a753a4c19bca" providerId="AD" clId="Web-{17E3AD9F-8020-0000-A89A-2EE361151B2A}" dt="2021-02-22T23:16:03.147" v="55" actId="20577"/>
          <ac:spMkLst>
            <pc:docMk/>
            <pc:sldMk cId="1786086435" sldId="264"/>
            <ac:spMk id="13" creationId="{C6458EFC-78AE-4E52-8495-CC47FE1EBE7C}"/>
          </ac:spMkLst>
        </pc:spChg>
        <pc:spChg chg="mod">
          <ac:chgData name="ISABELLA SOUSA DOS SANTOS ." userId="S::isabella.santos@bandtec.com.br::332024d1-1afc-4963-b4cc-a753a4c19bca" providerId="AD" clId="Web-{17E3AD9F-8020-0000-A89A-2EE361151B2A}" dt="2021-02-22T23:15:22.943" v="45"/>
          <ac:spMkLst>
            <pc:docMk/>
            <pc:sldMk cId="1786086435" sldId="264"/>
            <ac:spMk id="14" creationId="{FF83C90E-6B84-4AEA-A993-E9D3146933CB}"/>
          </ac:spMkLst>
        </pc:spChg>
        <pc:spChg chg="mod">
          <ac:chgData name="ISABELLA SOUSA DOS SANTOS ." userId="S::isabella.santos@bandtec.com.br::332024d1-1afc-4963-b4cc-a753a4c19bca" providerId="AD" clId="Web-{17E3AD9F-8020-0000-A89A-2EE361151B2A}" dt="2021-02-22T23:13:45.958" v="1" actId="20577"/>
          <ac:spMkLst>
            <pc:docMk/>
            <pc:sldMk cId="1786086435" sldId="264"/>
            <ac:spMk id="15" creationId="{33EA2011-758F-4F25-8251-59DCB4F84616}"/>
          </ac:spMkLst>
        </pc:spChg>
        <pc:picChg chg="add mod">
          <ac:chgData name="ISABELLA SOUSA DOS SANTOS ." userId="S::isabella.santos@bandtec.com.br::332024d1-1afc-4963-b4cc-a753a4c19bca" providerId="AD" clId="Web-{17E3AD9F-8020-0000-A89A-2EE361151B2A}" dt="2021-02-22T23:15:59.865" v="54" actId="1076"/>
          <ac:picMkLst>
            <pc:docMk/>
            <pc:sldMk cId="1786086435" sldId="264"/>
            <ac:picMk id="9" creationId="{42E93151-A5E2-4EB3-8E55-B4AB749C5801}"/>
          </ac:picMkLst>
        </pc:picChg>
        <pc:picChg chg="del mod">
          <ac:chgData name="ISABELLA SOUSA DOS SANTOS ." userId="S::isabella.santos@bandtec.com.br::332024d1-1afc-4963-b4cc-a753a4c19bca" providerId="AD" clId="Web-{17E3AD9F-8020-0000-A89A-2EE361151B2A}" dt="2021-02-22T23:15:56.725" v="52"/>
          <ac:picMkLst>
            <pc:docMk/>
            <pc:sldMk cId="1786086435" sldId="264"/>
            <ac:picMk id="11" creationId="{AA524299-021C-4137-8353-D8197421B544}"/>
          </ac:picMkLst>
        </pc:picChg>
      </pc:sldChg>
      <pc:sldChg chg="addSp modSp add replId">
        <pc:chgData name="ISABELLA SOUSA DOS SANTOS ." userId="S::isabella.santos@bandtec.com.br::332024d1-1afc-4963-b4cc-a753a4c19bca" providerId="AD" clId="Web-{17E3AD9F-8020-0000-A89A-2EE361151B2A}" dt="2021-02-22T23:16:42.553" v="61"/>
        <pc:sldMkLst>
          <pc:docMk/>
          <pc:sldMk cId="1480325163" sldId="265"/>
        </pc:sldMkLst>
        <pc:spChg chg="add mod ord">
          <ac:chgData name="ISABELLA SOUSA DOS SANTOS ." userId="S::isabella.santos@bandtec.com.br::332024d1-1afc-4963-b4cc-a753a4c19bca" providerId="AD" clId="Web-{17E3AD9F-8020-0000-A89A-2EE361151B2A}" dt="2021-02-22T23:16:42.553" v="61"/>
          <ac:spMkLst>
            <pc:docMk/>
            <pc:sldMk cId="1480325163" sldId="265"/>
            <ac:spMk id="10" creationId="{B7C8BD4C-65A0-4605-AC0D-F812DF377868}"/>
          </ac:spMkLst>
        </pc:spChg>
      </pc:sldChg>
    </pc:docChg>
  </pc:docChgLst>
  <pc:docChgLst>
    <pc:chgData name="MAYARA FERNANDES DOS SANTOS ." userId="S::mayara.santos@bandtec.com.br::2ce05f67-8d07-471e-94fa-ce36e5cabebd" providerId="AD" clId="Web-{FAFFC370-F0E0-4D6D-286E-82675F3A02E6}"/>
    <pc:docChg chg="addSld delSld modSld sldOrd">
      <pc:chgData name="MAYARA FERNANDES DOS SANTOS ." userId="S::mayara.santos@bandtec.com.br::2ce05f67-8d07-471e-94fa-ce36e5cabebd" providerId="AD" clId="Web-{FAFFC370-F0E0-4D6D-286E-82675F3A02E6}" dt="2021-02-23T21:18:02.280" v="377" actId="14100"/>
      <pc:docMkLst>
        <pc:docMk/>
      </pc:docMkLst>
      <pc:sldChg chg="del">
        <pc:chgData name="MAYARA FERNANDES DOS SANTOS ." userId="S::mayara.santos@bandtec.com.br::2ce05f67-8d07-471e-94fa-ce36e5cabebd" providerId="AD" clId="Web-{FAFFC370-F0E0-4D6D-286E-82675F3A02E6}" dt="2021-02-23T19:56:54.546" v="27"/>
        <pc:sldMkLst>
          <pc:docMk/>
          <pc:sldMk cId="1294925191" sldId="259"/>
        </pc:sldMkLst>
      </pc:sldChg>
      <pc:sldChg chg="del">
        <pc:chgData name="MAYARA FERNANDES DOS SANTOS ." userId="S::mayara.santos@bandtec.com.br::2ce05f67-8d07-471e-94fa-ce36e5cabebd" providerId="AD" clId="Web-{FAFFC370-F0E0-4D6D-286E-82675F3A02E6}" dt="2021-02-23T19:56:55.953" v="28"/>
        <pc:sldMkLst>
          <pc:docMk/>
          <pc:sldMk cId="474337496" sldId="260"/>
        </pc:sldMkLst>
      </pc:sldChg>
      <pc:sldChg chg="modSp">
        <pc:chgData name="MAYARA FERNANDES DOS SANTOS ." userId="S::mayara.santos@bandtec.com.br::2ce05f67-8d07-471e-94fa-ce36e5cabebd" providerId="AD" clId="Web-{FAFFC370-F0E0-4D6D-286E-82675F3A02E6}" dt="2021-02-23T21:11:33.474" v="373" actId="1076"/>
        <pc:sldMkLst>
          <pc:docMk/>
          <pc:sldMk cId="2089496546" sldId="262"/>
        </pc:sldMkLst>
        <pc:spChg chg="mod">
          <ac:chgData name="MAYARA FERNANDES DOS SANTOS ." userId="S::mayara.santos@bandtec.com.br::2ce05f67-8d07-471e-94fa-ce36e5cabebd" providerId="AD" clId="Web-{FAFFC370-F0E0-4D6D-286E-82675F3A02E6}" dt="2021-02-23T19:56:09.998" v="21" actId="1076"/>
          <ac:spMkLst>
            <pc:docMk/>
            <pc:sldMk cId="2089496546" sldId="262"/>
            <ac:spMk id="5" creationId="{4E21462C-5FC1-4E4B-8BAC-217A5E631F9E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1:11:33.474" v="373" actId="1076"/>
          <ac:spMkLst>
            <pc:docMk/>
            <pc:sldMk cId="2089496546" sldId="262"/>
            <ac:spMk id="7" creationId="{E907BD51-53CC-4428-8D8C-E9E4468262E7}"/>
          </ac:spMkLst>
        </pc:spChg>
      </pc:sldChg>
      <pc:sldChg chg="addSp delSp modSp add ord replId">
        <pc:chgData name="MAYARA FERNANDES DOS SANTOS ." userId="S::mayara.santos@bandtec.com.br::2ce05f67-8d07-471e-94fa-ce36e5cabebd" providerId="AD" clId="Web-{FAFFC370-F0E0-4D6D-286E-82675F3A02E6}" dt="2021-02-23T19:56:59.609" v="29"/>
        <pc:sldMkLst>
          <pc:docMk/>
          <pc:sldMk cId="3359435412" sldId="264"/>
        </pc:sldMkLst>
        <pc:spChg chg="mod">
          <ac:chgData name="MAYARA FERNANDES DOS SANTOS ." userId="S::mayara.santos@bandtec.com.br::2ce05f67-8d07-471e-94fa-ce36e5cabebd" providerId="AD" clId="Web-{FAFFC370-F0E0-4D6D-286E-82675F3A02E6}" dt="2021-02-23T19:54:22.699" v="5" actId="1076"/>
          <ac:spMkLst>
            <pc:docMk/>
            <pc:sldMk cId="3359435412" sldId="264"/>
            <ac:spMk id="4" creationId="{29F7A7B5-DC67-4DB9-9054-26668CF3A985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19:55:55.107" v="18" actId="1076"/>
          <ac:spMkLst>
            <pc:docMk/>
            <pc:sldMk cId="3359435412" sldId="264"/>
            <ac:spMk id="5" creationId="{4E21462C-5FC1-4E4B-8BAC-217A5E631F9E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19:56:28.077" v="25" actId="1076"/>
          <ac:spMkLst>
            <pc:docMk/>
            <pc:sldMk cId="3359435412" sldId="264"/>
            <ac:spMk id="7" creationId="{E907BD51-53CC-4428-8D8C-E9E4468262E7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19:55:21.888" v="12" actId="1076"/>
          <ac:spMkLst>
            <pc:docMk/>
            <pc:sldMk cId="3359435412" sldId="264"/>
            <ac:spMk id="13" creationId="{C6458EFC-78AE-4E52-8495-CC47FE1EBE7C}"/>
          </ac:spMkLst>
        </pc:spChg>
        <pc:picChg chg="add mod">
          <ac:chgData name="MAYARA FERNANDES DOS SANTOS ." userId="S::mayara.santos@bandtec.com.br::2ce05f67-8d07-471e-94fa-ce36e5cabebd" providerId="AD" clId="Web-{FAFFC370-F0E0-4D6D-286E-82675F3A02E6}" dt="2021-02-23T19:56:32.811" v="26" actId="1076"/>
          <ac:picMkLst>
            <pc:docMk/>
            <pc:sldMk cId="3359435412" sldId="264"/>
            <ac:picMk id="6" creationId="{68EAD1B0-EA34-40AF-B12D-13214E5945F0}"/>
          </ac:picMkLst>
        </pc:picChg>
        <pc:picChg chg="del">
          <ac:chgData name="MAYARA FERNANDES DOS SANTOS ." userId="S::mayara.santos@bandtec.com.br::2ce05f67-8d07-471e-94fa-ce36e5cabebd" providerId="AD" clId="Web-{FAFFC370-F0E0-4D6D-286E-82675F3A02E6}" dt="2021-02-23T19:53:52.745" v="1"/>
          <ac:picMkLst>
            <pc:docMk/>
            <pc:sldMk cId="3359435412" sldId="264"/>
            <ac:picMk id="11" creationId="{AA524299-021C-4137-8353-D8197421B544}"/>
          </ac:picMkLst>
        </pc:picChg>
      </pc:sldChg>
      <pc:sldChg chg="addSp modSp">
        <pc:chgData name="MAYARA FERNANDES DOS SANTOS ." userId="S::mayara.santos@bandtec.com.br::2ce05f67-8d07-471e-94fa-ce36e5cabebd" providerId="AD" clId="Web-{FAFFC370-F0E0-4D6D-286E-82675F3A02E6}" dt="2021-02-23T21:10:14.426" v="371" actId="1076"/>
        <pc:sldMkLst>
          <pc:docMk/>
          <pc:sldMk cId="4089104214" sldId="265"/>
        </pc:sldMkLst>
        <pc:spChg chg="mod">
          <ac:chgData name="MAYARA FERNANDES DOS SANTOS ." userId="S::mayara.santos@bandtec.com.br::2ce05f67-8d07-471e-94fa-ce36e5cabebd" providerId="AD" clId="Web-{FAFFC370-F0E0-4D6D-286E-82675F3A02E6}" dt="2021-02-23T20:01:02.239" v="42" actId="14100"/>
          <ac:spMkLst>
            <pc:docMk/>
            <pc:sldMk cId="4089104214" sldId="265"/>
            <ac:spMk id="2" creationId="{12D496F8-18A4-4034-ADE3-BA5C8A763FCB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0:02:54.116" v="53" actId="14100"/>
          <ac:spMkLst>
            <pc:docMk/>
            <pc:sldMk cId="4089104214" sldId="265"/>
            <ac:spMk id="4" creationId="{E9ED6B26-86A5-4A6E-A135-92E3EDDFB82C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1:10:03.378" v="370" actId="14100"/>
          <ac:spMkLst>
            <pc:docMk/>
            <pc:sldMk cId="4089104214" sldId="265"/>
            <ac:spMk id="5" creationId="{5A36EC1B-EEC5-425C-A830-AF86DFF61AF6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0:01:57.834" v="47" actId="14100"/>
          <ac:spMkLst>
            <pc:docMk/>
            <pc:sldMk cId="4089104214" sldId="265"/>
            <ac:spMk id="6" creationId="{407764DF-1B0D-4D57-8E55-A50771C53E68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0:02:33.475" v="51" actId="1076"/>
          <ac:spMkLst>
            <pc:docMk/>
            <pc:sldMk cId="4089104214" sldId="265"/>
            <ac:spMk id="8" creationId="{8C6CD1FF-A3C4-4234-A433-5C6E8621FD33}"/>
          </ac:spMkLst>
        </pc:spChg>
        <pc:spChg chg="add mod">
          <ac:chgData name="MAYARA FERNANDES DOS SANTOS ." userId="S::mayara.santos@bandtec.com.br::2ce05f67-8d07-471e-94fa-ce36e5cabebd" providerId="AD" clId="Web-{FAFFC370-F0E0-4D6D-286E-82675F3A02E6}" dt="2021-02-23T20:19:26.872" v="355" actId="20577"/>
          <ac:spMkLst>
            <pc:docMk/>
            <pc:sldMk cId="4089104214" sldId="265"/>
            <ac:spMk id="10" creationId="{D2B1CC0E-DA55-429D-AF4E-11294DA8EF0A}"/>
          </ac:spMkLst>
        </pc:spChg>
        <pc:spChg chg="add mod">
          <ac:chgData name="MAYARA FERNANDES DOS SANTOS ." userId="S::mayara.santos@bandtec.com.br::2ce05f67-8d07-471e-94fa-ce36e5cabebd" providerId="AD" clId="Web-{FAFFC370-F0E0-4D6D-286E-82675F3A02E6}" dt="2021-02-23T20:07:52.623" v="133" actId="20577"/>
          <ac:spMkLst>
            <pc:docMk/>
            <pc:sldMk cId="4089104214" sldId="265"/>
            <ac:spMk id="11" creationId="{24C2657F-262A-4285-997C-CDA211D3384D}"/>
          </ac:spMkLst>
        </pc:spChg>
        <pc:spChg chg="add mod">
          <ac:chgData name="MAYARA FERNANDES DOS SANTOS ." userId="S::mayara.santos@bandtec.com.br::2ce05f67-8d07-471e-94fa-ce36e5cabebd" providerId="AD" clId="Web-{FAFFC370-F0E0-4D6D-286E-82675F3A02E6}" dt="2021-02-23T20:10:00.094" v="184" actId="20577"/>
          <ac:spMkLst>
            <pc:docMk/>
            <pc:sldMk cId="4089104214" sldId="265"/>
            <ac:spMk id="12" creationId="{1E380C1F-3683-473D-B16A-121A5E720300}"/>
          </ac:spMkLst>
        </pc:spChg>
        <pc:spChg chg="add mod">
          <ac:chgData name="MAYARA FERNANDES DOS SANTOS ." userId="S::mayara.santos@bandtec.com.br::2ce05f67-8d07-471e-94fa-ce36e5cabebd" providerId="AD" clId="Web-{FAFFC370-F0E0-4D6D-286E-82675F3A02E6}" dt="2021-02-23T21:10:14.426" v="371" actId="1076"/>
          <ac:spMkLst>
            <pc:docMk/>
            <pc:sldMk cId="4089104214" sldId="265"/>
            <ac:spMk id="13" creationId="{34C01840-E8B0-49B8-BFB0-152A63947FA3}"/>
          </ac:spMkLst>
        </pc:spChg>
        <pc:spChg chg="add mod">
          <ac:chgData name="MAYARA FERNANDES DOS SANTOS ." userId="S::mayara.santos@bandtec.com.br::2ce05f67-8d07-471e-94fa-ce36e5cabebd" providerId="AD" clId="Web-{FAFFC370-F0E0-4D6D-286E-82675F3A02E6}" dt="2021-02-23T20:11:15.549" v="205" actId="1076"/>
          <ac:spMkLst>
            <pc:docMk/>
            <pc:sldMk cId="4089104214" sldId="265"/>
            <ac:spMk id="14" creationId="{BCD7AD55-EC7C-4241-8545-8F4FA8F19FFF}"/>
          </ac:spMkLst>
        </pc:spChg>
        <pc:spChg chg="add mod">
          <ac:chgData name="MAYARA FERNANDES DOS SANTOS ." userId="S::mayara.santos@bandtec.com.br::2ce05f67-8d07-471e-94fa-ce36e5cabebd" providerId="AD" clId="Web-{FAFFC370-F0E0-4D6D-286E-82675F3A02E6}" dt="2021-02-23T20:18:58.356" v="353" actId="20577"/>
          <ac:spMkLst>
            <pc:docMk/>
            <pc:sldMk cId="4089104214" sldId="265"/>
            <ac:spMk id="15" creationId="{9B84BFC8-77FD-46C3-B07C-B19FF4CA4FAD}"/>
          </ac:spMkLst>
        </pc:spChg>
        <pc:spChg chg="add mod">
          <ac:chgData name="MAYARA FERNANDES DOS SANTOS ." userId="S::mayara.santos@bandtec.com.br::2ce05f67-8d07-471e-94fa-ce36e5cabebd" providerId="AD" clId="Web-{FAFFC370-F0E0-4D6D-286E-82675F3A02E6}" dt="2021-02-23T20:19:01.840" v="354" actId="20577"/>
          <ac:spMkLst>
            <pc:docMk/>
            <pc:sldMk cId="4089104214" sldId="265"/>
            <ac:spMk id="16" creationId="{726AE494-44B9-4CDB-8459-894E68D7D588}"/>
          </ac:spMkLst>
        </pc:spChg>
        <pc:picChg chg="add mod">
          <ac:chgData name="MAYARA FERNANDES DOS SANTOS ." userId="S::mayara.santos@bandtec.com.br::2ce05f67-8d07-471e-94fa-ce36e5cabebd" providerId="AD" clId="Web-{FAFFC370-F0E0-4D6D-286E-82675F3A02E6}" dt="2021-02-23T20:09:17.796" v="164" actId="1076"/>
          <ac:picMkLst>
            <pc:docMk/>
            <pc:sldMk cId="4089104214" sldId="265"/>
            <ac:picMk id="7" creationId="{6FF5ABBC-9B54-4C1D-8568-CDC37F5E841C}"/>
          </ac:picMkLst>
        </pc:picChg>
      </pc:sldChg>
      <pc:sldChg chg="modSp">
        <pc:chgData name="MAYARA FERNANDES DOS SANTOS ." userId="S::mayara.santos@bandtec.com.br::2ce05f67-8d07-471e-94fa-ce36e5cabebd" providerId="AD" clId="Web-{FAFFC370-F0E0-4D6D-286E-82675F3A02E6}" dt="2021-02-23T21:18:02.280" v="377" actId="14100"/>
        <pc:sldMkLst>
          <pc:docMk/>
          <pc:sldMk cId="73330573" sldId="266"/>
        </pc:sldMkLst>
        <pc:spChg chg="mod">
          <ac:chgData name="MAYARA FERNANDES DOS SANTOS ." userId="S::mayara.santos@bandtec.com.br::2ce05f67-8d07-471e-94fa-ce36e5cabebd" providerId="AD" clId="Web-{FAFFC370-F0E0-4D6D-286E-82675F3A02E6}" dt="2021-02-23T20:18:22.808" v="350" actId="14100"/>
          <ac:spMkLst>
            <pc:docMk/>
            <pc:sldMk cId="73330573" sldId="266"/>
            <ac:spMk id="4" creationId="{E9ED6B26-86A5-4A6E-A135-92E3EDDFB82C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1:18:02.280" v="377" actId="14100"/>
          <ac:spMkLst>
            <pc:docMk/>
            <pc:sldMk cId="73330573" sldId="266"/>
            <ac:spMk id="5" creationId="{5A36EC1B-EEC5-425C-A830-AF86DFF61AF6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1:17:55.608" v="376" actId="14100"/>
          <ac:spMkLst>
            <pc:docMk/>
            <pc:sldMk cId="73330573" sldId="266"/>
            <ac:spMk id="8" creationId="{8C6CD1FF-A3C4-4234-A433-5C6E8621FD33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0:19:51.263" v="357" actId="20577"/>
          <ac:spMkLst>
            <pc:docMk/>
            <pc:sldMk cId="73330573" sldId="266"/>
            <ac:spMk id="12" creationId="{AA1C82B5-FF72-4B15-8D87-2A813BD5D321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0:20:19.607" v="363" actId="20577"/>
          <ac:spMkLst>
            <pc:docMk/>
            <pc:sldMk cId="73330573" sldId="266"/>
            <ac:spMk id="13" creationId="{120694E1-D072-41EE-936C-7E9AC15F09F7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0:20:10.482" v="361" actId="20577"/>
          <ac:spMkLst>
            <pc:docMk/>
            <pc:sldMk cId="73330573" sldId="266"/>
            <ac:spMk id="14" creationId="{9DCA83A9-9057-473C-B7E5-164BBEA473CE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0:19:58.591" v="359" actId="20577"/>
          <ac:spMkLst>
            <pc:docMk/>
            <pc:sldMk cId="73330573" sldId="266"/>
            <ac:spMk id="15" creationId="{A876AEA8-3D1F-44CC-9B75-25869121F54D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0:20:48.233" v="369" actId="20577"/>
          <ac:spMkLst>
            <pc:docMk/>
            <pc:sldMk cId="73330573" sldId="266"/>
            <ac:spMk id="16" creationId="{2111FE63-30B3-4EAB-8C04-76C37A7EB266}"/>
          </ac:spMkLst>
        </pc:spChg>
        <pc:spChg chg="mod">
          <ac:chgData name="MAYARA FERNANDES DOS SANTOS ." userId="S::mayara.santos@bandtec.com.br::2ce05f67-8d07-471e-94fa-ce36e5cabebd" providerId="AD" clId="Web-{FAFFC370-F0E0-4D6D-286E-82675F3A02E6}" dt="2021-02-23T20:20:42.405" v="367" actId="14100"/>
          <ac:spMkLst>
            <pc:docMk/>
            <pc:sldMk cId="73330573" sldId="266"/>
            <ac:spMk id="17" creationId="{8BE77E35-C9C4-4E74-B6C8-7B111CB1CDF9}"/>
          </ac:spMkLst>
        </pc:spChg>
      </pc:sldChg>
    </pc:docChg>
  </pc:docChgLst>
  <pc:docChgLst>
    <pc:chgData name="ISABELLA SOUSA DOS SANTOS ." userId="S::isabella.santos@bandtec.com.br::332024d1-1afc-4963-b4cc-a753a4c19bca" providerId="AD" clId="Web-{1DD72F95-B378-60C4-5983-625F56A9C552}"/>
    <pc:docChg chg="addSld delSld modSld">
      <pc:chgData name="ISABELLA SOUSA DOS SANTOS ." userId="S::isabella.santos@bandtec.com.br::332024d1-1afc-4963-b4cc-a753a4c19bca" providerId="AD" clId="Web-{1DD72F95-B378-60C4-5983-625F56A9C552}" dt="2021-02-22T23:09:55.741" v="186" actId="20577"/>
      <pc:docMkLst>
        <pc:docMk/>
      </pc:docMkLst>
      <pc:sldChg chg="modSp">
        <pc:chgData name="ISABELLA SOUSA DOS SANTOS ." userId="S::isabella.santos@bandtec.com.br::332024d1-1afc-4963-b4cc-a753a4c19bca" providerId="AD" clId="Web-{1DD72F95-B378-60C4-5983-625F56A9C552}" dt="2021-02-22T23:03:13.573" v="55" actId="1076"/>
        <pc:sldMkLst>
          <pc:docMk/>
          <pc:sldMk cId="474337496" sldId="260"/>
        </pc:sldMkLst>
        <pc:picChg chg="mod">
          <ac:chgData name="ISABELLA SOUSA DOS SANTOS ." userId="S::isabella.santos@bandtec.com.br::332024d1-1afc-4963-b4cc-a753a4c19bca" providerId="AD" clId="Web-{1DD72F95-B378-60C4-5983-625F56A9C552}" dt="2021-02-22T23:03:13.573" v="55" actId="1076"/>
          <ac:picMkLst>
            <pc:docMk/>
            <pc:sldMk cId="474337496" sldId="260"/>
            <ac:picMk id="11" creationId="{00000000-0000-0000-0000-000000000000}"/>
          </ac:picMkLst>
        </pc:picChg>
      </pc:sldChg>
      <pc:sldChg chg="addSp delSp modSp add del replId">
        <pc:chgData name="ISABELLA SOUSA DOS SANTOS ." userId="S::isabella.santos@bandtec.com.br::332024d1-1afc-4963-b4cc-a753a4c19bca" providerId="AD" clId="Web-{1DD72F95-B378-60C4-5983-625F56A9C552}" dt="2021-02-22T23:08:03.789" v="111"/>
        <pc:sldMkLst>
          <pc:docMk/>
          <pc:sldMk cId="1277956438" sldId="261"/>
        </pc:sldMkLst>
        <pc:spChg chg="add mod">
          <ac:chgData name="ISABELLA SOUSA DOS SANTOS ." userId="S::isabella.santos@bandtec.com.br::332024d1-1afc-4963-b4cc-a753a4c19bca" providerId="AD" clId="Web-{1DD72F95-B378-60C4-5983-625F56A9C552}" dt="2021-02-22T22:59:58.231" v="13" actId="1076"/>
          <ac:spMkLst>
            <pc:docMk/>
            <pc:sldMk cId="1277956438" sldId="261"/>
            <ac:spMk id="2" creationId="{38BB73AE-031A-4E0A-91F0-482ECDA20C8A}"/>
          </ac:spMkLst>
        </pc:spChg>
        <pc:spChg chg="del mod">
          <ac:chgData name="ISABELLA SOUSA DOS SANTOS ." userId="S::isabella.santos@bandtec.com.br::332024d1-1afc-4963-b4cc-a753a4c19bca" providerId="AD" clId="Web-{1DD72F95-B378-60C4-5983-625F56A9C552}" dt="2021-02-22T22:59:46.403" v="8"/>
          <ac:spMkLst>
            <pc:docMk/>
            <pc:sldMk cId="1277956438" sldId="261"/>
            <ac:spMk id="4" creationId="{92A395BB-B936-4484-8871-33236C54A778}"/>
          </ac:spMkLst>
        </pc:spChg>
        <pc:spChg chg="del mod">
          <ac:chgData name="ISABELLA SOUSA DOS SANTOS ." userId="S::isabella.santos@bandtec.com.br::332024d1-1afc-4963-b4cc-a753a4c19bca" providerId="AD" clId="Web-{1DD72F95-B378-60C4-5983-625F56A9C552}" dt="2021-02-22T22:59:43.762" v="6"/>
          <ac:spMkLst>
            <pc:docMk/>
            <pc:sldMk cId="1277956438" sldId="261"/>
            <ac:spMk id="5" creationId="{92760960-EA13-48FB-8910-349058050523}"/>
          </ac:spMkLst>
        </pc:spChg>
        <pc:spChg chg="del">
          <ac:chgData name="ISABELLA SOUSA DOS SANTOS ." userId="S::isabella.santos@bandtec.com.br::332024d1-1afc-4963-b4cc-a753a4c19bca" providerId="AD" clId="Web-{1DD72F95-B378-60C4-5983-625F56A9C552}" dt="2021-02-22T22:59:48.012" v="9"/>
          <ac:spMkLst>
            <pc:docMk/>
            <pc:sldMk cId="1277956438" sldId="261"/>
            <ac:spMk id="6" creationId="{DF2FA8EF-2AE4-48DA-BB32-92064C00C82D}"/>
          </ac:spMkLst>
        </pc:spChg>
        <pc:spChg chg="add mod">
          <ac:chgData name="ISABELLA SOUSA DOS SANTOS ." userId="S::isabella.santos@bandtec.com.br::332024d1-1afc-4963-b4cc-a753a4c19bca" providerId="AD" clId="Web-{1DD72F95-B378-60C4-5983-625F56A9C552}" dt="2021-02-22T23:00:02.168" v="15" actId="1076"/>
          <ac:spMkLst>
            <pc:docMk/>
            <pc:sldMk cId="1277956438" sldId="261"/>
            <ac:spMk id="8" creationId="{F17AD08E-93CB-429A-8CFD-1E3FFDEEA2F7}"/>
          </ac:spMkLst>
        </pc:spChg>
        <pc:picChg chg="del mod">
          <ac:chgData name="ISABELLA SOUSA DOS SANTOS ." userId="S::isabella.santos@bandtec.com.br::332024d1-1afc-4963-b4cc-a753a4c19bca" providerId="AD" clId="Web-{1DD72F95-B378-60C4-5983-625F56A9C552}" dt="2021-02-22T22:59:39.153" v="4"/>
          <ac:picMkLst>
            <pc:docMk/>
            <pc:sldMk cId="1277956438" sldId="261"/>
            <ac:picMk id="3" creationId="{3B200C3E-D0BD-4965-97BA-8D5D6AB85915}"/>
          </ac:picMkLst>
        </pc:picChg>
        <pc:picChg chg="del mod">
          <ac:chgData name="ISABELLA SOUSA DOS SANTOS ." userId="S::isabella.santos@bandtec.com.br::332024d1-1afc-4963-b4cc-a753a4c19bca" providerId="AD" clId="Web-{1DD72F95-B378-60C4-5983-625F56A9C552}" dt="2021-02-22T22:59:38.012" v="3"/>
          <ac:picMkLst>
            <pc:docMk/>
            <pc:sldMk cId="1277956438" sldId="261"/>
            <ac:picMk id="11" creationId="{00000000-0000-0000-0000-000000000000}"/>
          </ac:picMkLst>
        </pc:picChg>
      </pc:sldChg>
      <pc:sldChg chg="addSp modSp add replId">
        <pc:chgData name="ISABELLA SOUSA DOS SANTOS ." userId="S::isabella.santos@bandtec.com.br::332024d1-1afc-4963-b4cc-a753a4c19bca" providerId="AD" clId="Web-{1DD72F95-B378-60C4-5983-625F56A9C552}" dt="2021-02-22T23:09:55.741" v="186" actId="20577"/>
        <pc:sldMkLst>
          <pc:docMk/>
          <pc:sldMk cId="2089496546" sldId="262"/>
        </pc:sldMkLst>
        <pc:spChg chg="mod">
          <ac:chgData name="ISABELLA SOUSA DOS SANTOS ." userId="S::isabella.santos@bandtec.com.br::332024d1-1afc-4963-b4cc-a753a4c19bca" providerId="AD" clId="Web-{1DD72F95-B378-60C4-5983-625F56A9C552}" dt="2021-02-22T23:07:20.446" v="100" actId="1076"/>
          <ac:spMkLst>
            <pc:docMk/>
            <pc:sldMk cId="2089496546" sldId="262"/>
            <ac:spMk id="2" creationId="{38BB73AE-031A-4E0A-91F0-482ECDA20C8A}"/>
          </ac:spMkLst>
        </pc:spChg>
        <pc:spChg chg="add mod ord">
          <ac:chgData name="ISABELLA SOUSA DOS SANTOS ." userId="S::isabella.santos@bandtec.com.br::332024d1-1afc-4963-b4cc-a753a4c19bca" providerId="AD" clId="Web-{1DD72F95-B378-60C4-5983-625F56A9C552}" dt="2021-02-22T23:06:50.805" v="95"/>
          <ac:spMkLst>
            <pc:docMk/>
            <pc:sldMk cId="2089496546" sldId="262"/>
            <ac:spMk id="3" creationId="{63D3D3BD-22A4-4C17-B0A2-ECBD9F6EFBCC}"/>
          </ac:spMkLst>
        </pc:spChg>
        <pc:spChg chg="add mod">
          <ac:chgData name="ISABELLA SOUSA DOS SANTOS ." userId="S::isabella.santos@bandtec.com.br::332024d1-1afc-4963-b4cc-a753a4c19bca" providerId="AD" clId="Web-{1DD72F95-B378-60C4-5983-625F56A9C552}" dt="2021-02-22T23:07:42.821" v="107" actId="14100"/>
          <ac:spMkLst>
            <pc:docMk/>
            <pc:sldMk cId="2089496546" sldId="262"/>
            <ac:spMk id="4" creationId="{29F7A7B5-DC67-4DB9-9054-26668CF3A985}"/>
          </ac:spMkLst>
        </pc:spChg>
        <pc:spChg chg="add mod">
          <ac:chgData name="ISABELLA SOUSA DOS SANTOS ." userId="S::isabella.santos@bandtec.com.br::332024d1-1afc-4963-b4cc-a753a4c19bca" providerId="AD" clId="Web-{1DD72F95-B378-60C4-5983-625F56A9C552}" dt="2021-02-22T23:07:38.805" v="106" actId="14100"/>
          <ac:spMkLst>
            <pc:docMk/>
            <pc:sldMk cId="2089496546" sldId="262"/>
            <ac:spMk id="5" creationId="{4E21462C-5FC1-4E4B-8BAC-217A5E631F9E}"/>
          </ac:spMkLst>
        </pc:spChg>
        <pc:spChg chg="add mod">
          <ac:chgData name="ISABELLA SOUSA DOS SANTOS ." userId="S::isabella.santos@bandtec.com.br::332024d1-1afc-4963-b4cc-a753a4c19bca" providerId="AD" clId="Web-{1DD72F95-B378-60C4-5983-625F56A9C552}" dt="2021-02-22T23:08:00.883" v="110" actId="1076"/>
          <ac:spMkLst>
            <pc:docMk/>
            <pc:sldMk cId="2089496546" sldId="262"/>
            <ac:spMk id="7" creationId="{E907BD51-53CC-4428-8D8C-E9E4468262E7}"/>
          </ac:spMkLst>
        </pc:spChg>
        <pc:spChg chg="mod">
          <ac:chgData name="ISABELLA SOUSA DOS SANTOS ." userId="S::isabella.santos@bandtec.com.br::332024d1-1afc-4963-b4cc-a753a4c19bca" providerId="AD" clId="Web-{1DD72F95-B378-60C4-5983-625F56A9C552}" dt="2021-02-22T23:07:10.868" v="99" actId="14100"/>
          <ac:spMkLst>
            <pc:docMk/>
            <pc:sldMk cId="2089496546" sldId="262"/>
            <ac:spMk id="8" creationId="{F17AD08E-93CB-429A-8CFD-1E3FFDEEA2F7}"/>
          </ac:spMkLst>
        </pc:spChg>
        <pc:spChg chg="add mod">
          <ac:chgData name="ISABELLA SOUSA DOS SANTOS ." userId="S::isabella.santos@bandtec.com.br::332024d1-1afc-4963-b4cc-a753a4c19bca" providerId="AD" clId="Web-{1DD72F95-B378-60C4-5983-625F56A9C552}" dt="2021-02-22T23:09:11.039" v="148" actId="1076"/>
          <ac:spMkLst>
            <pc:docMk/>
            <pc:sldMk cId="2089496546" sldId="262"/>
            <ac:spMk id="13" creationId="{C6458EFC-78AE-4E52-8495-CC47FE1EBE7C}"/>
          </ac:spMkLst>
        </pc:spChg>
        <pc:spChg chg="add mod">
          <ac:chgData name="ISABELLA SOUSA DOS SANTOS ." userId="S::isabella.santos@bandtec.com.br::332024d1-1afc-4963-b4cc-a753a4c19bca" providerId="AD" clId="Web-{1DD72F95-B378-60C4-5983-625F56A9C552}" dt="2021-02-22T23:09:55.741" v="186" actId="20577"/>
          <ac:spMkLst>
            <pc:docMk/>
            <pc:sldMk cId="2089496546" sldId="262"/>
            <ac:spMk id="14" creationId="{FF83C90E-6B84-4AEA-A993-E9D3146933CB}"/>
          </ac:spMkLst>
        </pc:spChg>
        <pc:spChg chg="add mod">
          <ac:chgData name="ISABELLA SOUSA DOS SANTOS ." userId="S::isabella.santos@bandtec.com.br::332024d1-1afc-4963-b4cc-a753a4c19bca" providerId="AD" clId="Web-{1DD72F95-B378-60C4-5983-625F56A9C552}" dt="2021-02-22T23:09:40.085" v="182" actId="14100"/>
          <ac:spMkLst>
            <pc:docMk/>
            <pc:sldMk cId="2089496546" sldId="262"/>
            <ac:spMk id="15" creationId="{33EA2011-758F-4F25-8251-59DCB4F84616}"/>
          </ac:spMkLst>
        </pc:spChg>
        <pc:picChg chg="add mod">
          <ac:chgData name="ISABELLA SOUSA DOS SANTOS ." userId="S::isabella.santos@bandtec.com.br::332024d1-1afc-4963-b4cc-a753a4c19bca" providerId="AD" clId="Web-{1DD72F95-B378-60C4-5983-625F56A9C552}" dt="2021-02-22T23:08:14.617" v="114" actId="1076"/>
          <ac:picMkLst>
            <pc:docMk/>
            <pc:sldMk cId="2089496546" sldId="262"/>
            <ac:picMk id="11" creationId="{AA524299-021C-4137-8353-D8197421B544}"/>
          </ac:picMkLst>
        </pc:picChg>
      </pc:sldChg>
      <pc:sldChg chg="addSp delSp modSp add mod replId modShow">
        <pc:chgData name="ISABELLA SOUSA DOS SANTOS ." userId="S::isabella.santos@bandtec.com.br::332024d1-1afc-4963-b4cc-a753a4c19bca" providerId="AD" clId="Web-{1DD72F95-B378-60C4-5983-625F56A9C552}" dt="2021-02-22T23:02:18.011" v="42"/>
        <pc:sldMkLst>
          <pc:docMk/>
          <pc:sldMk cId="1004869969" sldId="263"/>
        </pc:sldMkLst>
        <pc:spChg chg="del">
          <ac:chgData name="ISABELLA SOUSA DOS SANTOS ." userId="S::isabella.santos@bandtec.com.br::332024d1-1afc-4963-b4cc-a753a4c19bca" providerId="AD" clId="Web-{1DD72F95-B378-60C4-5983-625F56A9C552}" dt="2021-02-22T23:00:48.949" v="28"/>
          <ac:spMkLst>
            <pc:docMk/>
            <pc:sldMk cId="1004869969" sldId="263"/>
            <ac:spMk id="2" creationId="{38BB73AE-031A-4E0A-91F0-482ECDA20C8A}"/>
          </ac:spMkLst>
        </pc:spChg>
        <pc:spChg chg="add del mod">
          <ac:chgData name="ISABELLA SOUSA DOS SANTOS ." userId="S::isabella.santos@bandtec.com.br::332024d1-1afc-4963-b4cc-a753a4c19bca" providerId="AD" clId="Web-{1DD72F95-B378-60C4-5983-625F56A9C552}" dt="2021-02-22T23:02:18.011" v="42"/>
          <ac:spMkLst>
            <pc:docMk/>
            <pc:sldMk cId="1004869969" sldId="263"/>
            <ac:spMk id="3" creationId="{59C07F06-40F5-4D7A-AA40-B16DA4E9A2C6}"/>
          </ac:spMkLst>
        </pc:spChg>
        <pc:spChg chg="del">
          <ac:chgData name="ISABELLA SOUSA DOS SANTOS ." userId="S::isabella.santos@bandtec.com.br::332024d1-1afc-4963-b4cc-a753a4c19bca" providerId="AD" clId="Web-{1DD72F95-B378-60C4-5983-625F56A9C552}" dt="2021-02-22T23:00:56.324" v="30"/>
          <ac:spMkLst>
            <pc:docMk/>
            <pc:sldMk cId="1004869969" sldId="263"/>
            <ac:spMk id="4" creationId="{29F7A7B5-DC67-4DB9-9054-26668CF3A985}"/>
          </ac:spMkLst>
        </pc:spChg>
        <pc:spChg chg="del">
          <ac:chgData name="ISABELLA SOUSA DOS SANTOS ." userId="S::isabella.santos@bandtec.com.br::332024d1-1afc-4963-b4cc-a753a4c19bca" providerId="AD" clId="Web-{1DD72F95-B378-60C4-5983-625F56A9C552}" dt="2021-02-22T23:00:50.777" v="29"/>
          <ac:spMkLst>
            <pc:docMk/>
            <pc:sldMk cId="1004869969" sldId="263"/>
            <ac:spMk id="8" creationId="{F17AD08E-93CB-429A-8CFD-1E3FFDEEA2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4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7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6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85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83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5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21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5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7513-FC06-4A4C-A8C4-62176279FB3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6CA6-C765-443A-BAA0-02B74E3FF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D3D3BD-22A4-4C17-B0A2-ECBD9F6EFBCC}"/>
              </a:ext>
            </a:extLst>
          </p:cNvPr>
          <p:cNvSpPr/>
          <p:nvPr/>
        </p:nvSpPr>
        <p:spPr>
          <a:xfrm>
            <a:off x="-4120" y="-4120"/>
            <a:ext cx="12470026" cy="70845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B73AE-031A-4E0A-91F0-482ECDA20C8A}"/>
              </a:ext>
            </a:extLst>
          </p:cNvPr>
          <p:cNvSpPr/>
          <p:nvPr/>
        </p:nvSpPr>
        <p:spPr>
          <a:xfrm>
            <a:off x="466915" y="539260"/>
            <a:ext cx="5211486" cy="29661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AD08E-93CB-429A-8CFD-1E3FFDEEA2F7}"/>
              </a:ext>
            </a:extLst>
          </p:cNvPr>
          <p:cNvSpPr/>
          <p:nvPr/>
        </p:nvSpPr>
        <p:spPr>
          <a:xfrm>
            <a:off x="6646613" y="539261"/>
            <a:ext cx="5314459" cy="29661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7A7B5-DC67-4DB9-9054-26668CF3A985}"/>
              </a:ext>
            </a:extLst>
          </p:cNvPr>
          <p:cNvSpPr/>
          <p:nvPr/>
        </p:nvSpPr>
        <p:spPr>
          <a:xfrm>
            <a:off x="466915" y="3988854"/>
            <a:ext cx="11509471" cy="2657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4E21462C-5FC1-4E4B-8BAC-217A5E631F9E}"/>
              </a:ext>
            </a:extLst>
          </p:cNvPr>
          <p:cNvSpPr txBox="1"/>
          <p:nvPr/>
        </p:nvSpPr>
        <p:spPr>
          <a:xfrm>
            <a:off x="6769855" y="1072767"/>
            <a:ext cx="5612079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Ensino fundamental incompleto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Mecânico autônomo</a:t>
            </a:r>
            <a:endParaRPr lang="en-US" sz="1800">
              <a:effectLst/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Não tem conhecimento de tecnologia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55 anos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3 Filhos</a:t>
            </a:r>
            <a:endParaRPr lang="pt-BR"/>
          </a:p>
          <a:p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>
              <a:cs typeface="Calibri" panose="020F0502020204030204"/>
            </a:endParaRP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E907BD51-53CC-4428-8D8C-E9E4468262E7}"/>
              </a:ext>
            </a:extLst>
          </p:cNvPr>
          <p:cNvSpPr txBox="1"/>
          <p:nvPr/>
        </p:nvSpPr>
        <p:spPr>
          <a:xfrm>
            <a:off x="600231" y="4569915"/>
            <a:ext cx="9220512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Preciso de controle para o meu fluxo de clientes.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Dificuldade nos agendamentos.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Perda de clientes.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Uma forma de comprovar o estado do veículo de como chegou a oficina.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Preciso de uma plataforma para verificar o status de cada veículo do cliente para ter noção de espaço da oficina</a:t>
            </a:r>
            <a:endParaRPr lang="en-US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</p:txBody>
      </p:sp>
      <p:sp>
        <p:nvSpPr>
          <p:cNvPr id="13" name="CaixaDeTexto 4">
            <a:extLst>
              <a:ext uri="{FF2B5EF4-FFF2-40B4-BE49-F238E27FC236}">
                <a16:creationId xmlns:a16="http://schemas.microsoft.com/office/drawing/2014/main" id="{C6458EFC-78AE-4E52-8495-CC47FE1EBE7C}"/>
              </a:ext>
            </a:extLst>
          </p:cNvPr>
          <p:cNvSpPr txBox="1"/>
          <p:nvPr/>
        </p:nvSpPr>
        <p:spPr>
          <a:xfrm>
            <a:off x="1058425" y="3055150"/>
            <a:ext cx="39690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70C0"/>
                </a:solidFill>
                <a:latin typeface="Arial"/>
                <a:ea typeface="Calibri" panose="020F0502020204030204" pitchFamily="34" charset="0"/>
                <a:cs typeface="Times New Roman"/>
              </a:rPr>
              <a:t>Persona: </a:t>
            </a:r>
            <a:r>
              <a:rPr lang="pt-BR" b="1">
                <a:latin typeface="Arial"/>
                <a:ea typeface="Calibri" panose="020F0502020204030204" pitchFamily="34" charset="0"/>
                <a:cs typeface="Arial"/>
              </a:rPr>
              <a:t>Damião Antônio Pereira</a:t>
            </a:r>
            <a:endParaRPr lang="pt-BR" sz="1800" b="1">
              <a:effectLst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4">
            <a:extLst>
              <a:ext uri="{FF2B5EF4-FFF2-40B4-BE49-F238E27FC236}">
                <a16:creationId xmlns:a16="http://schemas.microsoft.com/office/drawing/2014/main" id="{FF83C90E-6B84-4AEA-A993-E9D3146933CB}"/>
              </a:ext>
            </a:extLst>
          </p:cNvPr>
          <p:cNvSpPr txBox="1"/>
          <p:nvPr/>
        </p:nvSpPr>
        <p:spPr>
          <a:xfrm>
            <a:off x="599639" y="4090136"/>
            <a:ext cx="29195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70C0"/>
                </a:solidFill>
                <a:latin typeface="Arial"/>
                <a:ea typeface="Calibri" panose="020F0502020204030204" pitchFamily="34" charset="0"/>
                <a:cs typeface="Times New Roman"/>
              </a:rPr>
              <a:t>Dores/Necessidades?</a:t>
            </a:r>
            <a:endParaRPr lang="pt-BR" sz="1800" b="1">
              <a:solidFill>
                <a:srgbClr val="0070C0"/>
              </a:solidFill>
              <a:effectLst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4">
            <a:extLst>
              <a:ext uri="{FF2B5EF4-FFF2-40B4-BE49-F238E27FC236}">
                <a16:creationId xmlns:a16="http://schemas.microsoft.com/office/drawing/2014/main" id="{33EA2011-758F-4F25-8251-59DCB4F84616}"/>
              </a:ext>
            </a:extLst>
          </p:cNvPr>
          <p:cNvSpPr txBox="1"/>
          <p:nvPr/>
        </p:nvSpPr>
        <p:spPr>
          <a:xfrm>
            <a:off x="6773792" y="631828"/>
            <a:ext cx="41504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70C0"/>
                </a:solidFill>
                <a:latin typeface="Arial"/>
                <a:ea typeface="Calibri" panose="020F0502020204030204" pitchFamily="34" charset="0"/>
                <a:cs typeface="Times New Roman"/>
              </a:rPr>
              <a:t>Informações/Comportamento</a:t>
            </a:r>
            <a:endParaRPr lang="pt-BR" sz="1800" b="1">
              <a:solidFill>
                <a:srgbClr val="0070C0"/>
              </a:solidFill>
              <a:effectLst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4">
            <a:extLst>
              <a:ext uri="{FF2B5EF4-FFF2-40B4-BE49-F238E27FC236}">
                <a16:creationId xmlns:a16="http://schemas.microsoft.com/office/drawing/2014/main" id="{1B6DA215-B9F1-425D-ADAD-6C7FD28789E9}"/>
              </a:ext>
            </a:extLst>
          </p:cNvPr>
          <p:cNvSpPr txBox="1"/>
          <p:nvPr/>
        </p:nvSpPr>
        <p:spPr>
          <a:xfrm>
            <a:off x="462870" y="592751"/>
            <a:ext cx="29195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70C0"/>
                </a:solidFill>
                <a:latin typeface="Arial"/>
                <a:ea typeface="Calibri" panose="020F0502020204030204" pitchFamily="34" charset="0"/>
                <a:cs typeface="Times New Roman"/>
              </a:rPr>
              <a:t>Quem?</a:t>
            </a:r>
            <a:endParaRPr lang="pt-BR" sz="1800" b="1">
              <a:solidFill>
                <a:srgbClr val="0070C0"/>
              </a:solidFill>
              <a:effectLst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8EAD1B0-EA34-40AF-B12D-13214E59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89" y="824966"/>
            <a:ext cx="1535502" cy="20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3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D3D3BD-22A4-4C17-B0A2-ECBD9F6EFBCC}"/>
              </a:ext>
            </a:extLst>
          </p:cNvPr>
          <p:cNvSpPr/>
          <p:nvPr/>
        </p:nvSpPr>
        <p:spPr>
          <a:xfrm>
            <a:off x="-4120" y="-4120"/>
            <a:ext cx="12470026" cy="70845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B73AE-031A-4E0A-91F0-482ECDA20C8A}"/>
              </a:ext>
            </a:extLst>
          </p:cNvPr>
          <p:cNvSpPr/>
          <p:nvPr/>
        </p:nvSpPr>
        <p:spPr>
          <a:xfrm>
            <a:off x="466915" y="539260"/>
            <a:ext cx="5211486" cy="29661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AD08E-93CB-429A-8CFD-1E3FFDEEA2F7}"/>
              </a:ext>
            </a:extLst>
          </p:cNvPr>
          <p:cNvSpPr/>
          <p:nvPr/>
        </p:nvSpPr>
        <p:spPr>
          <a:xfrm>
            <a:off x="6646613" y="539261"/>
            <a:ext cx="5314459" cy="29661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7A7B5-DC67-4DB9-9054-26668CF3A985}"/>
              </a:ext>
            </a:extLst>
          </p:cNvPr>
          <p:cNvSpPr/>
          <p:nvPr/>
        </p:nvSpPr>
        <p:spPr>
          <a:xfrm>
            <a:off x="466915" y="3988854"/>
            <a:ext cx="11509471" cy="2657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4E21462C-5FC1-4E4B-8BAC-217A5E631F9E}"/>
              </a:ext>
            </a:extLst>
          </p:cNvPr>
          <p:cNvSpPr txBox="1"/>
          <p:nvPr/>
        </p:nvSpPr>
        <p:spPr>
          <a:xfrm>
            <a:off x="6856120" y="1101522"/>
            <a:ext cx="5612079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Calibri"/>
                <a:ea typeface="Calibri" panose="020F0502020204030204" pitchFamily="34" charset="0"/>
                <a:cs typeface="Times New Roman"/>
              </a:rPr>
              <a:t>Formada em Administração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Calibri"/>
                <a:ea typeface="Calibri" panose="020F0502020204030204" pitchFamily="34" charset="0"/>
                <a:cs typeface="Times New Roman"/>
              </a:rPr>
              <a:t>Microempreendedora</a:t>
            </a:r>
            <a:endParaRPr lang="pt-BR" sz="18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Calibri"/>
                <a:ea typeface="Calibri" panose="020F0502020204030204" pitchFamily="34" charset="0"/>
                <a:cs typeface="Times New Roman"/>
              </a:rPr>
              <a:t>Tem conhecimento básico de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Calibri"/>
                <a:ea typeface="Calibri" panose="020F0502020204030204" pitchFamily="34" charset="0"/>
                <a:cs typeface="Times New Roman"/>
              </a:rPr>
              <a:t>(pacote office)</a:t>
            </a: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Calibri"/>
                <a:ea typeface="Calibri" panose="020F0502020204030204" pitchFamily="34" charset="0"/>
                <a:cs typeface="Times New Roman"/>
              </a:rPr>
              <a:t>28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Calibri"/>
                <a:ea typeface="Calibri" panose="020F0502020204030204" pitchFamily="34" charset="0"/>
                <a:cs typeface="Times New Roman"/>
              </a:rPr>
              <a:t>1 filha</a:t>
            </a:r>
          </a:p>
          <a:p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>
              <a:cs typeface="Calibri" panose="020F0502020204030204"/>
            </a:endParaRP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E907BD51-53CC-4428-8D8C-E9E4468262E7}"/>
              </a:ext>
            </a:extLst>
          </p:cNvPr>
          <p:cNvSpPr txBox="1"/>
          <p:nvPr/>
        </p:nvSpPr>
        <p:spPr>
          <a:xfrm>
            <a:off x="643363" y="4687514"/>
            <a:ext cx="922051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Quero encontrar oficina de acordo com filtros de pesquisa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Gostaria de agendamento rápido.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Evitar fila na oficina mecânica.</a:t>
            </a: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Preciso de uma forma de verificar o status do meu veículo.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</p:txBody>
      </p:sp>
      <p:pic>
        <p:nvPicPr>
          <p:cNvPr id="11" name="Picture 6" descr="A picture containing person, person, outdoor, lady&#10;&#10;Description automatically generated">
            <a:extLst>
              <a:ext uri="{FF2B5EF4-FFF2-40B4-BE49-F238E27FC236}">
                <a16:creationId xmlns:a16="http://schemas.microsoft.com/office/drawing/2014/main" id="{AA524299-021C-4137-8353-D819742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34" y="852312"/>
            <a:ext cx="2805830" cy="2223042"/>
          </a:xfrm>
          <a:prstGeom prst="rect">
            <a:avLst/>
          </a:prstGeom>
        </p:spPr>
      </p:pic>
      <p:sp>
        <p:nvSpPr>
          <p:cNvPr id="13" name="CaixaDeTexto 4">
            <a:extLst>
              <a:ext uri="{FF2B5EF4-FFF2-40B4-BE49-F238E27FC236}">
                <a16:creationId xmlns:a16="http://schemas.microsoft.com/office/drawing/2014/main" id="{C6458EFC-78AE-4E52-8495-CC47FE1EBE7C}"/>
              </a:ext>
            </a:extLst>
          </p:cNvPr>
          <p:cNvSpPr txBox="1"/>
          <p:nvPr/>
        </p:nvSpPr>
        <p:spPr>
          <a:xfrm>
            <a:off x="1547255" y="3083905"/>
            <a:ext cx="29195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70C0"/>
                </a:solidFill>
                <a:latin typeface="Arial"/>
                <a:ea typeface="Calibri" panose="020F0502020204030204" pitchFamily="34" charset="0"/>
                <a:cs typeface="Times New Roman"/>
              </a:rPr>
              <a:t>Persona: </a:t>
            </a:r>
            <a:r>
              <a:rPr lang="pt-BR" b="1">
                <a:latin typeface="Arial"/>
                <a:ea typeface="Calibri" panose="020F0502020204030204" pitchFamily="34" charset="0"/>
                <a:cs typeface="Times New Roman"/>
              </a:rPr>
              <a:t>Nádia Oliveira</a:t>
            </a:r>
            <a:endParaRPr lang="pt-BR" sz="1800" b="1">
              <a:effectLst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4">
            <a:extLst>
              <a:ext uri="{FF2B5EF4-FFF2-40B4-BE49-F238E27FC236}">
                <a16:creationId xmlns:a16="http://schemas.microsoft.com/office/drawing/2014/main" id="{FF83C90E-6B84-4AEA-A993-E9D3146933CB}"/>
              </a:ext>
            </a:extLst>
          </p:cNvPr>
          <p:cNvSpPr txBox="1"/>
          <p:nvPr/>
        </p:nvSpPr>
        <p:spPr>
          <a:xfrm>
            <a:off x="648485" y="4052165"/>
            <a:ext cx="29195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70C0"/>
                </a:solidFill>
                <a:latin typeface="Arial"/>
                <a:ea typeface="Calibri" panose="020F0502020204030204" pitchFamily="34" charset="0"/>
                <a:cs typeface="Times New Roman"/>
              </a:rPr>
              <a:t>Dores/Necessidades?</a:t>
            </a:r>
            <a:endParaRPr lang="pt-BR" sz="1800" b="1">
              <a:solidFill>
                <a:srgbClr val="0070C0"/>
              </a:solidFill>
              <a:effectLst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4">
            <a:extLst>
              <a:ext uri="{FF2B5EF4-FFF2-40B4-BE49-F238E27FC236}">
                <a16:creationId xmlns:a16="http://schemas.microsoft.com/office/drawing/2014/main" id="{33EA2011-758F-4F25-8251-59DCB4F84616}"/>
              </a:ext>
            </a:extLst>
          </p:cNvPr>
          <p:cNvSpPr txBox="1"/>
          <p:nvPr/>
        </p:nvSpPr>
        <p:spPr>
          <a:xfrm>
            <a:off x="6773792" y="631828"/>
            <a:ext cx="41504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70C0"/>
                </a:solidFill>
                <a:latin typeface="Arial"/>
                <a:ea typeface="Calibri" panose="020F0502020204030204" pitchFamily="34" charset="0"/>
                <a:cs typeface="Times New Roman"/>
              </a:rPr>
              <a:t>Informações/Comportamento</a:t>
            </a:r>
            <a:endParaRPr lang="pt-BR" sz="1800" b="1">
              <a:solidFill>
                <a:srgbClr val="0070C0"/>
              </a:solidFill>
              <a:effectLst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4">
            <a:extLst>
              <a:ext uri="{FF2B5EF4-FFF2-40B4-BE49-F238E27FC236}">
                <a16:creationId xmlns:a16="http://schemas.microsoft.com/office/drawing/2014/main" id="{1B6DA215-B9F1-425D-ADAD-6C7FD28789E9}"/>
              </a:ext>
            </a:extLst>
          </p:cNvPr>
          <p:cNvSpPr txBox="1"/>
          <p:nvPr/>
        </p:nvSpPr>
        <p:spPr>
          <a:xfrm>
            <a:off x="462870" y="592751"/>
            <a:ext cx="29195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70C0"/>
                </a:solidFill>
                <a:latin typeface="Arial"/>
                <a:ea typeface="Calibri" panose="020F0502020204030204" pitchFamily="34" charset="0"/>
                <a:cs typeface="Times New Roman"/>
              </a:rPr>
              <a:t>Quem?</a:t>
            </a:r>
            <a:endParaRPr lang="pt-BR" sz="1800" b="1">
              <a:solidFill>
                <a:srgbClr val="0070C0"/>
              </a:solidFill>
              <a:effectLst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9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496F8-18A4-4034-ADE3-BA5C8A763FCB}"/>
              </a:ext>
            </a:extLst>
          </p:cNvPr>
          <p:cNvSpPr/>
          <p:nvPr/>
        </p:nvSpPr>
        <p:spPr>
          <a:xfrm>
            <a:off x="75499" y="5072185"/>
            <a:ext cx="5990377" cy="1729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har char="•"/>
            </a:pPr>
            <a:r>
              <a:rPr lang="pt-BR">
                <a:solidFill>
                  <a:schemeClr val="tx1"/>
                </a:solidFill>
                <a:latin typeface="Calibri"/>
                <a:ea typeface="Arial"/>
                <a:cs typeface="Arial"/>
              </a:rPr>
              <a:t>Dificuldade nos agendamentos</a:t>
            </a:r>
            <a:endParaRPr lang="en-US">
              <a:solidFill>
                <a:schemeClr val="tx1"/>
              </a:solidFill>
              <a:latin typeface="Calibri"/>
              <a:ea typeface="Arial"/>
              <a:cs typeface="Arial"/>
            </a:endParaRPr>
          </a:p>
          <a:p>
            <a:pPr>
              <a:buChar char="•"/>
            </a:pPr>
            <a:r>
              <a:rPr lang="pt-BR">
                <a:solidFill>
                  <a:schemeClr val="tx1"/>
                </a:solidFill>
                <a:latin typeface="Calibri"/>
                <a:ea typeface="Arial"/>
                <a:cs typeface="Arial"/>
              </a:rPr>
              <a:t>A perda de clientes</a:t>
            </a:r>
          </a:p>
          <a:p>
            <a:pPr>
              <a:buChar char="•"/>
            </a:pPr>
            <a:r>
              <a:rPr lang="pt-BR">
                <a:solidFill>
                  <a:schemeClr val="tx1"/>
                </a:solidFill>
                <a:cs typeface="Arial"/>
              </a:rPr>
              <a:t>Não saber quantos carros vão poder ser agendados</a:t>
            </a:r>
          </a:p>
          <a:p>
            <a:pPr>
              <a:buChar char="•"/>
            </a:pPr>
            <a:r>
              <a:rPr lang="pt-BR">
                <a:solidFill>
                  <a:schemeClr val="tx1"/>
                </a:solidFill>
                <a:cs typeface="Arial"/>
              </a:rPr>
              <a:t>Controle de fluxo de clientes de forma manual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18F3CC-C040-4C3D-AC74-D01E2B201EF8}"/>
              </a:ext>
            </a:extLst>
          </p:cNvPr>
          <p:cNvSpPr/>
          <p:nvPr/>
        </p:nvSpPr>
        <p:spPr>
          <a:xfrm>
            <a:off x="6078414" y="5072185"/>
            <a:ext cx="6047153" cy="1729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Char char="•"/>
            </a:pPr>
            <a:endParaRPr lang="pt-BR">
              <a:solidFill>
                <a:schemeClr val="tx1"/>
              </a:solidFill>
              <a:latin typeface="Calibri"/>
              <a:cs typeface="Arial"/>
            </a:endParaRPr>
          </a:p>
          <a:p>
            <a:pPr>
              <a:buChar char="•"/>
            </a:pPr>
            <a:r>
              <a:rPr lang="pt-BR">
                <a:solidFill>
                  <a:schemeClr val="tx1"/>
                </a:solidFill>
                <a:latin typeface="Calibri"/>
                <a:cs typeface="Arial"/>
              </a:rPr>
              <a:t>Controle informatizado do fluxo de clientes</a:t>
            </a:r>
            <a:endParaRPr lang="pt-BR">
              <a:solidFill>
                <a:schemeClr val="tx1"/>
              </a:solidFill>
              <a:cs typeface="Calibri" panose="020F0502020204030204"/>
            </a:endParaRPr>
          </a:p>
          <a:p>
            <a:pPr>
              <a:buChar char="•"/>
            </a:pPr>
            <a:r>
              <a:rPr lang="pt-BR">
                <a:solidFill>
                  <a:schemeClr val="tx1"/>
                </a:solidFill>
                <a:cs typeface="Arial"/>
              </a:rPr>
              <a:t>Comprovar por fotos o estado do carro ao chegar na oficina</a:t>
            </a:r>
          </a:p>
          <a:p>
            <a:pPr>
              <a:buChar char="•"/>
            </a:pPr>
            <a:r>
              <a:rPr lang="pt-BR">
                <a:solidFill>
                  <a:schemeClr val="tx1"/>
                </a:solidFill>
                <a:cs typeface="Arial"/>
              </a:rPr>
              <a:t>Verificar o status de cada veículo por cliente</a:t>
            </a:r>
          </a:p>
          <a:p>
            <a:endParaRPr lang="pt-BR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ED6B26-86A5-4A6E-A135-92E3EDDFB82C}"/>
              </a:ext>
            </a:extLst>
          </p:cNvPr>
          <p:cNvSpPr/>
          <p:nvPr/>
        </p:nvSpPr>
        <p:spPr>
          <a:xfrm>
            <a:off x="62463" y="2566310"/>
            <a:ext cx="12060941" cy="249188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A36EC1B-EEC5-425C-A830-AF86DFF61AF6}"/>
              </a:ext>
            </a:extLst>
          </p:cNvPr>
          <p:cNvSpPr/>
          <p:nvPr/>
        </p:nvSpPr>
        <p:spPr>
          <a:xfrm rot="16200000">
            <a:off x="6483513" y="-493077"/>
            <a:ext cx="5080735" cy="606558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7764DF-1B0D-4D57-8E55-A50771C53E68}"/>
              </a:ext>
            </a:extLst>
          </p:cNvPr>
          <p:cNvSpPr/>
          <p:nvPr/>
        </p:nvSpPr>
        <p:spPr>
          <a:xfrm rot="5400000">
            <a:off x="578195" y="-477318"/>
            <a:ext cx="5056588" cy="60972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C6CD1FF-A3C4-4234-A433-5C6E8621FD33}"/>
              </a:ext>
            </a:extLst>
          </p:cNvPr>
          <p:cNvSpPr/>
          <p:nvPr/>
        </p:nvSpPr>
        <p:spPr>
          <a:xfrm rot="10800000">
            <a:off x="66514" y="51743"/>
            <a:ext cx="12009700" cy="2549398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6FF5ABBC-9B54-4C1D-8568-CDC37F5E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73" y="1716362"/>
            <a:ext cx="1535502" cy="2016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B1CC0E-DA55-429D-AF4E-11294DA8EF0A}"/>
              </a:ext>
            </a:extLst>
          </p:cNvPr>
          <p:cNvSpPr txBox="1"/>
          <p:nvPr/>
        </p:nvSpPr>
        <p:spPr>
          <a:xfrm>
            <a:off x="468702" y="-5751"/>
            <a:ext cx="68551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Nome:</a:t>
            </a:r>
            <a:r>
              <a:rPr lang="en-US" sz="1600"/>
              <a:t> </a:t>
            </a:r>
            <a:r>
              <a:rPr lang="pt-BR" sz="1600">
                <a:latin typeface="Calibri"/>
                <a:cs typeface="Arial"/>
              </a:rPr>
              <a:t>Damião Antônio Pereira       </a:t>
            </a:r>
            <a:r>
              <a:rPr lang="pt-BR" sz="1600" b="1">
                <a:latin typeface="Calibri"/>
                <a:cs typeface="Arial"/>
              </a:rPr>
              <a:t>Idade:</a:t>
            </a:r>
            <a:r>
              <a:rPr lang="pt-BR" sz="1600">
                <a:latin typeface="Calibri"/>
                <a:cs typeface="Arial"/>
              </a:rPr>
              <a:t> </a:t>
            </a:r>
            <a:r>
              <a:rPr lang="pt-BR" sz="1600">
                <a:ea typeface="+mn-lt"/>
                <a:cs typeface="+mn-lt"/>
              </a:rPr>
              <a:t>55 anos</a:t>
            </a:r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2657F-262A-4285-997C-CDA211D3384D}"/>
              </a:ext>
            </a:extLst>
          </p:cNvPr>
          <p:cNvSpPr txBox="1"/>
          <p:nvPr/>
        </p:nvSpPr>
        <p:spPr>
          <a:xfrm>
            <a:off x="2955985" y="22658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 que </a:t>
            </a:r>
          </a:p>
          <a:p>
            <a:pPr algn="ctr"/>
            <a:r>
              <a:rPr lang="en-US" b="1">
                <a:cs typeface="Calibri"/>
              </a:rPr>
              <a:t>OUVE?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80C1F-3683-473D-B16A-121A5E720300}"/>
              </a:ext>
            </a:extLst>
          </p:cNvPr>
          <p:cNvSpPr txBox="1"/>
          <p:nvPr/>
        </p:nvSpPr>
        <p:spPr>
          <a:xfrm>
            <a:off x="7081388" y="2250595"/>
            <a:ext cx="10466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 que </a:t>
            </a:r>
          </a:p>
          <a:p>
            <a:pPr algn="ctr"/>
            <a:r>
              <a:rPr lang="en-US" b="1"/>
              <a:t>VÊ?</a:t>
            </a:r>
            <a:endParaRPr lang="en-US" b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01840-E8B0-49B8-BFB0-152A63947FA3}"/>
              </a:ext>
            </a:extLst>
          </p:cNvPr>
          <p:cNvSpPr txBox="1"/>
          <p:nvPr/>
        </p:nvSpPr>
        <p:spPr>
          <a:xfrm>
            <a:off x="5082036" y="998867"/>
            <a:ext cx="1966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 que </a:t>
            </a:r>
          </a:p>
          <a:p>
            <a:pPr algn="ctr"/>
            <a:r>
              <a:rPr lang="en-US" b="1">
                <a:cs typeface="Calibri"/>
              </a:rPr>
              <a:t>PENSA E SENTE?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7AD55-EC7C-4241-8545-8F4FA8F19FFF}"/>
              </a:ext>
            </a:extLst>
          </p:cNvPr>
          <p:cNvSpPr txBox="1"/>
          <p:nvPr/>
        </p:nvSpPr>
        <p:spPr>
          <a:xfrm>
            <a:off x="5253667" y="3744044"/>
            <a:ext cx="14492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 que</a:t>
            </a:r>
          </a:p>
          <a:p>
            <a:pPr algn="ctr"/>
            <a:r>
              <a:rPr lang="en-US" b="1">
                <a:cs typeface="Calibri"/>
              </a:rPr>
              <a:t>FALA E FAZ?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4BFC8-77FD-46C3-B07C-B19FF4CA4FAD}"/>
              </a:ext>
            </a:extLst>
          </p:cNvPr>
          <p:cNvSpPr txBox="1"/>
          <p:nvPr/>
        </p:nvSpPr>
        <p:spPr>
          <a:xfrm>
            <a:off x="-210628" y="50658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Quais são as </a:t>
            </a:r>
            <a:r>
              <a:rPr lang="en-US" b="1"/>
              <a:t>DORES?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AE494-44B9-4CDB-8459-894E68D7D588}"/>
              </a:ext>
            </a:extLst>
          </p:cNvPr>
          <p:cNvSpPr txBox="1"/>
          <p:nvPr/>
        </p:nvSpPr>
        <p:spPr>
          <a:xfrm>
            <a:off x="5985115" y="5079341"/>
            <a:ext cx="3016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Quais são as </a:t>
            </a:r>
            <a:r>
              <a:rPr lang="en-US" b="1"/>
              <a:t>NECESSIDADES?</a:t>
            </a:r>
            <a:endParaRPr lang="en-US" b="1">
              <a:cs typeface="Calibri"/>
            </a:endParaRPr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01F29FBF-C9B7-4319-8E7F-9C0C7C7D96BE}"/>
              </a:ext>
            </a:extLst>
          </p:cNvPr>
          <p:cNvSpPr txBox="1"/>
          <p:nvPr/>
        </p:nvSpPr>
        <p:spPr>
          <a:xfrm>
            <a:off x="2808076" y="377807"/>
            <a:ext cx="777466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Pensa que a tecnologia é difícil 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Pensa que se otimizar a oficina vai conseguir atrair mais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</p:txBody>
      </p:sp>
      <p:sp>
        <p:nvSpPr>
          <p:cNvPr id="18" name="CaixaDeTexto 5">
            <a:extLst>
              <a:ext uri="{FF2B5EF4-FFF2-40B4-BE49-F238E27FC236}">
                <a16:creationId xmlns:a16="http://schemas.microsoft.com/office/drawing/2014/main" id="{5FFAF3BF-D0EE-4E3E-955D-C845565011F6}"/>
              </a:ext>
            </a:extLst>
          </p:cNvPr>
          <p:cNvSpPr txBox="1"/>
          <p:nvPr/>
        </p:nvSpPr>
        <p:spPr>
          <a:xfrm>
            <a:off x="306232" y="1442285"/>
            <a:ext cx="2743513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Escuta na rádio forró, jornal e futebol.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Escuta que é difícil achar um mecânico de confiança.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Escuta bastante que precisa de descontos nos serviços.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61AE4-C87F-4C69-9B1A-A7FD153D7064}"/>
              </a:ext>
            </a:extLst>
          </p:cNvPr>
          <p:cNvSpPr txBox="1"/>
          <p:nvPr/>
        </p:nvSpPr>
        <p:spPr>
          <a:xfrm>
            <a:off x="8365559" y="200081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>
                <a:cs typeface="Calibri"/>
              </a:rPr>
              <a:t>Assiste jornal</a:t>
            </a:r>
          </a:p>
          <a:p>
            <a:pPr marL="285750" indent="-285750">
              <a:buFont typeface="Arial"/>
              <a:buChar char="•"/>
            </a:pPr>
            <a:r>
              <a:rPr lang="en-US" noProof="1">
                <a:cs typeface="Calibri"/>
              </a:rPr>
              <a:t>Vê revistas sobre mecânica</a:t>
            </a:r>
          </a:p>
          <a:p>
            <a:pPr marL="285750" indent="-285750">
              <a:buFont typeface="Arial"/>
              <a:buChar char="•"/>
            </a:pPr>
            <a:r>
              <a:rPr lang="en-US" noProof="1">
                <a:cs typeface="Calibri"/>
              </a:rPr>
              <a:t>Vê revistas de carros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3FE1C0-464C-416C-84D1-D4BE99BF52A0}"/>
              </a:ext>
            </a:extLst>
          </p:cNvPr>
          <p:cNvSpPr txBox="1"/>
          <p:nvPr/>
        </p:nvSpPr>
        <p:spPr>
          <a:xfrm>
            <a:off x="6707578" y="3990255"/>
            <a:ext cx="41234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>
                <a:cs typeface="Calibri"/>
              </a:rPr>
              <a:t>Conserta carros</a:t>
            </a:r>
          </a:p>
          <a:p>
            <a:pPr marL="285750" indent="-285750">
              <a:buFont typeface="Arial"/>
              <a:buChar char="•"/>
            </a:pPr>
            <a:r>
              <a:rPr lang="en-US" noProof="1">
                <a:cs typeface="Calibri"/>
              </a:rPr>
              <a:t>Faz funilaria</a:t>
            </a:r>
          </a:p>
          <a:p>
            <a:pPr marL="285750" indent="-285750">
              <a:buFont typeface="Arial"/>
              <a:buChar char="•"/>
            </a:pPr>
            <a:r>
              <a:rPr lang="en-US" noProof="1">
                <a:cs typeface="Calibri"/>
              </a:rPr>
              <a:t>Diz que já é acostumado com o papel</a:t>
            </a:r>
            <a:r>
              <a:rPr lang="en-US" dirty="0">
                <a:cs typeface="Calibri"/>
              </a:rPr>
              <a:t> </a:t>
            </a:r>
            <a:endParaRPr lang="en-US" dirty="0" err="1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1EA21E-4D49-49B5-8D81-E51F9EDECA5B}"/>
              </a:ext>
            </a:extLst>
          </p:cNvPr>
          <p:cNvSpPr txBox="1"/>
          <p:nvPr/>
        </p:nvSpPr>
        <p:spPr>
          <a:xfrm>
            <a:off x="2380891" y="4063042"/>
            <a:ext cx="28869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/>
              <a:t>Gosta de ir ao parque</a:t>
            </a:r>
            <a:endParaRPr lang="en-US" noProof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noProof="1">
                <a:cs typeface="Calibri"/>
              </a:rPr>
              <a:t>Fala muito que as pessoas devem ele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910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496F8-18A4-4034-ADE3-BA5C8A763FCB}"/>
              </a:ext>
            </a:extLst>
          </p:cNvPr>
          <p:cNvSpPr/>
          <p:nvPr/>
        </p:nvSpPr>
        <p:spPr>
          <a:xfrm>
            <a:off x="75499" y="5072185"/>
            <a:ext cx="5990377" cy="1729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18F3CC-C040-4C3D-AC74-D01E2B201EF8}"/>
              </a:ext>
            </a:extLst>
          </p:cNvPr>
          <p:cNvSpPr/>
          <p:nvPr/>
        </p:nvSpPr>
        <p:spPr>
          <a:xfrm>
            <a:off x="6078414" y="5072185"/>
            <a:ext cx="6047153" cy="1729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ED6B26-86A5-4A6E-A135-92E3EDDFB82C}"/>
              </a:ext>
            </a:extLst>
          </p:cNvPr>
          <p:cNvSpPr/>
          <p:nvPr/>
        </p:nvSpPr>
        <p:spPr>
          <a:xfrm>
            <a:off x="76840" y="2566310"/>
            <a:ext cx="12046564" cy="249188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A36EC1B-EEC5-425C-A830-AF86DFF61AF6}"/>
              </a:ext>
            </a:extLst>
          </p:cNvPr>
          <p:cNvSpPr/>
          <p:nvPr/>
        </p:nvSpPr>
        <p:spPr>
          <a:xfrm rot="16200000">
            <a:off x="6497798" y="-569481"/>
            <a:ext cx="5085344" cy="614594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7764DF-1B0D-4D57-8E55-A50771C53E68}"/>
              </a:ext>
            </a:extLst>
          </p:cNvPr>
          <p:cNvSpPr/>
          <p:nvPr/>
        </p:nvSpPr>
        <p:spPr>
          <a:xfrm rot="5400000">
            <a:off x="578195" y="-477318"/>
            <a:ext cx="5056588" cy="60972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C6CD1FF-A3C4-4234-A433-5C6E8621FD33}"/>
              </a:ext>
            </a:extLst>
          </p:cNvPr>
          <p:cNvSpPr/>
          <p:nvPr/>
        </p:nvSpPr>
        <p:spPr>
          <a:xfrm rot="10800000">
            <a:off x="100430" y="27044"/>
            <a:ext cx="11850997" cy="2617228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1CC0E-DA55-429D-AF4E-11294DA8EF0A}"/>
              </a:ext>
            </a:extLst>
          </p:cNvPr>
          <p:cNvSpPr txBox="1"/>
          <p:nvPr/>
        </p:nvSpPr>
        <p:spPr>
          <a:xfrm>
            <a:off x="540589" y="-5751"/>
            <a:ext cx="43151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/>
                <a:cs typeface="Angsana New"/>
              </a:rPr>
              <a:t>Nome:</a:t>
            </a:r>
            <a:r>
              <a:rPr lang="en-US" sz="1600">
                <a:latin typeface="Calibri"/>
                <a:cs typeface="Angsana New"/>
              </a:rPr>
              <a:t> </a:t>
            </a:r>
            <a:r>
              <a:rPr lang="pt-BR" sz="1600">
                <a:latin typeface="Calibri"/>
                <a:cs typeface="Arial"/>
              </a:rPr>
              <a:t>Nádia Oliveira      </a:t>
            </a:r>
            <a:r>
              <a:rPr lang="pt-BR" sz="1600" b="1">
                <a:latin typeface="Calibri"/>
                <a:cs typeface="Arial"/>
              </a:rPr>
              <a:t>Idade:</a:t>
            </a:r>
            <a:r>
              <a:rPr lang="pt-BR" sz="1600">
                <a:latin typeface="Calibri"/>
                <a:cs typeface="Arial"/>
              </a:rPr>
              <a:t> </a:t>
            </a:r>
            <a:r>
              <a:rPr lang="pt-BR" sz="1600">
                <a:latin typeface="Calibri"/>
                <a:ea typeface="+mn-lt"/>
                <a:cs typeface="Arial"/>
              </a:rPr>
              <a:t>28</a:t>
            </a:r>
            <a:r>
              <a:rPr lang="pt-BR" sz="1600">
                <a:latin typeface="Calibri"/>
                <a:ea typeface="+mn-lt"/>
                <a:cs typeface="+mn-lt"/>
              </a:rPr>
              <a:t> anos</a:t>
            </a:r>
            <a:endParaRPr lang="en-US" sz="1600">
              <a:latin typeface="Calibri"/>
              <a:cs typeface="Calibri" panose="020F0502020204030204"/>
            </a:endParaRPr>
          </a:p>
        </p:txBody>
      </p:sp>
      <p:pic>
        <p:nvPicPr>
          <p:cNvPr id="9" name="Picture 6" descr="A picture containing person, person, outdoor, lady&#10;&#10;Description automatically generated">
            <a:extLst>
              <a:ext uri="{FF2B5EF4-FFF2-40B4-BE49-F238E27FC236}">
                <a16:creationId xmlns:a16="http://schemas.microsoft.com/office/drawing/2014/main" id="{C050E7E8-2BE7-4AB1-862E-1B423DDF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43" y="1536158"/>
            <a:ext cx="2170830" cy="1715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1C82B5-FF72-4B15-8D87-2A813BD5D321}"/>
              </a:ext>
            </a:extLst>
          </p:cNvPr>
          <p:cNvSpPr txBox="1"/>
          <p:nvPr/>
        </p:nvSpPr>
        <p:spPr>
          <a:xfrm>
            <a:off x="3981938" y="2395083"/>
            <a:ext cx="8713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latin typeface="Calibri"/>
                <a:cs typeface="Calibri" panose="020F0502020204030204"/>
              </a:rPr>
              <a:t>O que </a:t>
            </a:r>
            <a:endParaRPr lang="en-US"/>
          </a:p>
          <a:p>
            <a:pPr algn="ctr"/>
            <a:r>
              <a:rPr lang="pt-BR" b="1">
                <a:latin typeface="Calibri"/>
                <a:cs typeface="Calibri" panose="020F0502020204030204"/>
              </a:rPr>
              <a:t>OUVE</a:t>
            </a:r>
            <a:r>
              <a:rPr lang="pt-BR">
                <a:latin typeface="Calibri"/>
                <a:cs typeface="Calibri" panose="020F0502020204030204"/>
              </a:rPr>
              <a:t>?</a:t>
            </a:r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694E1-D072-41EE-936C-7E9AC15F09F7}"/>
              </a:ext>
            </a:extLst>
          </p:cNvPr>
          <p:cNvSpPr txBox="1"/>
          <p:nvPr/>
        </p:nvSpPr>
        <p:spPr>
          <a:xfrm>
            <a:off x="4982454" y="3138834"/>
            <a:ext cx="2156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latin typeface="Calibri"/>
                <a:cs typeface="Calibri" panose="020F0502020204030204"/>
              </a:rPr>
              <a:t>O que </a:t>
            </a:r>
            <a:endParaRPr lang="en-US">
              <a:latin typeface="Calibri"/>
              <a:cs typeface="Calibri" panose="020F0502020204030204"/>
            </a:endParaRPr>
          </a:p>
          <a:p>
            <a:pPr algn="ctr"/>
            <a:r>
              <a:rPr lang="pt-BR" b="1">
                <a:latin typeface="Calibri"/>
                <a:cs typeface="Calibri" panose="020F0502020204030204"/>
              </a:rPr>
              <a:t>FALA E FAZ?</a:t>
            </a:r>
            <a:endParaRPr lang="en-US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CA83A9-9057-473C-B7E5-164BBEA473CE}"/>
              </a:ext>
            </a:extLst>
          </p:cNvPr>
          <p:cNvSpPr txBox="1"/>
          <p:nvPr/>
        </p:nvSpPr>
        <p:spPr>
          <a:xfrm>
            <a:off x="7227903" y="2395082"/>
            <a:ext cx="1374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latin typeface="Calibri"/>
                <a:cs typeface="Calibri" panose="020F0502020204030204"/>
              </a:rPr>
              <a:t>O que </a:t>
            </a:r>
            <a:endParaRPr lang="en-US">
              <a:cs typeface="Calibri" panose="020F0502020204030204"/>
            </a:endParaRPr>
          </a:p>
          <a:p>
            <a:pPr algn="ctr"/>
            <a:r>
              <a:rPr lang="pt-BR" b="1">
                <a:latin typeface="Calibri"/>
                <a:cs typeface="Calibri" panose="020F0502020204030204"/>
              </a:rPr>
              <a:t>VÊ?</a:t>
            </a:r>
            <a:endParaRPr lang="pt-BR" b="1">
              <a:cs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AEA8-3D1F-44CC-9B75-25869121F54D}"/>
              </a:ext>
            </a:extLst>
          </p:cNvPr>
          <p:cNvSpPr txBox="1"/>
          <p:nvPr/>
        </p:nvSpPr>
        <p:spPr>
          <a:xfrm>
            <a:off x="4868172" y="1131350"/>
            <a:ext cx="23832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latin typeface="Calibri"/>
                <a:cs typeface="Calibri" panose="020F0502020204030204"/>
              </a:rPr>
              <a:t>O que </a:t>
            </a:r>
            <a:endParaRPr lang="en-US"/>
          </a:p>
          <a:p>
            <a:pPr algn="ctr"/>
            <a:r>
              <a:rPr lang="pt-BR" b="1">
                <a:latin typeface="Calibri"/>
                <a:cs typeface="Calibri" panose="020F0502020204030204"/>
              </a:rPr>
              <a:t>PENSA E SENTE?</a:t>
            </a:r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1FE63-30B3-4EAB-8C04-76C37A7EB266}"/>
              </a:ext>
            </a:extLst>
          </p:cNvPr>
          <p:cNvSpPr txBox="1"/>
          <p:nvPr/>
        </p:nvSpPr>
        <p:spPr>
          <a:xfrm>
            <a:off x="60421" y="5103555"/>
            <a:ext cx="24785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alibri"/>
                <a:cs typeface="Calibri" panose="020F0502020204030204"/>
              </a:rPr>
              <a:t>Quais são as </a:t>
            </a:r>
            <a:r>
              <a:rPr lang="pt-BR" b="1">
                <a:latin typeface="Calibri"/>
                <a:cs typeface="Calibri" panose="020F0502020204030204"/>
              </a:rPr>
              <a:t>DORES?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E77E35-C9C4-4E74-B6C8-7B111CB1CDF9}"/>
              </a:ext>
            </a:extLst>
          </p:cNvPr>
          <p:cNvSpPr txBox="1"/>
          <p:nvPr/>
        </p:nvSpPr>
        <p:spPr>
          <a:xfrm>
            <a:off x="6092276" y="5074800"/>
            <a:ext cx="29673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alibri"/>
                <a:cs typeface="Calibri" panose="020F0502020204030204"/>
              </a:rPr>
              <a:t>Quais são as </a:t>
            </a:r>
            <a:r>
              <a:rPr lang="pt-BR" b="1">
                <a:latin typeface="Calibri"/>
                <a:cs typeface="Calibri" panose="020F0502020204030204"/>
              </a:rPr>
              <a:t>NECESSIDADES?</a:t>
            </a:r>
          </a:p>
        </p:txBody>
      </p:sp>
      <p:sp>
        <p:nvSpPr>
          <p:cNvPr id="19" name="CaixaDeTexto 5">
            <a:extLst>
              <a:ext uri="{FF2B5EF4-FFF2-40B4-BE49-F238E27FC236}">
                <a16:creationId xmlns:a16="http://schemas.microsoft.com/office/drawing/2014/main" id="{203D9813-97D7-4465-B4E1-21D41A3620DC}"/>
              </a:ext>
            </a:extLst>
          </p:cNvPr>
          <p:cNvSpPr txBox="1"/>
          <p:nvPr/>
        </p:nvSpPr>
        <p:spPr>
          <a:xfrm>
            <a:off x="72693" y="5623885"/>
            <a:ext cx="7774666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Dificuldade nos agendamentos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Encontrar oficina de acordo com filtros de pesquisa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</p:txBody>
      </p:sp>
      <p:sp>
        <p:nvSpPr>
          <p:cNvPr id="20" name="CaixaDeTexto 5">
            <a:extLst>
              <a:ext uri="{FF2B5EF4-FFF2-40B4-BE49-F238E27FC236}">
                <a16:creationId xmlns:a16="http://schemas.microsoft.com/office/drawing/2014/main" id="{FEFFF75E-24AC-461B-AA64-306834FBD970}"/>
              </a:ext>
            </a:extLst>
          </p:cNvPr>
          <p:cNvSpPr txBox="1"/>
          <p:nvPr/>
        </p:nvSpPr>
        <p:spPr>
          <a:xfrm>
            <a:off x="6119846" y="5408962"/>
            <a:ext cx="586966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Evitar fila na oficina mecânica.</a:t>
            </a: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Agendamento rápido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Preciso de uma forma de verificar o status do meu veículo.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</p:txBody>
      </p:sp>
      <p:sp>
        <p:nvSpPr>
          <p:cNvPr id="21" name="CaixaDeTexto 5">
            <a:extLst>
              <a:ext uri="{FF2B5EF4-FFF2-40B4-BE49-F238E27FC236}">
                <a16:creationId xmlns:a16="http://schemas.microsoft.com/office/drawing/2014/main" id="{CEB788C0-0684-4268-AE63-42E2A855D0CF}"/>
              </a:ext>
            </a:extLst>
          </p:cNvPr>
          <p:cNvSpPr txBox="1"/>
          <p:nvPr/>
        </p:nvSpPr>
        <p:spPr>
          <a:xfrm>
            <a:off x="2935076" y="328961"/>
            <a:ext cx="777466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Pensa que a tecnologia não está se avançando 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Tem medo de ir em lugares que não conhece sozinha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Pensa sobre morar no exterior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</p:txBody>
      </p:sp>
      <p:sp>
        <p:nvSpPr>
          <p:cNvPr id="22" name="CaixaDeTexto 5">
            <a:extLst>
              <a:ext uri="{FF2B5EF4-FFF2-40B4-BE49-F238E27FC236}">
                <a16:creationId xmlns:a16="http://schemas.microsoft.com/office/drawing/2014/main" id="{4EACBE6F-F153-4929-B1BF-88ED82615A72}"/>
              </a:ext>
            </a:extLst>
          </p:cNvPr>
          <p:cNvSpPr txBox="1"/>
          <p:nvPr/>
        </p:nvSpPr>
        <p:spPr>
          <a:xfrm>
            <a:off x="424383" y="2448883"/>
            <a:ext cx="3329666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Músicas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Jornais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Podcast crescimento pessoal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</p:txBody>
      </p:sp>
      <p:sp>
        <p:nvSpPr>
          <p:cNvPr id="23" name="CaixaDeTexto 5">
            <a:extLst>
              <a:ext uri="{FF2B5EF4-FFF2-40B4-BE49-F238E27FC236}">
                <a16:creationId xmlns:a16="http://schemas.microsoft.com/office/drawing/2014/main" id="{FEB00976-816D-4444-8441-E1DB5E81124E}"/>
              </a:ext>
            </a:extLst>
          </p:cNvPr>
          <p:cNvSpPr txBox="1"/>
          <p:nvPr/>
        </p:nvSpPr>
        <p:spPr>
          <a:xfrm>
            <a:off x="8601228" y="2009267"/>
            <a:ext cx="332966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Telejornais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Documentários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cs typeface="Calibri"/>
              </a:rPr>
              <a:t>Séries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</p:txBody>
      </p:sp>
      <p:sp>
        <p:nvSpPr>
          <p:cNvPr id="24" name="CaixaDeTexto 5">
            <a:extLst>
              <a:ext uri="{FF2B5EF4-FFF2-40B4-BE49-F238E27FC236}">
                <a16:creationId xmlns:a16="http://schemas.microsoft.com/office/drawing/2014/main" id="{04B85094-FFBF-42DA-A838-FEC314E410F7}"/>
              </a:ext>
            </a:extLst>
          </p:cNvPr>
          <p:cNvSpPr txBox="1"/>
          <p:nvPr/>
        </p:nvSpPr>
        <p:spPr>
          <a:xfrm>
            <a:off x="3296535" y="3630959"/>
            <a:ext cx="5449588" cy="25657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Faz doações mensalmente para ONG'S de animais e anualmente doações para África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Fala sobre todos os acontecimentos mundiais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Fala sobre aquecimento global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Administra contratos de clientes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3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6456D3-BAAB-47A7-8296-D3DFF1EE2D69}"/>
              </a:ext>
            </a:extLst>
          </p:cNvPr>
          <p:cNvSpPr/>
          <p:nvPr/>
        </p:nvSpPr>
        <p:spPr>
          <a:xfrm>
            <a:off x="-4120" y="-4120"/>
            <a:ext cx="2522837" cy="4808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732BA-AACF-43F1-9C07-A941C23B68BD}"/>
              </a:ext>
            </a:extLst>
          </p:cNvPr>
          <p:cNvSpPr/>
          <p:nvPr/>
        </p:nvSpPr>
        <p:spPr>
          <a:xfrm>
            <a:off x="2548025" y="-4121"/>
            <a:ext cx="2522837" cy="2430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1EA55-F5CB-4886-A9E7-BFD0D467BDA4}"/>
              </a:ext>
            </a:extLst>
          </p:cNvPr>
          <p:cNvSpPr/>
          <p:nvPr/>
        </p:nvSpPr>
        <p:spPr>
          <a:xfrm>
            <a:off x="2518717" y="2384851"/>
            <a:ext cx="2522837" cy="2430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EE1A1-0BB8-4A3E-BDC9-63CC2D3191F4}"/>
              </a:ext>
            </a:extLst>
          </p:cNvPr>
          <p:cNvSpPr/>
          <p:nvPr/>
        </p:nvSpPr>
        <p:spPr>
          <a:xfrm>
            <a:off x="5041556" y="-34483"/>
            <a:ext cx="2522837" cy="4828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F4558-0773-423D-8DB4-AA11CC339650}"/>
              </a:ext>
            </a:extLst>
          </p:cNvPr>
          <p:cNvSpPr/>
          <p:nvPr/>
        </p:nvSpPr>
        <p:spPr>
          <a:xfrm>
            <a:off x="7564393" y="-5176"/>
            <a:ext cx="2522837" cy="2410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1A70F-C256-43EC-B146-85FD05BEDD6F}"/>
              </a:ext>
            </a:extLst>
          </p:cNvPr>
          <p:cNvSpPr/>
          <p:nvPr/>
        </p:nvSpPr>
        <p:spPr>
          <a:xfrm>
            <a:off x="7569409" y="2389340"/>
            <a:ext cx="2522837" cy="2430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8D4E37-911B-4B86-9F25-76E305015DDD}"/>
              </a:ext>
            </a:extLst>
          </p:cNvPr>
          <p:cNvSpPr/>
          <p:nvPr/>
        </p:nvSpPr>
        <p:spPr>
          <a:xfrm>
            <a:off x="10033633" y="24131"/>
            <a:ext cx="2210222" cy="4808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CA0E8-2020-4FCB-9F4A-858AA3CFE6A8}"/>
              </a:ext>
            </a:extLst>
          </p:cNvPr>
          <p:cNvSpPr/>
          <p:nvPr/>
        </p:nvSpPr>
        <p:spPr>
          <a:xfrm rot="5400000">
            <a:off x="8226458" y="2872918"/>
            <a:ext cx="2044144" cy="5844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912F3-8CF7-49EC-9AB9-C4FCAC20149F}"/>
              </a:ext>
            </a:extLst>
          </p:cNvPr>
          <p:cNvSpPr txBox="1"/>
          <p:nvPr/>
        </p:nvSpPr>
        <p:spPr>
          <a:xfrm>
            <a:off x="305045" y="803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Parceiras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chave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EB286-3889-4130-8CCD-E6D4CE98233F}"/>
              </a:ext>
            </a:extLst>
          </p:cNvPr>
          <p:cNvSpPr txBox="1"/>
          <p:nvPr/>
        </p:nvSpPr>
        <p:spPr>
          <a:xfrm>
            <a:off x="8237660" y="241519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Canais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C96C1-C1D5-49C5-9F19-C950EFE649E4}"/>
              </a:ext>
            </a:extLst>
          </p:cNvPr>
          <p:cNvSpPr txBox="1"/>
          <p:nvPr/>
        </p:nvSpPr>
        <p:spPr>
          <a:xfrm>
            <a:off x="7866429" y="-173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Relacionamento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08643-8EAD-43F5-B32B-B26298F17F26}"/>
              </a:ext>
            </a:extLst>
          </p:cNvPr>
          <p:cNvSpPr txBox="1"/>
          <p:nvPr/>
        </p:nvSpPr>
        <p:spPr>
          <a:xfrm>
            <a:off x="2913429" y="24054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Recursos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4B40-1396-42C8-9738-30AD399620D4}"/>
              </a:ext>
            </a:extLst>
          </p:cNvPr>
          <p:cNvSpPr txBox="1"/>
          <p:nvPr/>
        </p:nvSpPr>
        <p:spPr>
          <a:xfrm>
            <a:off x="5355736" y="219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Oferta de valor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BCD33-62C9-4E87-8D13-78DBDCAFC3C3}"/>
              </a:ext>
            </a:extLst>
          </p:cNvPr>
          <p:cNvSpPr txBox="1"/>
          <p:nvPr/>
        </p:nvSpPr>
        <p:spPr>
          <a:xfrm>
            <a:off x="2776660" y="-3688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Atividades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chave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54774-B7F9-4C3B-AF8B-0729B9547481}"/>
              </a:ext>
            </a:extLst>
          </p:cNvPr>
          <p:cNvSpPr txBox="1"/>
          <p:nvPr/>
        </p:nvSpPr>
        <p:spPr>
          <a:xfrm>
            <a:off x="10093813" y="219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Segmento</a:t>
            </a:r>
            <a:r>
              <a:rPr lang="en-US">
                <a:cs typeface="Calibri"/>
              </a:rPr>
              <a:t> de clientes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556AE5-C3C1-44FB-AA2F-2CCCDF8D0C6A}"/>
              </a:ext>
            </a:extLst>
          </p:cNvPr>
          <p:cNvSpPr txBox="1"/>
          <p:nvPr/>
        </p:nvSpPr>
        <p:spPr>
          <a:xfrm>
            <a:off x="6762505" y="48965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Fontes de </a:t>
            </a:r>
            <a:r>
              <a:rPr lang="en-US" err="1">
                <a:cs typeface="Calibri"/>
              </a:rPr>
              <a:t>receita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6362E6-A1DC-43B8-8AA7-79A74CC04F1B}"/>
              </a:ext>
            </a:extLst>
          </p:cNvPr>
          <p:cNvSpPr/>
          <p:nvPr/>
        </p:nvSpPr>
        <p:spPr>
          <a:xfrm>
            <a:off x="10201029" y="685799"/>
            <a:ext cx="1992923" cy="60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/>
              </a:rPr>
              <a:t>Microempreendedores</a:t>
            </a:r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D8A682-9C6A-448E-96FC-93180E4EFBAA}"/>
              </a:ext>
            </a:extLst>
          </p:cNvPr>
          <p:cNvSpPr/>
          <p:nvPr/>
        </p:nvSpPr>
        <p:spPr>
          <a:xfrm>
            <a:off x="10201029" y="1711568"/>
            <a:ext cx="1992923" cy="60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Oficinas de pequeno porte</a:t>
            </a:r>
            <a:endParaRPr lang="en-US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C6281D-79AE-4433-AD32-146C6BB63E0F}"/>
              </a:ext>
            </a:extLst>
          </p:cNvPr>
          <p:cNvSpPr/>
          <p:nvPr/>
        </p:nvSpPr>
        <p:spPr>
          <a:xfrm>
            <a:off x="10201029" y="2590798"/>
            <a:ext cx="1992923" cy="60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Oficina de grande porte</a:t>
            </a:r>
            <a:endParaRPr lang="en-US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E98F27-D8CB-480B-B628-B3F095A7CD4E}"/>
              </a:ext>
            </a:extLst>
          </p:cNvPr>
          <p:cNvSpPr/>
          <p:nvPr/>
        </p:nvSpPr>
        <p:spPr>
          <a:xfrm>
            <a:off x="10201029" y="3509105"/>
            <a:ext cx="1992923" cy="60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Cliente das oficinas</a:t>
            </a:r>
            <a:endParaRPr lang="en-US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E40F6-9F4B-49AD-B2B5-8681DB2F3BD2}"/>
              </a:ext>
            </a:extLst>
          </p:cNvPr>
          <p:cNvSpPr/>
          <p:nvPr/>
        </p:nvSpPr>
        <p:spPr>
          <a:xfrm>
            <a:off x="7866182" y="529489"/>
            <a:ext cx="1992923" cy="605692"/>
          </a:xfrm>
          <a:prstGeom prst="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Ferramenta de suporte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81EC02-D6E7-4B38-93CA-C2B177591F0E}"/>
              </a:ext>
            </a:extLst>
          </p:cNvPr>
          <p:cNvSpPr/>
          <p:nvPr/>
        </p:nvSpPr>
        <p:spPr>
          <a:xfrm>
            <a:off x="7866182" y="1291488"/>
            <a:ext cx="1992923" cy="605692"/>
          </a:xfrm>
          <a:prstGeom prst="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E-mail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D9365-6DEE-4C1B-AAAF-92A2663E5322}"/>
              </a:ext>
            </a:extLst>
          </p:cNvPr>
          <p:cNvSpPr/>
          <p:nvPr/>
        </p:nvSpPr>
        <p:spPr>
          <a:xfrm>
            <a:off x="7993182" y="3430949"/>
            <a:ext cx="1387231" cy="527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Mídia social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7FA019-5C5B-4F0C-BADF-554B385A83BF}"/>
              </a:ext>
            </a:extLst>
          </p:cNvPr>
          <p:cNvSpPr/>
          <p:nvPr/>
        </p:nvSpPr>
        <p:spPr>
          <a:xfrm>
            <a:off x="7993181" y="2727564"/>
            <a:ext cx="1289539" cy="5373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Site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5D89B-5000-40A6-B61E-60C0A543C761}"/>
              </a:ext>
            </a:extLst>
          </p:cNvPr>
          <p:cNvSpPr/>
          <p:nvPr/>
        </p:nvSpPr>
        <p:spPr>
          <a:xfrm>
            <a:off x="7993182" y="4114795"/>
            <a:ext cx="1455616" cy="5568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Boca a boca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4E0C61-9DB7-4507-9CC0-3B87985E89A4}"/>
              </a:ext>
            </a:extLst>
          </p:cNvPr>
          <p:cNvSpPr/>
          <p:nvPr/>
        </p:nvSpPr>
        <p:spPr>
          <a:xfrm>
            <a:off x="2727566" y="2776410"/>
            <a:ext cx="1992923" cy="6056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Plataforma moderna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665F60-4FF9-438A-B89F-98B4204CCF35}"/>
              </a:ext>
            </a:extLst>
          </p:cNvPr>
          <p:cNvSpPr/>
          <p:nvPr/>
        </p:nvSpPr>
        <p:spPr>
          <a:xfrm>
            <a:off x="2727565" y="3430949"/>
            <a:ext cx="1992923" cy="6056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Controle fluxo de clientes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4036B-FCED-4F3F-B817-60919C1C5882}"/>
              </a:ext>
            </a:extLst>
          </p:cNvPr>
          <p:cNvSpPr/>
          <p:nvPr/>
        </p:nvSpPr>
        <p:spPr>
          <a:xfrm>
            <a:off x="2727565" y="4114794"/>
            <a:ext cx="1992923" cy="6056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Controle de estoque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D7F9A3-6D07-4162-B212-86CC811B8470}"/>
              </a:ext>
            </a:extLst>
          </p:cNvPr>
          <p:cNvSpPr/>
          <p:nvPr/>
        </p:nvSpPr>
        <p:spPr>
          <a:xfrm>
            <a:off x="2815489" y="529485"/>
            <a:ext cx="1992923" cy="6056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Suporte de negócios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E567DD-E7AA-4602-9EAB-C47154EF2F13}"/>
              </a:ext>
            </a:extLst>
          </p:cNvPr>
          <p:cNvSpPr/>
          <p:nvPr/>
        </p:nvSpPr>
        <p:spPr>
          <a:xfrm>
            <a:off x="2815488" y="1486870"/>
            <a:ext cx="1992923" cy="6056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Gerenciar agendamentos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80A7E5-AAD9-482B-9734-E5E125E65E85}"/>
              </a:ext>
            </a:extLst>
          </p:cNvPr>
          <p:cNvSpPr/>
          <p:nvPr/>
        </p:nvSpPr>
        <p:spPr>
          <a:xfrm>
            <a:off x="6801334" y="5375024"/>
            <a:ext cx="1836616" cy="6056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Plataforma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F818B3-46EB-41E5-A511-6A509FC55166}"/>
              </a:ext>
            </a:extLst>
          </p:cNvPr>
          <p:cNvSpPr/>
          <p:nvPr/>
        </p:nvSpPr>
        <p:spPr>
          <a:xfrm rot="5400000">
            <a:off x="2169533" y="2599380"/>
            <a:ext cx="2005068" cy="63523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FCE26B-B264-4961-83DB-1DD8810E517D}"/>
              </a:ext>
            </a:extLst>
          </p:cNvPr>
          <p:cNvSpPr txBox="1"/>
          <p:nvPr/>
        </p:nvSpPr>
        <p:spPr>
          <a:xfrm>
            <a:off x="226889" y="48965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Estrutura de custos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44F0E6-AF7A-4F46-8F17-2898474E8DC2}"/>
              </a:ext>
            </a:extLst>
          </p:cNvPr>
          <p:cNvSpPr/>
          <p:nvPr/>
        </p:nvSpPr>
        <p:spPr>
          <a:xfrm>
            <a:off x="226641" y="5375024"/>
            <a:ext cx="2500923" cy="6056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Desenvolvimento da plataforma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D58335-C936-469E-A3C1-6D5CA991E47B}"/>
              </a:ext>
            </a:extLst>
          </p:cNvPr>
          <p:cNvSpPr/>
          <p:nvPr/>
        </p:nvSpPr>
        <p:spPr>
          <a:xfrm>
            <a:off x="8833333" y="5492254"/>
            <a:ext cx="1836616" cy="6056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Suporte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755C8C-306E-4558-87C4-9896FEA1778D}"/>
              </a:ext>
            </a:extLst>
          </p:cNvPr>
          <p:cNvSpPr/>
          <p:nvPr/>
        </p:nvSpPr>
        <p:spPr>
          <a:xfrm>
            <a:off x="3724026" y="5375023"/>
            <a:ext cx="1836616" cy="6056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Divulgação de oficinas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B6CBF2-F17D-45D4-B97F-7751B8359543}"/>
              </a:ext>
            </a:extLst>
          </p:cNvPr>
          <p:cNvSpPr txBox="1"/>
          <p:nvPr/>
        </p:nvSpPr>
        <p:spPr>
          <a:xfrm>
            <a:off x="5043120" y="5004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FF0000"/>
                </a:solidFill>
                <a:cs typeface="Calibri"/>
              </a:rPr>
              <a:t>P/ dono da oficina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38B7A9-140E-4CCF-823C-27886A69ECFD}"/>
              </a:ext>
            </a:extLst>
          </p:cNvPr>
          <p:cNvSpPr/>
          <p:nvPr/>
        </p:nvSpPr>
        <p:spPr>
          <a:xfrm>
            <a:off x="5111258" y="3049944"/>
            <a:ext cx="2315308" cy="459155"/>
          </a:xfrm>
          <a:prstGeom prst="rect">
            <a:avLst/>
          </a:prstGeom>
          <a:solidFill>
            <a:srgbClr val="FF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Agilidade no agendamento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C0BF4D-A917-41CF-903F-53BA1898B291}"/>
              </a:ext>
            </a:extLst>
          </p:cNvPr>
          <p:cNvSpPr/>
          <p:nvPr/>
        </p:nvSpPr>
        <p:spPr>
          <a:xfrm>
            <a:off x="5111257" y="1438022"/>
            <a:ext cx="2315308" cy="459155"/>
          </a:xfrm>
          <a:prstGeom prst="rect">
            <a:avLst/>
          </a:prstGeom>
          <a:solidFill>
            <a:srgbClr val="FF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Melhorar fluxo de clientes</a:t>
            </a: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179072-A1B5-4D94-87E3-AE459D07E9A2}"/>
              </a:ext>
            </a:extLst>
          </p:cNvPr>
          <p:cNvSpPr/>
          <p:nvPr/>
        </p:nvSpPr>
        <p:spPr>
          <a:xfrm>
            <a:off x="5111257" y="910484"/>
            <a:ext cx="2315308" cy="459155"/>
          </a:xfrm>
          <a:prstGeom prst="rect">
            <a:avLst/>
          </a:prstGeom>
          <a:solidFill>
            <a:srgbClr val="FF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Controle de agendamento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85CA22-4274-4199-BD91-89A94CF59A3E}"/>
              </a:ext>
            </a:extLst>
          </p:cNvPr>
          <p:cNvSpPr txBox="1"/>
          <p:nvPr/>
        </p:nvSpPr>
        <p:spPr>
          <a:xfrm>
            <a:off x="5043120" y="254219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FF0000"/>
                </a:solidFill>
                <a:cs typeface="Calibri"/>
              </a:rPr>
              <a:t>P/ cliente da oficina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985565-7215-4C65-8DA2-787ACD133D95}"/>
              </a:ext>
            </a:extLst>
          </p:cNvPr>
          <p:cNvSpPr/>
          <p:nvPr/>
        </p:nvSpPr>
        <p:spPr>
          <a:xfrm>
            <a:off x="5111258" y="4212482"/>
            <a:ext cx="2315308" cy="459155"/>
          </a:xfrm>
          <a:prstGeom prst="rect">
            <a:avLst/>
          </a:prstGeom>
          <a:solidFill>
            <a:srgbClr val="FF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Avaliações de outros usuário do serviço/oficina utilizada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9A99F-891A-4B9E-A212-4AE846896FEA}"/>
              </a:ext>
            </a:extLst>
          </p:cNvPr>
          <p:cNvSpPr/>
          <p:nvPr/>
        </p:nvSpPr>
        <p:spPr>
          <a:xfrm>
            <a:off x="5111258" y="3597020"/>
            <a:ext cx="2315308" cy="459155"/>
          </a:xfrm>
          <a:prstGeom prst="rect">
            <a:avLst/>
          </a:prstGeom>
          <a:solidFill>
            <a:srgbClr val="FF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Status do veículo</a:t>
            </a: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8E160F-E1B9-4C1B-8FB9-1A3A634832EE}"/>
              </a:ext>
            </a:extLst>
          </p:cNvPr>
          <p:cNvSpPr/>
          <p:nvPr/>
        </p:nvSpPr>
        <p:spPr>
          <a:xfrm>
            <a:off x="5140564" y="2014406"/>
            <a:ext cx="2315308" cy="459155"/>
          </a:xfrm>
          <a:prstGeom prst="rect">
            <a:avLst/>
          </a:prstGeom>
          <a:solidFill>
            <a:srgbClr val="FF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Divulgação da oficina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2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revision>15</cp:revision>
  <dcterms:created xsi:type="dcterms:W3CDTF">2020-09-01T18:17:30Z</dcterms:created>
  <dcterms:modified xsi:type="dcterms:W3CDTF">2021-03-03T00:09:47Z</dcterms:modified>
</cp:coreProperties>
</file>