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9"/>
  </p:notesMasterIdLst>
  <p:handoutMasterIdLst>
    <p:handoutMasterId r:id="rId10"/>
  </p:handoutMasterIdLst>
  <p:sldIdLst>
    <p:sldId id="921" r:id="rId6"/>
    <p:sldId id="898" r:id="rId7"/>
    <p:sldId id="924" r:id="rId8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FF297B"/>
    <a:srgbClr val="E6005A"/>
    <a:srgbClr val="0D0D0D"/>
    <a:srgbClr val="31495D"/>
    <a:srgbClr val="1D2B37"/>
    <a:srgbClr val="002642"/>
    <a:srgbClr val="004F8A"/>
    <a:srgbClr val="003B68"/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52772-9144-3FE1-624F-FD44536EF312}" v="308" dt="2021-04-09T00:49:31.813"/>
    <p1510:client id="{6160BC9F-501A-0000-A312-C5B1C3EDE8E0}" v="21" dt="2021-04-08T23:40:38.500"/>
    <p1510:client id="{FF5FBC9F-B039-0000-CF78-44D76C2C5606}" v="6" dt="2021-04-08T23:37:08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2"/>
        <p:guide pos="423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A SOUSA DOS SANTOS ." userId="S::isabella.santos@bandtec.com.br::332024d1-1afc-4963-b4cc-a753a4c19bca" providerId="AD" clId="Web-{0E852772-9144-3FE1-624F-FD44536EF312}"/>
    <pc:docChg chg="modSld">
      <pc:chgData name="ISABELLA SOUSA DOS SANTOS ." userId="S::isabella.santos@bandtec.com.br::332024d1-1afc-4963-b4cc-a753a4c19bca" providerId="AD" clId="Web-{0E852772-9144-3FE1-624F-FD44536EF312}" dt="2021-04-09T00:49:31.813" v="212" actId="1076"/>
      <pc:docMkLst>
        <pc:docMk/>
      </pc:docMkLst>
      <pc:sldChg chg="modSp">
        <pc:chgData name="ISABELLA SOUSA DOS SANTOS ." userId="S::isabella.santos@bandtec.com.br::332024d1-1afc-4963-b4cc-a753a4c19bca" providerId="AD" clId="Web-{0E852772-9144-3FE1-624F-FD44536EF312}" dt="2021-04-09T00:29:35.522" v="151" actId="20577"/>
        <pc:sldMkLst>
          <pc:docMk/>
          <pc:sldMk cId="1502193660" sldId="898"/>
        </pc:sldMkLst>
        <pc:spChg chg="mod">
          <ac:chgData name="ISABELLA SOUSA DOS SANTOS ." userId="S::isabella.santos@bandtec.com.br::332024d1-1afc-4963-b4cc-a753a4c19bca" providerId="AD" clId="Web-{0E852772-9144-3FE1-624F-FD44536EF312}" dt="2021-04-09T00:29:35.522" v="151" actId="20577"/>
          <ac:spMkLst>
            <pc:docMk/>
            <pc:sldMk cId="1502193660" sldId="898"/>
            <ac:spMk id="2" creationId="{64CAC007-E4AD-4E20-A7DA-1690BF56930E}"/>
          </ac:spMkLst>
        </pc:spChg>
      </pc:sldChg>
      <pc:sldChg chg="addSp delSp modSp addAnim">
        <pc:chgData name="ISABELLA SOUSA DOS SANTOS ." userId="S::isabella.santos@bandtec.com.br::332024d1-1afc-4963-b4cc-a753a4c19bca" providerId="AD" clId="Web-{0E852772-9144-3FE1-624F-FD44536EF312}" dt="2021-04-09T00:49:31.813" v="212" actId="1076"/>
        <pc:sldMkLst>
          <pc:docMk/>
          <pc:sldMk cId="2560379324" sldId="924"/>
        </pc:sldMkLst>
        <pc:spChg chg="del mod">
          <ac:chgData name="ISABELLA SOUSA DOS SANTOS ." userId="S::isabella.santos@bandtec.com.br::332024d1-1afc-4963-b4cc-a753a4c19bca" providerId="AD" clId="Web-{0E852772-9144-3FE1-624F-FD44536EF312}" dt="2021-04-09T00:49:13.062" v="207"/>
          <ac:spMkLst>
            <pc:docMk/>
            <pc:sldMk cId="2560379324" sldId="924"/>
            <ac:spMk id="3" creationId="{00000000-0000-0000-0000-000000000000}"/>
          </ac:spMkLst>
        </pc:spChg>
        <pc:spChg chg="mod">
          <ac:chgData name="ISABELLA SOUSA DOS SANTOS ." userId="S::isabella.santos@bandtec.com.br::332024d1-1afc-4963-b4cc-a753a4c19bca" providerId="AD" clId="Web-{0E852772-9144-3FE1-624F-FD44536EF312}" dt="2021-04-09T00:19:47.479" v="85" actId="1076"/>
          <ac:spMkLst>
            <pc:docMk/>
            <pc:sldMk cId="2560379324" sldId="924"/>
            <ac:spMk id="4" creationId="{00000000-0000-0000-0000-000000000000}"/>
          </ac:spMkLst>
        </pc:spChg>
        <pc:spChg chg="mod">
          <ac:chgData name="ISABELLA SOUSA DOS SANTOS ." userId="S::isabella.santos@bandtec.com.br::332024d1-1afc-4963-b4cc-a753a4c19bca" providerId="AD" clId="Web-{0E852772-9144-3FE1-624F-FD44536EF312}" dt="2021-04-09T00:22:13.732" v="110" actId="14100"/>
          <ac:spMkLst>
            <pc:docMk/>
            <pc:sldMk cId="2560379324" sldId="924"/>
            <ac:spMk id="6" creationId="{DFFFB317-3CAB-44CC-8FEF-51A27734CA19}"/>
          </ac:spMkLst>
        </pc:spChg>
        <pc:spChg chg="add mod">
          <ac:chgData name="ISABELLA SOUSA DOS SANTOS ." userId="S::isabella.santos@bandtec.com.br::332024d1-1afc-4963-b4cc-a753a4c19bca" providerId="AD" clId="Web-{0E852772-9144-3FE1-624F-FD44536EF312}" dt="2021-04-09T00:19:00.869" v="82" actId="20577"/>
          <ac:spMkLst>
            <pc:docMk/>
            <pc:sldMk cId="2560379324" sldId="924"/>
            <ac:spMk id="7" creationId="{B4B63D69-E95B-4054-B5BA-C4AE555CAE2A}"/>
          </ac:spMkLst>
        </pc:spChg>
        <pc:spChg chg="add del mod">
          <ac:chgData name="ISABELLA SOUSA DOS SANTOS ." userId="S::isabella.santos@bandtec.com.br::332024d1-1afc-4963-b4cc-a753a4c19bca" providerId="AD" clId="Web-{0E852772-9144-3FE1-624F-FD44536EF312}" dt="2021-04-09T00:32:56.980" v="176"/>
          <ac:spMkLst>
            <pc:docMk/>
            <pc:sldMk cId="2560379324" sldId="924"/>
            <ac:spMk id="8" creationId="{FDA5A92D-CBD5-4204-BDB3-A28EC7F0259A}"/>
          </ac:spMkLst>
        </pc:spChg>
        <pc:spChg chg="mod">
          <ac:chgData name="ISABELLA SOUSA DOS SANTOS ." userId="S::isabella.santos@bandtec.com.br::332024d1-1afc-4963-b4cc-a753a4c19bca" providerId="AD" clId="Web-{0E852772-9144-3FE1-624F-FD44536EF312}" dt="2021-04-09T00:34:30.919" v="188" actId="14100"/>
          <ac:spMkLst>
            <pc:docMk/>
            <pc:sldMk cId="2560379324" sldId="924"/>
            <ac:spMk id="18" creationId="{52F8A0F4-102C-46F3-9275-8B37253689A6}"/>
          </ac:spMkLst>
        </pc:spChg>
        <pc:spChg chg="mod">
          <ac:chgData name="ISABELLA SOUSA DOS SANTOS ." userId="S::isabella.santos@bandtec.com.br::332024d1-1afc-4963-b4cc-a753a4c19bca" providerId="AD" clId="Web-{0E852772-9144-3FE1-624F-FD44536EF312}" dt="2021-04-09T00:31:52.103" v="161" actId="20577"/>
          <ac:spMkLst>
            <pc:docMk/>
            <pc:sldMk cId="2560379324" sldId="924"/>
            <ac:spMk id="21" creationId="{78BB133B-A09F-4737-9A17-E0094183B19D}"/>
          </ac:spMkLst>
        </pc:spChg>
        <pc:spChg chg="mod">
          <ac:chgData name="ISABELLA SOUSA DOS SANTOS ." userId="S::isabella.santos@bandtec.com.br::332024d1-1afc-4963-b4cc-a753a4c19bca" providerId="AD" clId="Web-{0E852772-9144-3FE1-624F-FD44536EF312}" dt="2021-04-09T00:36:58.797" v="200" actId="20577"/>
          <ac:spMkLst>
            <pc:docMk/>
            <pc:sldMk cId="2560379324" sldId="924"/>
            <ac:spMk id="47" creationId="{9242638D-AF5A-4147-AB53-BC1114D94E3C}"/>
          </ac:spMkLst>
        </pc:spChg>
        <pc:spChg chg="mod">
          <ac:chgData name="ISABELLA SOUSA DOS SANTOS ." userId="S::isabella.santos@bandtec.com.br::332024d1-1afc-4963-b4cc-a753a4c19bca" providerId="AD" clId="Web-{0E852772-9144-3FE1-624F-FD44536EF312}" dt="2021-04-09T00:32:59.886" v="177" actId="1076"/>
          <ac:spMkLst>
            <pc:docMk/>
            <pc:sldMk cId="2560379324" sldId="924"/>
            <ac:spMk id="63" creationId="{74E92B82-111C-D14B-9CD4-B1DBAE61C5DE}"/>
          </ac:spMkLst>
        </pc:spChg>
        <pc:spChg chg="mod">
          <ac:chgData name="ISABELLA SOUSA DOS SANTOS ." userId="S::isabella.santos@bandtec.com.br::332024d1-1afc-4963-b4cc-a753a4c19bca" providerId="AD" clId="Web-{0E852772-9144-3FE1-624F-FD44536EF312}" dt="2021-04-09T00:32:10.385" v="168" actId="20577"/>
          <ac:spMkLst>
            <pc:docMk/>
            <pc:sldMk cId="2560379324" sldId="924"/>
            <ac:spMk id="64" creationId="{A0C6D3CB-93A9-8041-B620-261F80C5FDF1}"/>
          </ac:spMkLst>
        </pc:spChg>
        <pc:spChg chg="mod">
          <ac:chgData name="ISABELLA SOUSA DOS SANTOS ." userId="S::isabella.santos@bandtec.com.br::332024d1-1afc-4963-b4cc-a753a4c19bca" providerId="AD" clId="Web-{0E852772-9144-3FE1-624F-FD44536EF312}" dt="2021-04-09T00:22:16.654" v="111" actId="1076"/>
          <ac:spMkLst>
            <pc:docMk/>
            <pc:sldMk cId="2560379324" sldId="924"/>
            <ac:spMk id="100" creationId="{9BB1489B-C560-CD4C-A3EF-D59CA6357904}"/>
          </ac:spMkLst>
        </pc:spChg>
        <pc:spChg chg="mod">
          <ac:chgData name="ISABELLA SOUSA DOS SANTOS ." userId="S::isabella.santos@bandtec.com.br::332024d1-1afc-4963-b4cc-a753a4c19bca" providerId="AD" clId="Web-{0E852772-9144-3FE1-624F-FD44536EF312}" dt="2021-04-09T00:32:37.557" v="172" actId="20577"/>
          <ac:spMkLst>
            <pc:docMk/>
            <pc:sldMk cId="2560379324" sldId="924"/>
            <ac:spMk id="101" creationId="{FC798C42-61A5-3943-A3F4-72A0AB9C9EDA}"/>
          </ac:spMkLst>
        </pc:spChg>
        <pc:grpChg chg="mod">
          <ac:chgData name="ISABELLA SOUSA DOS SANTOS ." userId="S::isabella.santos@bandtec.com.br::332024d1-1afc-4963-b4cc-a753a4c19bca" providerId="AD" clId="Web-{0E852772-9144-3FE1-624F-FD44536EF312}" dt="2021-04-09T00:34:36.513" v="189" actId="14100"/>
          <ac:grpSpMkLst>
            <pc:docMk/>
            <pc:sldMk cId="2560379324" sldId="924"/>
            <ac:grpSpMk id="37" creationId="{06E4F25E-CD19-DA44-8564-EF33C6421BBE}"/>
          </ac:grpSpMkLst>
        </pc:grpChg>
        <pc:grpChg chg="mod">
          <ac:chgData name="ISABELLA SOUSA DOS SANTOS ." userId="S::isabella.santos@bandtec.com.br::332024d1-1afc-4963-b4cc-a753a4c19bca" providerId="AD" clId="Web-{0E852772-9144-3FE1-624F-FD44536EF312}" dt="2021-04-09T00:33:58.247" v="184" actId="14100"/>
          <ac:grpSpMkLst>
            <pc:docMk/>
            <pc:sldMk cId="2560379324" sldId="924"/>
            <ac:grpSpMk id="39" creationId="{7B4F0756-66B7-4349-92AA-81E1E997D7F2}"/>
          </ac:grpSpMkLst>
        </pc:grpChg>
        <pc:grpChg chg="mod">
          <ac:chgData name="ISABELLA SOUSA DOS SANTOS ." userId="S::isabella.santos@bandtec.com.br::332024d1-1afc-4963-b4cc-a753a4c19bca" providerId="AD" clId="Web-{0E852772-9144-3FE1-624F-FD44536EF312}" dt="2021-04-09T00:34:05.762" v="185" actId="1076"/>
          <ac:grpSpMkLst>
            <pc:docMk/>
            <pc:sldMk cId="2560379324" sldId="924"/>
            <ac:grpSpMk id="45" creationId="{81909CAA-6DD9-48C8-AA5E-72BA54CEF088}"/>
          </ac:grpSpMkLst>
        </pc:grpChg>
        <pc:picChg chg="add mod ord">
          <ac:chgData name="ISABELLA SOUSA DOS SANTOS ." userId="S::isabella.santos@bandtec.com.br::332024d1-1afc-4963-b4cc-a753a4c19bca" providerId="AD" clId="Web-{0E852772-9144-3FE1-624F-FD44536EF312}" dt="2021-04-09T00:49:23.203" v="209" actId="14100"/>
          <ac:picMkLst>
            <pc:docMk/>
            <pc:sldMk cId="2560379324" sldId="924"/>
            <ac:picMk id="9" creationId="{4BC52A02-8681-4949-BBDE-E006896BCA70}"/>
          </ac:picMkLst>
        </pc:picChg>
        <pc:cxnChg chg="add mod">
          <ac:chgData name="ISABELLA SOUSA DOS SANTOS ." userId="S::isabella.santos@bandtec.com.br::332024d1-1afc-4963-b4cc-a753a4c19bca" providerId="AD" clId="Web-{0E852772-9144-3FE1-624F-FD44536EF312}" dt="2021-04-09T00:34:13.747" v="186" actId="14100"/>
          <ac:cxnSpMkLst>
            <pc:docMk/>
            <pc:sldMk cId="2560379324" sldId="924"/>
            <ac:cxnSpMk id="2" creationId="{12A87D37-8C75-4B75-AF68-9C3EF158ABB9}"/>
          </ac:cxnSpMkLst>
        </pc:cxnChg>
        <pc:cxnChg chg="add mod">
          <ac:chgData name="ISABELLA SOUSA DOS SANTOS ." userId="S::isabella.santos@bandtec.com.br::332024d1-1afc-4963-b4cc-a753a4c19bca" providerId="AD" clId="Web-{0E852772-9144-3FE1-624F-FD44536EF312}" dt="2021-04-09T00:33:43.309" v="181" actId="14100"/>
          <ac:cxnSpMkLst>
            <pc:docMk/>
            <pc:sldMk cId="2560379324" sldId="924"/>
            <ac:cxnSpMk id="5" creationId="{534A3609-59FC-4757-A9CA-CB7A93BCA78A}"/>
          </ac:cxnSpMkLst>
        </pc:cxnChg>
        <pc:cxnChg chg="mod">
          <ac:chgData name="ISABELLA SOUSA DOS SANTOS ." userId="S::isabella.santos@bandtec.com.br::332024d1-1afc-4963-b4cc-a753a4c19bca" providerId="AD" clId="Web-{0E852772-9144-3FE1-624F-FD44536EF312}" dt="2021-04-09T00:49:31.813" v="212" actId="1076"/>
          <ac:cxnSpMkLst>
            <pc:docMk/>
            <pc:sldMk cId="2560379324" sldId="924"/>
            <ac:cxnSpMk id="108" creationId="{88AF183C-AF91-49F6-B2E7-A0B82E68B260}"/>
          </ac:cxnSpMkLst>
        </pc:cxnChg>
      </pc:sldChg>
    </pc:docChg>
  </pc:docChgLst>
  <pc:docChgLst>
    <pc:chgData name="ISABELLA SOUSA DOS SANTOS ." userId="S::isabella.santos@bandtec.com.br::332024d1-1afc-4963-b4cc-a753a4c19bca" providerId="AD" clId="Web-{FF5FBC9F-B039-0000-CF78-44D76C2C5606}"/>
    <pc:docChg chg="modSld">
      <pc:chgData name="ISABELLA SOUSA DOS SANTOS ." userId="S::isabella.santos@bandtec.com.br::332024d1-1afc-4963-b4cc-a753a4c19bca" providerId="AD" clId="Web-{FF5FBC9F-B039-0000-CF78-44D76C2C5606}" dt="2021-04-08T23:37:08.330" v="5" actId="1076"/>
      <pc:docMkLst>
        <pc:docMk/>
      </pc:docMkLst>
      <pc:sldChg chg="modSp">
        <pc:chgData name="ISABELLA SOUSA DOS SANTOS ." userId="S::isabella.santos@bandtec.com.br::332024d1-1afc-4963-b4cc-a753a4c19bca" providerId="AD" clId="Web-{FF5FBC9F-B039-0000-CF78-44D76C2C5606}" dt="2021-04-08T23:37:08.330" v="5" actId="1076"/>
        <pc:sldMkLst>
          <pc:docMk/>
          <pc:sldMk cId="2560379324" sldId="924"/>
        </pc:sldMkLst>
        <pc:spChg chg="mod">
          <ac:chgData name="ISABELLA SOUSA DOS SANTOS ." userId="S::isabella.santos@bandtec.com.br::332024d1-1afc-4963-b4cc-a753a4c19bca" providerId="AD" clId="Web-{FF5FBC9F-B039-0000-CF78-44D76C2C5606}" dt="2021-04-08T23:34:55.655" v="4" actId="1076"/>
          <ac:spMkLst>
            <pc:docMk/>
            <pc:sldMk cId="2560379324" sldId="924"/>
            <ac:spMk id="18" creationId="{52F8A0F4-102C-46F3-9275-8B37253689A6}"/>
          </ac:spMkLst>
        </pc:spChg>
        <pc:spChg chg="mod">
          <ac:chgData name="ISABELLA SOUSA DOS SANTOS ." userId="S::isabella.santos@bandtec.com.br::332024d1-1afc-4963-b4cc-a753a4c19bca" providerId="AD" clId="Web-{FF5FBC9F-B039-0000-CF78-44D76C2C5606}" dt="2021-04-08T23:34:25.436" v="2" actId="1076"/>
          <ac:spMkLst>
            <pc:docMk/>
            <pc:sldMk cId="2560379324" sldId="924"/>
            <ac:spMk id="47" creationId="{9242638D-AF5A-4147-AB53-BC1114D94E3C}"/>
          </ac:spMkLst>
        </pc:spChg>
        <pc:grpChg chg="mod">
          <ac:chgData name="ISABELLA SOUSA DOS SANTOS ." userId="S::isabella.santos@bandtec.com.br::332024d1-1afc-4963-b4cc-a753a4c19bca" providerId="AD" clId="Web-{FF5FBC9F-B039-0000-CF78-44D76C2C5606}" dt="2021-04-08T23:37:08.330" v="5" actId="1076"/>
          <ac:grpSpMkLst>
            <pc:docMk/>
            <pc:sldMk cId="2560379324" sldId="924"/>
            <ac:grpSpMk id="39" creationId="{7B4F0756-66B7-4349-92AA-81E1E997D7F2}"/>
          </ac:grpSpMkLst>
        </pc:grpChg>
        <pc:grpChg chg="mod">
          <ac:chgData name="ISABELLA SOUSA DOS SANTOS ." userId="S::isabella.santos@bandtec.com.br::332024d1-1afc-4963-b4cc-a753a4c19bca" providerId="AD" clId="Web-{FF5FBC9F-B039-0000-CF78-44D76C2C5606}" dt="2021-04-08T23:34:27.358" v="3" actId="1076"/>
          <ac:grpSpMkLst>
            <pc:docMk/>
            <pc:sldMk cId="2560379324" sldId="924"/>
            <ac:grpSpMk id="45" creationId="{81909CAA-6DD9-48C8-AA5E-72BA54CEF088}"/>
          </ac:grpSpMkLst>
        </pc:grpChg>
      </pc:sldChg>
    </pc:docChg>
  </pc:docChgLst>
  <pc:docChgLst>
    <pc:chgData name="ISABELLA SOUSA DOS SANTOS ." userId="S::isabella.santos@bandtec.com.br::332024d1-1afc-4963-b4cc-a753a4c19bca" providerId="AD" clId="Web-{6160BC9F-501A-0000-A312-C5B1C3EDE8E0}"/>
    <pc:docChg chg="modSld">
      <pc:chgData name="ISABELLA SOUSA DOS SANTOS ." userId="S::isabella.santos@bandtec.com.br::332024d1-1afc-4963-b4cc-a753a4c19bca" providerId="AD" clId="Web-{6160BC9F-501A-0000-A312-C5B1C3EDE8E0}" dt="2021-04-08T23:40:38.500" v="20" actId="1076"/>
      <pc:docMkLst>
        <pc:docMk/>
      </pc:docMkLst>
      <pc:sldChg chg="modSp">
        <pc:chgData name="ISABELLA SOUSA DOS SANTOS ." userId="S::isabella.santos@bandtec.com.br::332024d1-1afc-4963-b4cc-a753a4c19bca" providerId="AD" clId="Web-{6160BC9F-501A-0000-A312-C5B1C3EDE8E0}" dt="2021-04-08T23:40:38.500" v="20" actId="1076"/>
        <pc:sldMkLst>
          <pc:docMk/>
          <pc:sldMk cId="2560379324" sldId="924"/>
        </pc:sldMkLst>
        <pc:spChg chg="mod">
          <ac:chgData name="ISABELLA SOUSA DOS SANTOS ." userId="S::isabella.santos@bandtec.com.br::332024d1-1afc-4963-b4cc-a753a4c19bca" providerId="AD" clId="Web-{6160BC9F-501A-0000-A312-C5B1C3EDE8E0}" dt="2021-04-08T23:39:22.686" v="10" actId="1076"/>
          <ac:spMkLst>
            <pc:docMk/>
            <pc:sldMk cId="2560379324" sldId="924"/>
            <ac:spMk id="6" creationId="{DFFFB317-3CAB-44CC-8FEF-51A27734CA19}"/>
          </ac:spMkLst>
        </pc:spChg>
        <pc:spChg chg="mod">
          <ac:chgData name="ISABELLA SOUSA DOS SANTOS ." userId="S::isabella.santos@bandtec.com.br::332024d1-1afc-4963-b4cc-a753a4c19bca" providerId="AD" clId="Web-{6160BC9F-501A-0000-A312-C5B1C3EDE8E0}" dt="2021-04-08T23:38:31.841" v="2" actId="1076"/>
          <ac:spMkLst>
            <pc:docMk/>
            <pc:sldMk cId="2560379324" sldId="924"/>
            <ac:spMk id="18" creationId="{52F8A0F4-102C-46F3-9275-8B37253689A6}"/>
          </ac:spMkLst>
        </pc:spChg>
        <pc:spChg chg="mod">
          <ac:chgData name="ISABELLA SOUSA DOS SANTOS ." userId="S::isabella.santos@bandtec.com.br::332024d1-1afc-4963-b4cc-a753a4c19bca" providerId="AD" clId="Web-{6160BC9F-501A-0000-A312-C5B1C3EDE8E0}" dt="2021-04-08T23:39:15.342" v="9" actId="1076"/>
          <ac:spMkLst>
            <pc:docMk/>
            <pc:sldMk cId="2560379324" sldId="924"/>
            <ac:spMk id="21" creationId="{78BB133B-A09F-4737-9A17-E0094183B19D}"/>
          </ac:spMkLst>
        </pc:spChg>
        <pc:spChg chg="mod">
          <ac:chgData name="ISABELLA SOUSA DOS SANTOS ." userId="S::isabella.santos@bandtec.com.br::332024d1-1afc-4963-b4cc-a753a4c19bca" providerId="AD" clId="Web-{6160BC9F-501A-0000-A312-C5B1C3EDE8E0}" dt="2021-04-08T23:38:34.997" v="3" actId="1076"/>
          <ac:spMkLst>
            <pc:docMk/>
            <pc:sldMk cId="2560379324" sldId="924"/>
            <ac:spMk id="63" creationId="{74E92B82-111C-D14B-9CD4-B1DBAE61C5DE}"/>
          </ac:spMkLst>
        </pc:spChg>
        <pc:spChg chg="mod">
          <ac:chgData name="ISABELLA SOUSA DOS SANTOS ." userId="S::isabella.santos@bandtec.com.br::332024d1-1afc-4963-b4cc-a753a4c19bca" providerId="AD" clId="Web-{6160BC9F-501A-0000-A312-C5B1C3EDE8E0}" dt="2021-04-08T23:39:38.842" v="17" actId="1076"/>
          <ac:spMkLst>
            <pc:docMk/>
            <pc:sldMk cId="2560379324" sldId="924"/>
            <ac:spMk id="100" creationId="{9BB1489B-C560-CD4C-A3EF-D59CA6357904}"/>
          </ac:spMkLst>
        </pc:spChg>
        <pc:spChg chg="mod">
          <ac:chgData name="ISABELLA SOUSA DOS SANTOS ." userId="S::isabella.santos@bandtec.com.br::332024d1-1afc-4963-b4cc-a753a4c19bca" providerId="AD" clId="Web-{6160BC9F-501A-0000-A312-C5B1C3EDE8E0}" dt="2021-04-08T23:39:41.592" v="18" actId="1076"/>
          <ac:spMkLst>
            <pc:docMk/>
            <pc:sldMk cId="2560379324" sldId="924"/>
            <ac:spMk id="101" creationId="{FC798C42-61A5-3943-A3F4-72A0AB9C9EDA}"/>
          </ac:spMkLst>
        </pc:spChg>
        <pc:grpChg chg="mod">
          <ac:chgData name="ISABELLA SOUSA DOS SANTOS ." userId="S::isabella.santos@bandtec.com.br::332024d1-1afc-4963-b4cc-a753a4c19bca" providerId="AD" clId="Web-{6160BC9F-501A-0000-A312-C5B1C3EDE8E0}" dt="2021-04-08T23:39:02.092" v="5" actId="1076"/>
          <ac:grpSpMkLst>
            <pc:docMk/>
            <pc:sldMk cId="2560379324" sldId="924"/>
            <ac:grpSpMk id="37" creationId="{06E4F25E-CD19-DA44-8564-EF33C6421BBE}"/>
          </ac:grpSpMkLst>
        </pc:grpChg>
        <pc:grpChg chg="mod">
          <ac:chgData name="ISABELLA SOUSA DOS SANTOS ." userId="S::isabella.santos@bandtec.com.br::332024d1-1afc-4963-b4cc-a753a4c19bca" providerId="AD" clId="Web-{6160BC9F-501A-0000-A312-C5B1C3EDE8E0}" dt="2021-04-08T23:40:35.843" v="19" actId="1076"/>
          <ac:grpSpMkLst>
            <pc:docMk/>
            <pc:sldMk cId="2560379324" sldId="924"/>
            <ac:grpSpMk id="39" creationId="{7B4F0756-66B7-4349-92AA-81E1E997D7F2}"/>
          </ac:grpSpMkLst>
        </pc:grpChg>
        <pc:grpChg chg="mod">
          <ac:chgData name="ISABELLA SOUSA DOS SANTOS ." userId="S::isabella.santos@bandtec.com.br::332024d1-1afc-4963-b4cc-a753a4c19bca" providerId="AD" clId="Web-{6160BC9F-501A-0000-A312-C5B1C3EDE8E0}" dt="2021-04-08T23:38:48.873" v="4" actId="1076"/>
          <ac:grpSpMkLst>
            <pc:docMk/>
            <pc:sldMk cId="2560379324" sldId="924"/>
            <ac:grpSpMk id="45" creationId="{81909CAA-6DD9-48C8-AA5E-72BA54CEF088}"/>
          </ac:grpSpMkLst>
        </pc:grpChg>
        <pc:cxnChg chg="mod">
          <ac:chgData name="ISABELLA SOUSA DOS SANTOS ." userId="S::isabella.santos@bandtec.com.br::332024d1-1afc-4963-b4cc-a753a4c19bca" providerId="AD" clId="Web-{6160BC9F-501A-0000-A312-C5B1C3EDE8E0}" dt="2021-04-08T23:40:38.500" v="20" actId="1076"/>
          <ac:cxnSpMkLst>
            <pc:docMk/>
            <pc:sldMk cId="2560379324" sldId="924"/>
            <ac:cxnSpMk id="108" creationId="{88AF183C-AF91-49F6-B2E7-A0B82E68B26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08/04/2021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58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0651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135473" y="1836415"/>
            <a:ext cx="5210738" cy="2809875"/>
          </a:xfrm>
        </p:spPr>
        <p:txBody>
          <a:bodyPr/>
          <a:lstStyle/>
          <a:p>
            <a:r>
              <a:rPr lang="pt-BR" sz="3200"/>
              <a:t>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8135473" y="4068663"/>
            <a:ext cx="4616024" cy="3240360"/>
          </a:xfrm>
        </p:spPr>
        <p:txBody>
          <a:bodyPr/>
          <a:lstStyle/>
          <a:p>
            <a:endParaRPr lang="pt-BR"/>
          </a:p>
          <a:p>
            <a:r>
              <a:rPr lang="pt-BR" sz="1800" b="1"/>
              <a:t>Professor Esp. Gerson Santos</a:t>
            </a:r>
          </a:p>
          <a:p>
            <a:endParaRPr lang="pt-BR"/>
          </a:p>
          <a:p>
            <a:pPr algn="r"/>
            <a:r>
              <a:rPr lang="pt-BR" sz="1800"/>
              <a:t>Isabella Santos</a:t>
            </a:r>
          </a:p>
          <a:p>
            <a:pPr algn="r"/>
            <a:r>
              <a:rPr lang="pt-BR" sz="1800"/>
              <a:t>Mayara Fernandes</a:t>
            </a:r>
          </a:p>
          <a:p>
            <a:pPr algn="r"/>
            <a:r>
              <a:rPr lang="pt-BR" sz="1800"/>
              <a:t>Gabriel Augusto</a:t>
            </a:r>
          </a:p>
          <a:p>
            <a:pPr algn="r"/>
            <a:r>
              <a:rPr lang="pt-BR" sz="1800"/>
              <a:t>Gabriel Cardoso</a:t>
            </a:r>
          </a:p>
          <a:p>
            <a:pPr algn="r"/>
            <a:r>
              <a:rPr lang="pt-BR" sz="1800"/>
              <a:t>César Augusto</a:t>
            </a:r>
          </a:p>
          <a:p>
            <a:pPr algn="r"/>
            <a:r>
              <a:rPr lang="pt-BR" sz="1800"/>
              <a:t>Vitor Scudeler</a:t>
            </a:r>
          </a:p>
        </p:txBody>
      </p:sp>
    </p:spTree>
    <p:extLst>
      <p:ext uri="{BB962C8B-B14F-4D97-AF65-F5344CB8AC3E}">
        <p14:creationId xmlns:p14="http://schemas.microsoft.com/office/powerpoint/2010/main" val="176084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/>
              <a:t>Conceitos que serão utilizados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CAC007-E4AD-4E20-A7DA-1690BF56930E}"/>
              </a:ext>
            </a:extLst>
          </p:cNvPr>
          <p:cNvSpPr/>
          <p:nvPr/>
        </p:nvSpPr>
        <p:spPr>
          <a:xfrm>
            <a:off x="475380" y="1012597"/>
            <a:ext cx="12758744" cy="55360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pt-BR"/>
          </a:p>
          <a:p>
            <a:r>
              <a:rPr lang="pt-BR"/>
              <a:t>Vamos pensar em containers (não é </a:t>
            </a:r>
            <a:r>
              <a:rPr lang="pt-BR" err="1"/>
              <a:t>Docker</a:t>
            </a:r>
            <a:r>
              <a:rPr lang="pt-BR"/>
              <a:t>), mas pensar que o container é conjunto que precisa estar funcionando ou rodando para um software funcionar.</a:t>
            </a:r>
          </a:p>
          <a:p>
            <a:r>
              <a:rPr lang="pt-BR"/>
              <a:t>Exemplos de Containers  (Representados por grandes quadrados):</a:t>
            </a:r>
          </a:p>
          <a:p>
            <a:endParaRPr lang="pt-BR"/>
          </a:p>
          <a:p>
            <a:pPr>
              <a:lnSpc>
                <a:spcPct val="150000"/>
              </a:lnSpc>
            </a:pPr>
            <a:r>
              <a:rPr lang="pt-BR" b="1" u="sng"/>
              <a:t>Server-</a:t>
            </a:r>
            <a:r>
              <a:rPr lang="pt-BR" b="1" u="sng" err="1"/>
              <a:t>side</a:t>
            </a:r>
            <a:r>
              <a:rPr lang="pt-BR" b="1" u="sng"/>
              <a:t> web </a:t>
            </a:r>
            <a:r>
              <a:rPr lang="pt-BR" b="1" u="sng" err="1"/>
              <a:t>application</a:t>
            </a:r>
            <a:r>
              <a:rPr lang="pt-BR" b="1" u="sng"/>
              <a:t>: Aplicação </a:t>
            </a:r>
            <a:r>
              <a:rPr lang="pt-BR" b="1" u="sng" err="1"/>
              <a:t>backend</a:t>
            </a:r>
            <a:r>
              <a:rPr lang="pt-BR" b="1" u="sng"/>
              <a:t>. </a:t>
            </a:r>
            <a:r>
              <a:rPr lang="pt-BR" b="1" u="sng" err="1"/>
              <a:t>Ex</a:t>
            </a:r>
            <a:r>
              <a:rPr lang="pt-BR" b="1" u="sng"/>
              <a:t>: Spring MVC, </a:t>
            </a:r>
            <a:r>
              <a:rPr lang="pt-BR" b="1" u="sng" err="1">
                <a:highlight>
                  <a:srgbClr val="FFFF00"/>
                </a:highlight>
              </a:rPr>
              <a:t>NodeJs</a:t>
            </a:r>
            <a:r>
              <a:rPr lang="pt-BR" b="1" u="sng"/>
              <a:t>, </a:t>
            </a:r>
            <a:r>
              <a:rPr lang="pt-BR" b="1" u="sng" err="1"/>
              <a:t>Asp.NET</a:t>
            </a:r>
            <a:r>
              <a:rPr lang="pt-BR" b="1" u="sng"/>
              <a:t> MVC, etc.</a:t>
            </a:r>
            <a:endParaRPr lang="pt-BR" b="1" u="sng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b="1" u="sng" err="1"/>
              <a:t>Client-side</a:t>
            </a:r>
            <a:r>
              <a:rPr lang="pt-BR" b="1" u="sng"/>
              <a:t> web </a:t>
            </a:r>
            <a:r>
              <a:rPr lang="pt-BR" b="1" u="sng" err="1"/>
              <a:t>application</a:t>
            </a:r>
            <a:r>
              <a:rPr lang="pt-BR" b="1" u="sng"/>
              <a:t>: A aplicação </a:t>
            </a:r>
            <a:r>
              <a:rPr lang="pt-BR" b="1" u="sng" err="1"/>
              <a:t>Javascript</a:t>
            </a:r>
            <a:r>
              <a:rPr lang="pt-BR" b="1" u="sng"/>
              <a:t> que roda no Web Browser. </a:t>
            </a:r>
            <a:r>
              <a:rPr lang="pt-BR" b="1" u="sng" err="1"/>
              <a:t>Ex</a:t>
            </a:r>
            <a:r>
              <a:rPr lang="pt-BR" b="1" u="sng"/>
              <a:t>: Angular, </a:t>
            </a:r>
            <a:r>
              <a:rPr lang="pt-BR" b="1" u="sng" err="1"/>
              <a:t>JQuery</a:t>
            </a:r>
            <a:r>
              <a:rPr lang="pt-BR" b="1" u="sng"/>
              <a:t>, </a:t>
            </a:r>
            <a:r>
              <a:rPr lang="pt-BR" b="1" u="sng" err="1">
                <a:highlight>
                  <a:srgbClr val="FFFF00"/>
                </a:highlight>
              </a:rPr>
              <a:t>React</a:t>
            </a:r>
            <a:r>
              <a:rPr lang="pt-BR" b="1" u="sng"/>
              <a:t>. </a:t>
            </a:r>
            <a:endParaRPr lang="pt-BR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Client-side</a:t>
            </a: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 desktop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application</a:t>
            </a: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: A aplicação que roda local.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Ex</a:t>
            </a: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: Java JAR, .NET Windows, C++.</a:t>
            </a:r>
            <a:endParaRPr lang="pt-BR" b="1" u="sng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Mobile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app</a:t>
            </a: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Ex</a:t>
            </a: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App</a:t>
            </a: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 IOS,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App</a:t>
            </a:r>
            <a:r>
              <a:rPr lang="pt-BR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Android</a:t>
            </a: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App</a:t>
            </a:r>
            <a:r>
              <a:rPr lang="pt-BR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React</a:t>
            </a:r>
            <a:r>
              <a:rPr lang="pt-BR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Native</a:t>
            </a: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pt-BR" b="1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Server-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side</a:t>
            </a: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 console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application</a:t>
            </a:r>
            <a:r>
              <a:rPr lang="pt-BR" u="sng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Ex</a:t>
            </a: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: "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pt-BR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static</a:t>
            </a:r>
            <a:r>
              <a:rPr lang="pt-BR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void</a:t>
            </a:r>
            <a:r>
              <a:rPr lang="pt-BR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main</a:t>
            </a: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" </a:t>
            </a:r>
            <a:r>
              <a:rPr lang="pt-BR" b="1" u="sng" err="1">
                <a:solidFill>
                  <a:schemeClr val="accent6">
                    <a:lumMod val="50000"/>
                  </a:schemeClr>
                </a:solidFill>
              </a:rPr>
              <a:t>application</a:t>
            </a:r>
            <a:r>
              <a:rPr lang="pt-BR" b="1" u="sng">
                <a:solidFill>
                  <a:schemeClr val="accent6">
                    <a:lumMod val="50000"/>
                  </a:schemeClr>
                </a:solidFill>
              </a:rPr>
              <a:t>, batch, script.</a:t>
            </a:r>
            <a:endParaRPr lang="pt-BR" b="1" u="sng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b="1" u="sng" err="1"/>
              <a:t>Microservice</a:t>
            </a:r>
            <a:r>
              <a:rPr lang="pt-BR" b="1" u="sng"/>
              <a:t>: </a:t>
            </a:r>
            <a:r>
              <a:rPr lang="pt-BR" b="1" u="sng" err="1"/>
              <a:t>Ex</a:t>
            </a:r>
            <a:r>
              <a:rPr lang="pt-BR" b="1" u="sng"/>
              <a:t>: Spring Boot.</a:t>
            </a:r>
            <a:endParaRPr lang="pt-BR" b="1" u="sng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b="1" err="1">
                <a:solidFill>
                  <a:schemeClr val="accent6">
                    <a:lumMod val="50000"/>
                  </a:schemeClr>
                </a:solidFill>
              </a:rPr>
              <a:t>Serverless</a:t>
            </a: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b="1" err="1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pt-BR">
                <a:solidFill>
                  <a:schemeClr val="accent6">
                    <a:lumMod val="50000"/>
                  </a:schemeClr>
                </a:solidFill>
              </a:rPr>
              <a:t>: Uma função que independe se servidor. </a:t>
            </a:r>
            <a:r>
              <a:rPr lang="pt-BR" err="1">
                <a:solidFill>
                  <a:schemeClr val="accent6">
                    <a:lumMod val="50000"/>
                  </a:schemeClr>
                </a:solidFill>
              </a:rPr>
              <a:t>Ex</a:t>
            </a:r>
            <a:r>
              <a:rPr lang="pt-BR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pt-BR" err="1">
                <a:solidFill>
                  <a:schemeClr val="accent6">
                    <a:lumMod val="50000"/>
                  </a:schemeClr>
                </a:solidFill>
              </a:rPr>
              <a:t>Amazon</a:t>
            </a:r>
            <a:r>
              <a:rPr lang="pt-BR">
                <a:solidFill>
                  <a:schemeClr val="accent6">
                    <a:lumMod val="50000"/>
                  </a:schemeClr>
                </a:solidFill>
              </a:rPr>
              <a:t> Lambda, </a:t>
            </a:r>
            <a:r>
              <a:rPr lang="pt-BR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Azure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pt-BR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Function</a:t>
            </a:r>
            <a:r>
              <a:rPr lang="pt-BR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pt-BR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BR" b="1" u="sng" err="1"/>
              <a:t>Database</a:t>
            </a:r>
            <a:r>
              <a:rPr lang="pt-BR" u="sng"/>
              <a:t>: </a:t>
            </a:r>
            <a:r>
              <a:rPr lang="pt-BR" b="1" u="sng"/>
              <a:t> Um banco de dados relacional ou de objetos. </a:t>
            </a:r>
            <a:r>
              <a:rPr lang="pt-BR" b="1" u="sng" err="1"/>
              <a:t>Ex</a:t>
            </a:r>
            <a:r>
              <a:rPr lang="pt-BR" b="1" u="sng"/>
              <a:t>: MySQL, </a:t>
            </a:r>
            <a:r>
              <a:rPr lang="pt-BR" b="1" u="sng">
                <a:highlight>
                  <a:srgbClr val="FFFF00"/>
                </a:highlight>
              </a:rPr>
              <a:t>SQL Server</a:t>
            </a:r>
            <a:r>
              <a:rPr lang="pt-BR" b="1" u="sng"/>
              <a:t>, Oracle </a:t>
            </a:r>
            <a:r>
              <a:rPr lang="pt-BR" b="1" u="sng" err="1"/>
              <a:t>Database</a:t>
            </a:r>
            <a:r>
              <a:rPr lang="pt-BR" b="1" u="sng"/>
              <a:t>, </a:t>
            </a:r>
            <a:r>
              <a:rPr lang="pt-BR" b="1" u="sng" err="1"/>
              <a:t>MongoDB</a:t>
            </a:r>
            <a:r>
              <a:rPr lang="pt-BR" b="1" u="sng"/>
              <a:t>.</a:t>
            </a:r>
            <a:endParaRPr lang="pt-BR" b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19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Shape, square&#10;&#10;Description automatically generated">
            <a:extLst>
              <a:ext uri="{FF2B5EF4-FFF2-40B4-BE49-F238E27FC236}">
                <a16:creationId xmlns:a16="http://schemas.microsoft.com/office/drawing/2014/main" id="{4BC52A02-8681-4949-BBDE-E006896BC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880" y="877500"/>
            <a:ext cx="6622574" cy="6505484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29360" y="108494"/>
            <a:ext cx="11837993" cy="765639"/>
          </a:xfrm>
        </p:spPr>
        <p:txBody>
          <a:bodyPr lIns="91440" tIns="45720" rIns="91440" bIns="45720" anchor="t"/>
          <a:lstStyle/>
          <a:p>
            <a:pPr marL="430530" indent="-430530"/>
            <a:r>
              <a:rPr lang="pt-BR" sz="3200">
                <a:latin typeface="Exo 2"/>
              </a:rPr>
              <a:t>DIAGRAMA DE SOLUÇÃO SOFTWARE –CONTAINER</a:t>
            </a:r>
            <a:endParaRPr lang="en-US"/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1207028" y="973716"/>
            <a:ext cx="2457039" cy="220818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8AF183C-AF91-49F6-B2E7-A0B82E68B260}"/>
              </a:ext>
            </a:extLst>
          </p:cNvPr>
          <p:cNvCxnSpPr>
            <a:cxnSpLocks/>
          </p:cNvCxnSpPr>
          <p:nvPr/>
        </p:nvCxnSpPr>
        <p:spPr>
          <a:xfrm flipH="1">
            <a:off x="3851624" y="2051768"/>
            <a:ext cx="2137947" cy="2133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4F0756-66B7-4349-92AA-81E1E997D7F2}"/>
              </a:ext>
            </a:extLst>
          </p:cNvPr>
          <p:cNvGrpSpPr/>
          <p:nvPr/>
        </p:nvGrpSpPr>
        <p:grpSpPr>
          <a:xfrm>
            <a:off x="6933694" y="1168237"/>
            <a:ext cx="5934795" cy="1926633"/>
            <a:chOff x="8720856" y="1266993"/>
            <a:chExt cx="2566458" cy="131600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2F8A0F4-102C-46F3-9275-8B37253689A6}"/>
                </a:ext>
              </a:extLst>
            </p:cNvPr>
            <p:cNvSpPr/>
            <p:nvPr/>
          </p:nvSpPr>
          <p:spPr>
            <a:xfrm>
              <a:off x="9311294" y="1266993"/>
              <a:ext cx="1388183" cy="1316009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8BB133B-A09F-4737-9A17-E0094183B19D}"/>
                </a:ext>
              </a:extLst>
            </p:cNvPr>
            <p:cNvSpPr/>
            <p:nvPr/>
          </p:nvSpPr>
          <p:spPr>
            <a:xfrm>
              <a:off x="8720856" y="1273950"/>
              <a:ext cx="2566458" cy="48897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defRPr/>
              </a:pPr>
              <a:r>
                <a:rPr lang="pt-BR" sz="2000" b="1">
                  <a:solidFill>
                    <a:schemeClr val="bg1"/>
                  </a:solidFill>
                </a:rPr>
                <a:t>Server-side web application</a:t>
              </a:r>
              <a:r>
                <a:rPr lang="pt-BR" sz="2400" b="1" dirty="0"/>
                <a:t> </a:t>
              </a:r>
              <a:endParaRPr lang="pt-BR" sz="2400" b="1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>
                  <a:solidFill>
                    <a:schemeClr val="bg1"/>
                  </a:solidFill>
                </a:rPr>
                <a:t>[Container: NodeJS]</a:t>
              </a:r>
              <a:endParaRPr lang="pt-BR" sz="160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63" name="Retângulo 20">
              <a:extLst>
                <a:ext uri="{FF2B5EF4-FFF2-40B4-BE49-F238E27FC236}">
                  <a16:creationId xmlns:a16="http://schemas.microsoft.com/office/drawing/2014/main" id="{74E92B82-111C-D14B-9CD4-B1DBAE61C5DE}"/>
                </a:ext>
              </a:extLst>
            </p:cNvPr>
            <p:cNvSpPr/>
            <p:nvPr/>
          </p:nvSpPr>
          <p:spPr>
            <a:xfrm>
              <a:off x="8836940" y="2115431"/>
              <a:ext cx="2307052" cy="321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>
                  <a:solidFill>
                    <a:prstClr val="white"/>
                  </a:solidFill>
                </a:rPr>
                <a:t>Aplicação de cadastros e relatórios</a:t>
              </a:r>
              <a:endParaRPr lang="pt-BR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E4F25E-CD19-DA44-8564-EF33C6421BBE}"/>
              </a:ext>
            </a:extLst>
          </p:cNvPr>
          <p:cNvGrpSpPr/>
          <p:nvPr/>
        </p:nvGrpSpPr>
        <p:grpSpPr>
          <a:xfrm>
            <a:off x="9585605" y="5048883"/>
            <a:ext cx="2799276" cy="2133535"/>
            <a:chOff x="7014179" y="4654463"/>
            <a:chExt cx="2650029" cy="20162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A51F27-4AA3-7344-9E33-ADED3815A947}"/>
                </a:ext>
              </a:extLst>
            </p:cNvPr>
            <p:cNvGrpSpPr/>
            <p:nvPr/>
          </p:nvGrpSpPr>
          <p:grpSpPr>
            <a:xfrm>
              <a:off x="7149338" y="4654463"/>
              <a:ext cx="2463283" cy="2016225"/>
              <a:chOff x="8392958" y="3891084"/>
              <a:chExt cx="3276202" cy="2212133"/>
            </a:xfrm>
          </p:grpSpPr>
          <p:sp>
            <p:nvSpPr>
              <p:cNvPr id="40" name="Retângulo 6">
                <a:extLst>
                  <a:ext uri="{FF2B5EF4-FFF2-40B4-BE49-F238E27FC236}">
                    <a16:creationId xmlns:a16="http://schemas.microsoft.com/office/drawing/2014/main" id="{87D8E791-9823-AD48-A313-B211AFF0FF81}"/>
                  </a:ext>
                </a:extLst>
              </p:cNvPr>
              <p:cNvSpPr/>
              <p:nvPr/>
            </p:nvSpPr>
            <p:spPr>
              <a:xfrm>
                <a:off x="8392958" y="3891084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tângulo 6">
                <a:extLst>
                  <a:ext uri="{FF2B5EF4-FFF2-40B4-BE49-F238E27FC236}">
                    <a16:creationId xmlns:a16="http://schemas.microsoft.com/office/drawing/2014/main" id="{DAF37BD2-B772-F644-85FA-60C4D7C8B96D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Multiply 18">
                <a:extLst>
                  <a:ext uri="{FF2B5EF4-FFF2-40B4-BE49-F238E27FC236}">
                    <a16:creationId xmlns:a16="http://schemas.microsoft.com/office/drawing/2014/main" id="{0B9BC59F-8D49-8B4D-94C9-40E5A64475D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ircular Arrow 19">
                <a:extLst>
                  <a:ext uri="{FF2B5EF4-FFF2-40B4-BE49-F238E27FC236}">
                    <a16:creationId xmlns:a16="http://schemas.microsoft.com/office/drawing/2014/main" id="{43728C28-9230-6B4E-A167-9C3D5CD17D9E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tângulo 20">
              <a:extLst>
                <a:ext uri="{FF2B5EF4-FFF2-40B4-BE49-F238E27FC236}">
                  <a16:creationId xmlns:a16="http://schemas.microsoft.com/office/drawing/2014/main" id="{A0C6D3CB-93A9-8041-B620-261F80C5FDF1}"/>
                </a:ext>
              </a:extLst>
            </p:cNvPr>
            <p:cNvSpPr/>
            <p:nvPr/>
          </p:nvSpPr>
          <p:spPr>
            <a:xfrm>
              <a:off x="7014179" y="4995848"/>
              <a:ext cx="2566458" cy="84771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2000" b="1" err="1">
                  <a:solidFill>
                    <a:schemeClr val="bg1"/>
                  </a:solidFill>
                </a:rPr>
                <a:t>ClientSide</a:t>
              </a:r>
              <a:r>
                <a:rPr lang="pt-BR" sz="2000" b="1">
                  <a:solidFill>
                    <a:schemeClr val="bg1"/>
                  </a:solidFill>
                </a:rPr>
                <a:t> Web</a:t>
              </a:r>
              <a:endParaRPr lang="pt-BR" sz="2000" b="1">
                <a:solidFill>
                  <a:schemeClr val="bg1"/>
                </a:solidFill>
                <a:cs typeface="Calibri"/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schemeClr val="bg1"/>
                  </a:solidFill>
                </a:rPr>
                <a:t>[Container: </a:t>
              </a:r>
              <a:r>
                <a:rPr lang="pt-BR" sz="1600" err="1">
                  <a:solidFill>
                    <a:schemeClr val="bg1"/>
                  </a:solidFill>
                </a:rPr>
                <a:t>Javascript</a:t>
              </a:r>
              <a:r>
                <a:rPr lang="pt-BR" sz="1600">
                  <a:solidFill>
                    <a:schemeClr val="bg1"/>
                  </a:solidFill>
                </a:rPr>
                <a:t> + </a:t>
              </a:r>
              <a:r>
                <a:rPr lang="pt-BR" sz="1600" err="1">
                  <a:solidFill>
                    <a:schemeClr val="bg1"/>
                  </a:solidFill>
                </a:rPr>
                <a:t>React</a:t>
              </a:r>
              <a:r>
                <a:rPr lang="pt-BR" sz="1600" dirty="0">
                  <a:solidFill>
                    <a:schemeClr val="bg1"/>
                  </a:solidFill>
                </a:rPr>
                <a:t>]</a:t>
              </a:r>
              <a:endParaRPr lang="pt-BR" sz="1600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65" name="Retângulo 20">
              <a:extLst>
                <a:ext uri="{FF2B5EF4-FFF2-40B4-BE49-F238E27FC236}">
                  <a16:creationId xmlns:a16="http://schemas.microsoft.com/office/drawing/2014/main" id="{40CA6EB5-1EBF-2641-8459-9218946B7D83}"/>
                </a:ext>
              </a:extLst>
            </p:cNvPr>
            <p:cNvSpPr/>
            <p:nvPr/>
          </p:nvSpPr>
          <p:spPr>
            <a:xfrm>
              <a:off x="7097750" y="6022194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>
                  <a:solidFill>
                    <a:prstClr val="white"/>
                  </a:solidFill>
                </a:rPr>
                <a:t>Painel de apresentação de Dashboards</a:t>
              </a:r>
              <a:endParaRPr lang="pt-BR" sz="1200">
                <a:solidFill>
                  <a:prstClr val="white"/>
                </a:solidFill>
              </a:endParaRP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1155314" y="1669496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err="1">
                <a:solidFill>
                  <a:prstClr val="white"/>
                </a:solidFill>
              </a:rPr>
              <a:t>Database</a:t>
            </a:r>
            <a:endParaRPr lang="pt-BR" sz="2000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1205470" y="2474802"/>
            <a:ext cx="2566458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chemeClr val="bg1"/>
                </a:solidFill>
              </a:rPr>
              <a:t>Captura dados das tabelas  </a:t>
            </a:r>
            <a:endParaRPr lang="pt-BR" sz="1400" dirty="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45" name="Group 38">
            <a:extLst>
              <a:ext uri="{FF2B5EF4-FFF2-40B4-BE49-F238E27FC236}">
                <a16:creationId xmlns:a16="http://schemas.microsoft.com/office/drawing/2014/main" id="{81909CAA-6DD9-48C8-AA5E-72BA54CEF088}"/>
              </a:ext>
            </a:extLst>
          </p:cNvPr>
          <p:cNvGrpSpPr/>
          <p:nvPr/>
        </p:nvGrpSpPr>
        <p:grpSpPr>
          <a:xfrm>
            <a:off x="6620914" y="5046370"/>
            <a:ext cx="2843632" cy="2133535"/>
            <a:chOff x="8780123" y="1380755"/>
            <a:chExt cx="2566458" cy="2016224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DF69D55C-F14B-40AC-946F-6DB6E9989FB2}"/>
                </a:ext>
              </a:extLst>
            </p:cNvPr>
            <p:cNvSpPr/>
            <p:nvPr/>
          </p:nvSpPr>
          <p:spPr>
            <a:xfrm>
              <a:off x="8890032" y="1380755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9242638D-AF5A-4147-AB53-BC1114D94E3C}"/>
                </a:ext>
              </a:extLst>
            </p:cNvPr>
            <p:cNvSpPr/>
            <p:nvPr/>
          </p:nvSpPr>
          <p:spPr>
            <a:xfrm>
              <a:off x="8780123" y="1557063"/>
              <a:ext cx="2566458" cy="177420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2000" b="1" err="1">
                  <a:solidFill>
                    <a:schemeClr val="bg1"/>
                  </a:solidFill>
                </a:rPr>
                <a:t>Microservice</a:t>
              </a:r>
              <a:endParaRPr lang="pt-BR" sz="2000" b="1">
                <a:solidFill>
                  <a:schemeClr val="bg1"/>
                </a:solidFill>
                <a:cs typeface="Calibri"/>
              </a:endParaRPr>
            </a:p>
            <a:p>
              <a:pPr algn="ctr">
                <a:defRPr/>
              </a:pPr>
              <a:r>
                <a:rPr lang="pt-BR" sz="1600">
                  <a:solidFill>
                    <a:schemeClr val="bg1"/>
                  </a:solidFill>
                </a:rPr>
                <a:t>[Container: Java + Springboot]</a:t>
              </a:r>
              <a:endParaRPr lang="pt-BR" sz="1600">
                <a:solidFill>
                  <a:schemeClr val="bg1"/>
                </a:solidFill>
                <a:cs typeface="Calibri"/>
              </a:endParaRPr>
            </a:p>
            <a:p>
              <a:pPr lvl="0" algn="ctr">
                <a:defRPr/>
              </a:pPr>
              <a:endParaRPr lang="pt-BR" sz="1600" dirty="0">
                <a:solidFill>
                  <a:schemeClr val="bg1"/>
                </a:solidFill>
                <a:cs typeface="Calibri"/>
              </a:endParaRPr>
            </a:p>
            <a:p>
              <a:pPr algn="ctr">
                <a:defRPr/>
              </a:pPr>
              <a:endParaRPr lang="pt-BR" sz="1600">
                <a:solidFill>
                  <a:schemeClr val="bg1"/>
                </a:solidFill>
              </a:endParaRPr>
            </a:p>
            <a:p>
              <a:pPr algn="ctr">
                <a:defRPr/>
              </a:pPr>
              <a:endParaRPr lang="pt-BR" sz="1600" dirty="0">
                <a:solidFill>
                  <a:schemeClr val="bg1"/>
                </a:solidFill>
              </a:endParaRPr>
            </a:p>
            <a:p>
              <a:pPr lvl="0" algn="ctr">
                <a:defRPr/>
              </a:pPr>
              <a:r>
                <a:rPr lang="pt-BR" sz="1600">
                  <a:solidFill>
                    <a:schemeClr val="bg1"/>
                  </a:solidFill>
                </a:rPr>
                <a:t>Comunicação do banco de dados com o Front-</a:t>
              </a:r>
              <a:r>
                <a:rPr lang="pt-BR" sz="1600" err="1">
                  <a:solidFill>
                    <a:schemeClr val="bg1"/>
                  </a:solidFill>
                </a:rPr>
                <a:t>End</a:t>
              </a:r>
              <a:endParaRPr lang="pt-BR" sz="160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48" name="Retângulo 20">
              <a:extLst>
                <a:ext uri="{FF2B5EF4-FFF2-40B4-BE49-F238E27FC236}">
                  <a16:creationId xmlns:a16="http://schemas.microsoft.com/office/drawing/2014/main" id="{42F5BE5E-A395-4FF4-8550-C6D5A38BBD53}"/>
                </a:ext>
              </a:extLst>
            </p:cNvPr>
            <p:cNvSpPr/>
            <p:nvPr/>
          </p:nvSpPr>
          <p:spPr>
            <a:xfrm>
              <a:off x="8924638" y="2439785"/>
              <a:ext cx="23070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endParaRPr lang="pt-BR" sz="1200">
                <a:solidFill>
                  <a:prstClr val="white"/>
                </a:solidFill>
              </a:endParaRPr>
            </a:p>
          </p:txBody>
        </p:sp>
      </p:grpSp>
      <p:cxnSp>
        <p:nvCxnSpPr>
          <p:cNvPr id="2" name="Conector de Seta Reta 107">
            <a:extLst>
              <a:ext uri="{FF2B5EF4-FFF2-40B4-BE49-F238E27FC236}">
                <a16:creationId xmlns:a16="http://schemas.microsoft.com/office/drawing/2014/main" id="{12A87D37-8C75-4B75-AF68-9C3EF158ABB9}"/>
              </a:ext>
            </a:extLst>
          </p:cNvPr>
          <p:cNvCxnSpPr>
            <a:cxnSpLocks/>
          </p:cNvCxnSpPr>
          <p:nvPr/>
        </p:nvCxnSpPr>
        <p:spPr>
          <a:xfrm flipV="1">
            <a:off x="8561367" y="3121611"/>
            <a:ext cx="26143" cy="19942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107">
            <a:extLst>
              <a:ext uri="{FF2B5EF4-FFF2-40B4-BE49-F238E27FC236}">
                <a16:creationId xmlns:a16="http://schemas.microsoft.com/office/drawing/2014/main" id="{534A3609-59FC-4757-A9CA-CB7A93BCA78A}"/>
              </a:ext>
            </a:extLst>
          </p:cNvPr>
          <p:cNvCxnSpPr>
            <a:cxnSpLocks/>
          </p:cNvCxnSpPr>
          <p:nvPr/>
        </p:nvCxnSpPr>
        <p:spPr>
          <a:xfrm flipV="1">
            <a:off x="10665565" y="3092823"/>
            <a:ext cx="26141" cy="194097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20">
            <a:extLst>
              <a:ext uri="{FF2B5EF4-FFF2-40B4-BE49-F238E27FC236}">
                <a16:creationId xmlns:a16="http://schemas.microsoft.com/office/drawing/2014/main" id="{B4B63D69-E95B-4054-B5BA-C4AE555CAE2A}"/>
              </a:ext>
            </a:extLst>
          </p:cNvPr>
          <p:cNvSpPr/>
          <p:nvPr/>
        </p:nvSpPr>
        <p:spPr>
          <a:xfrm>
            <a:off x="8213524" y="2307729"/>
            <a:ext cx="256645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endParaRPr lang="pt-BR" sz="16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03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5" ma:contentTypeDescription="Create a new document." ma:contentTypeScope="" ma:versionID="f64f37cbed3bd232caf78c96d6b31d4b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7c86bf5a30bc404c6b09642f478cc5b0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A084E2-5338-4AC6-A40F-28E991BCDCAB}">
  <ds:schemaRefs>
    <ds:schemaRef ds:uri="1f168f81-3f83-4b33-9f0c-ec152bce3f98"/>
    <ds:schemaRef ds:uri="86822d51-02f5-488a-80f3-0b621e7c31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29064BC-C1D1-49F9-B98D-B2124889F3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7F1F6F-DA96-449D-930B-F583B9B352D0}">
  <ds:schemaRefs>
    <ds:schemaRef ds:uri="1f168f81-3f83-4b33-9f0c-ec152bce3f98"/>
    <ds:schemaRef ds:uri="86822d51-02f5-488a-80f3-0b621e7c31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3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Conteúdo</vt:lpstr>
      <vt:lpstr>Encerramento / Agradecimento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revision>99</cp:revision>
  <dcterms:created xsi:type="dcterms:W3CDTF">2016-12-01T16:19:35Z</dcterms:created>
  <dcterms:modified xsi:type="dcterms:W3CDTF">2021-04-09T00:49:32Z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