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index.html" TargetMode="External"/><Relationship Id="rId2" Type="http://schemas.openxmlformats.org/officeDocument/2006/relationships/hyperlink" Target="https://www.figma.com/file/2aMCZ5Laz4WE2BaEZiMvqd/Home?type=design&amp;node-id=1-2&amp;t=W3O00Zm41ojeYExu-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CBD2A-1FB7-46EE-9153-91AEE1B5C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Integrador</a:t>
            </a:r>
            <a:br>
              <a:rPr lang="pt-BR" dirty="0"/>
            </a:br>
            <a:r>
              <a:rPr lang="pt-BR" dirty="0"/>
              <a:t>Grupo-007</a:t>
            </a:r>
          </a:p>
        </p:txBody>
      </p:sp>
    </p:spTree>
    <p:extLst>
      <p:ext uri="{BB962C8B-B14F-4D97-AF65-F5344CB8AC3E}">
        <p14:creationId xmlns:p14="http://schemas.microsoft.com/office/powerpoint/2010/main" val="81893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F48C5-E2F6-42CE-9BBD-D7DF164D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7B8C5-51EF-44BA-A7AC-6BB34FD6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Erick Esperidião</a:t>
            </a:r>
            <a:br>
              <a:rPr lang="pt-BR" dirty="0"/>
            </a:br>
            <a:endParaRPr lang="pt-BR" dirty="0"/>
          </a:p>
          <a:p>
            <a:r>
              <a:rPr lang="pt-BR" dirty="0" err="1"/>
              <a:t>Filiberto</a:t>
            </a:r>
            <a:r>
              <a:rPr lang="pt-BR" dirty="0"/>
              <a:t> Cova</a:t>
            </a:r>
            <a:br>
              <a:rPr lang="pt-BR" dirty="0"/>
            </a:br>
            <a:endParaRPr lang="pt-BR" dirty="0"/>
          </a:p>
          <a:p>
            <a:r>
              <a:rPr lang="pt-BR" dirty="0"/>
              <a:t>Gabriel Gomes</a:t>
            </a:r>
            <a:br>
              <a:rPr lang="pt-BR" dirty="0"/>
            </a:br>
            <a:endParaRPr lang="pt-BR" dirty="0"/>
          </a:p>
          <a:p>
            <a:r>
              <a:rPr lang="pt-BR" dirty="0"/>
              <a:t>Gustavo de Paula</a:t>
            </a:r>
            <a:br>
              <a:rPr lang="pt-BR" dirty="0"/>
            </a:br>
            <a:endParaRPr lang="pt-BR" dirty="0"/>
          </a:p>
          <a:p>
            <a:r>
              <a:rPr lang="pt-BR" dirty="0"/>
              <a:t>Leandro Lopes</a:t>
            </a:r>
          </a:p>
        </p:txBody>
      </p:sp>
    </p:spTree>
    <p:extLst>
      <p:ext uri="{BB962C8B-B14F-4D97-AF65-F5344CB8AC3E}">
        <p14:creationId xmlns:p14="http://schemas.microsoft.com/office/powerpoint/2010/main" val="361040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B15EA-1799-48CA-89BF-336CEE58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48C71-C1A8-48B9-BDBF-98BA55A3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/>
              <a:t>WhatsApp: </a:t>
            </a:r>
            <a:r>
              <a:rPr lang="pt-BR" dirty="0"/>
              <a:t>Para comunicação diária e dúvidas sem muitos detalhes.</a:t>
            </a:r>
          </a:p>
          <a:p>
            <a:r>
              <a:rPr lang="pt-BR" b="1" u="sng" dirty="0"/>
              <a:t>GitHub:</a:t>
            </a:r>
            <a:r>
              <a:rPr lang="pt-BR" dirty="0"/>
              <a:t> Repositório centralizado remoto para o versionamento do código.</a:t>
            </a:r>
          </a:p>
          <a:p>
            <a:r>
              <a:rPr lang="pt-BR" b="1" u="sng" dirty="0"/>
              <a:t>Discord: </a:t>
            </a:r>
            <a:r>
              <a:rPr lang="pt-BR" dirty="0"/>
              <a:t>Para vídeo chamadas e tirarmos dúvidas que precisassem de mais atenção.</a:t>
            </a:r>
          </a:p>
          <a:p>
            <a:r>
              <a:rPr lang="pt-BR" b="1" u="sng" dirty="0"/>
              <a:t>Trello: </a:t>
            </a:r>
            <a:r>
              <a:rPr lang="pt-BR" dirty="0"/>
              <a:t>Onde centralizamos o fluxo das tarefas e gerenciamento do projeto.</a:t>
            </a:r>
          </a:p>
          <a:p>
            <a:r>
              <a:rPr lang="pt-BR" b="1" u="sng" dirty="0"/>
              <a:t>Figma:</a:t>
            </a:r>
            <a:r>
              <a:rPr lang="pt-BR" dirty="0"/>
              <a:t> Utilizado para a confecção do layout.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01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E3840-270B-4613-BC0D-B84EBAC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e Layout: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54C54-89FE-45CA-B491-09C69D26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Hoje em dia existe uma tendência no </a:t>
            </a:r>
            <a:r>
              <a:rPr lang="pt-BR" b="1" i="1" dirty="0"/>
              <a:t>agronegócio</a:t>
            </a:r>
            <a:r>
              <a:rPr lang="pt-BR" dirty="0"/>
              <a:t>, produtos verdes, com uma necessidade tecnológica no área agrícola. E essa é a tendência nos próximos anos. Achamos que uma boa referência para este entendimento são os produtos do supermercado. Para a confecção do </a:t>
            </a:r>
            <a:r>
              <a:rPr lang="pt-BR" b="1" i="1" dirty="0"/>
              <a:t>layout</a:t>
            </a:r>
            <a:r>
              <a:rPr lang="pt-BR" dirty="0"/>
              <a:t> usamos como inspiração o </a:t>
            </a:r>
            <a:r>
              <a:rPr lang="pt-BR" dirty="0" err="1"/>
              <a:t>portaltech.joyclass</a:t>
            </a:r>
            <a:r>
              <a:rPr lang="pt-BR" dirty="0"/>
              <a:t> (a mesma do curso) e alguns portais relacionados ao setor de </a:t>
            </a:r>
            <a:r>
              <a:rPr lang="pt-BR" b="1" i="1" dirty="0"/>
              <a:t>agronegócio.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84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B6700-7365-48B4-8808-5723A203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desenvolvimento: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51A80-CA15-4412-981F-096A712E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 conectamos via WhatsApp. Nós não tivemos a oportunidade de fazer uma primeira reunião (briefing) com todos os participantes. Mas, com a cooperação de todos correu tudo bem.</a:t>
            </a:r>
          </a:p>
          <a:p>
            <a:r>
              <a:rPr lang="pt-BR" dirty="0"/>
              <a:t>Depois de decidido o tema, partimos para as pesquisas e cada um contribuiu de alguma forma até chegarmos ao Figma, onde as ideias começaram a tomar forma.</a:t>
            </a:r>
          </a:p>
          <a:p>
            <a:r>
              <a:rPr lang="pt-BR" dirty="0"/>
              <a:t>Daí pra frente, foi olhar, revisar e tentar deixar no formato que nós consideramos o ideal para o momento e visando o negócio.</a:t>
            </a:r>
          </a:p>
        </p:txBody>
      </p:sp>
    </p:spTree>
    <p:extLst>
      <p:ext uri="{BB962C8B-B14F-4D97-AF65-F5344CB8AC3E}">
        <p14:creationId xmlns:p14="http://schemas.microsoft.com/office/powerpoint/2010/main" val="166060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D6EDF-F6D8-4492-A288-DF7D33E8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primeiro </a:t>
            </a:r>
            <a:r>
              <a:rPr lang="pt-BR" i="1" dirty="0"/>
              <a:t>sprint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A9CAC-D636-420D-9671-23ECBBAF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3200" b="1" i="1" u="sng" dirty="0"/>
              <a:t>Bora lá conferir????</a:t>
            </a:r>
          </a:p>
          <a:p>
            <a:endParaRPr lang="pt-BR" dirty="0"/>
          </a:p>
          <a:p>
            <a:pPr lvl="3"/>
            <a:r>
              <a:rPr lang="pt-BR" sz="1800" dirty="0" err="1"/>
              <a:t>Figna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Home – Figma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  <a:p>
            <a:pPr lvl="4"/>
            <a:r>
              <a:rPr lang="pt-BR" sz="1800" dirty="0"/>
              <a:t>Nosso site: </a:t>
            </a:r>
            <a:r>
              <a:rPr lang="pt-BR" sz="1800" dirty="0" err="1">
                <a:hlinkClick r:id="rId3"/>
              </a:rPr>
              <a:t>ProjetoIntegrador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8969984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412</TotalTime>
  <Words>253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Projeto Integrador Grupo-007</vt:lpstr>
      <vt:lpstr>Integrantes:</vt:lpstr>
      <vt:lpstr>Tecnologias utilizadas: </vt:lpstr>
      <vt:lpstr>Tema e Layout:</vt:lpstr>
      <vt:lpstr>Fluxo de desenvolvimento:</vt:lpstr>
      <vt:lpstr>Resultado do primeiro sprint: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Integrativo Grupo-007</dc:title>
  <dc:creator>Leandro Lopes</dc:creator>
  <cp:lastModifiedBy>Leandro Lopes</cp:lastModifiedBy>
  <cp:revision>9</cp:revision>
  <dcterms:created xsi:type="dcterms:W3CDTF">2023-05-11T18:06:01Z</dcterms:created>
  <dcterms:modified xsi:type="dcterms:W3CDTF">2023-05-12T00:58:46Z</dcterms:modified>
</cp:coreProperties>
</file>