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13"/>
    <p:restoredTop sz="94595"/>
  </p:normalViewPr>
  <p:slideViewPr>
    <p:cSldViewPr snapToGrid="0" snapToObjects="1">
      <p:cViewPr>
        <p:scale>
          <a:sx n="75" d="100"/>
          <a:sy n="75" d="100"/>
        </p:scale>
        <p:origin x="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0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2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9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3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7732C-A491-D04F-B499-CBB7801B76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6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81276" y="845883"/>
            <a:ext cx="2342942" cy="2237696"/>
          </a:xfrm>
          <a:prstGeom prst="roundRect">
            <a:avLst>
              <a:gd name="adj" fmla="val 9818"/>
            </a:avLst>
          </a:prstGeom>
          <a:solidFill>
            <a:schemeClr val="accent2">
              <a:alpha val="25000"/>
            </a:schemeClr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PCI Pal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Integration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006" y="1531460"/>
            <a:ext cx="877824" cy="912249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566507" y="570422"/>
            <a:ext cx="10207803" cy="576795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AWS Region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52" y="244712"/>
            <a:ext cx="997919" cy="65142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7484904" y="2325511"/>
            <a:ext cx="4038332" cy="229729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cxnSp>
        <p:nvCxnSpPr>
          <p:cNvPr id="25" name="Straight Arrow Connector 24"/>
          <p:cNvCxnSpPr>
            <a:cxnSpLocks/>
            <a:stCxn id="9" idx="3"/>
            <a:endCxn id="6" idx="1"/>
          </p:cNvCxnSpPr>
          <p:nvPr/>
        </p:nvCxnSpPr>
        <p:spPr>
          <a:xfrm flipV="1">
            <a:off x="3555720" y="1987585"/>
            <a:ext cx="1155286" cy="14785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18" idx="1"/>
          </p:cNvCxnSpPr>
          <p:nvPr/>
        </p:nvCxnSpPr>
        <p:spPr>
          <a:xfrm flipV="1">
            <a:off x="3555720" y="3474156"/>
            <a:ext cx="3929184" cy="427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33" y="3012839"/>
            <a:ext cx="685800" cy="914400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stCxn id="31" idx="3"/>
            <a:endCxn id="9" idx="1"/>
          </p:cNvCxnSpPr>
          <p:nvPr/>
        </p:nvCxnSpPr>
        <p:spPr>
          <a:xfrm flipV="1">
            <a:off x="1218033" y="3466165"/>
            <a:ext cx="646156" cy="38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727152" y="4124547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mazon Ember" charset="0"/>
                <a:ea typeface="Amazon Ember" charset="0"/>
                <a:cs typeface="Amazon Ember" charset="0"/>
              </a:rPr>
              <a:t>Amazon Connect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189" y="2815576"/>
            <a:ext cx="1691531" cy="13011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938897" y="2505018"/>
            <a:ext cx="2403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mazon Ember" charset="0"/>
                <a:ea typeface="Amazon Ember" charset="0"/>
                <a:cs typeface="Amazon Ember" charset="0"/>
              </a:rPr>
              <a:t>AddAgent</a:t>
            </a:r>
            <a:r>
              <a:rPr lang="en-US" sz="1400" dirty="0">
                <a:latin typeface="Amazon Ember" charset="0"/>
                <a:ea typeface="Amazon Ember" charset="0"/>
                <a:cs typeface="Amazon Ember" charset="0"/>
              </a:rPr>
              <a:t>, </a:t>
            </a:r>
            <a:r>
              <a:rPr lang="en-US" sz="1400" dirty="0" err="1">
                <a:latin typeface="Amazon Ember" charset="0"/>
                <a:ea typeface="Amazon Ember" charset="0"/>
                <a:cs typeface="Amazon Ember" charset="0"/>
              </a:rPr>
              <a:t>GetAgent</a:t>
            </a:r>
            <a:endParaRPr lang="en-US" sz="1400" dirty="0">
              <a:latin typeface="Amazon Ember" charset="0"/>
              <a:ea typeface="Amazon Ember" charset="0"/>
              <a:cs typeface="Amazon Ember" charset="0"/>
            </a:endParaRPr>
          </a:p>
          <a:p>
            <a:pPr algn="ctr"/>
            <a:r>
              <a:rPr lang="en-US" sz="1400" dirty="0">
                <a:latin typeface="Amazon Ember" charset="0"/>
                <a:ea typeface="Amazon Ember" charset="0"/>
                <a:cs typeface="Amazon Ember" charset="0"/>
              </a:rPr>
              <a:t>Lambda functions</a:t>
            </a:r>
          </a:p>
          <a:p>
            <a:pPr algn="ctr"/>
            <a:endParaRPr lang="en-US" sz="1400" dirty="0">
              <a:latin typeface="Amazon Ember" charset="0"/>
              <a:ea typeface="Amazon Ember" charset="0"/>
              <a:cs typeface="Amazon Ember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131" y="3065436"/>
            <a:ext cx="731520" cy="9104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61A4C6-26D5-4C32-9B0F-2E7FE3854B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7724" y="2854760"/>
            <a:ext cx="3012692" cy="107247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86B3091-5AE6-41E1-8C12-A4BBFB16F588}"/>
              </a:ext>
            </a:extLst>
          </p:cNvPr>
          <p:cNvSpPr txBox="1"/>
          <p:nvPr/>
        </p:nvSpPr>
        <p:spPr>
          <a:xfrm>
            <a:off x="4197464" y="3504331"/>
            <a:ext cx="1886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Secure phone call</a:t>
            </a:r>
          </a:p>
        </p:txBody>
      </p:sp>
    </p:spTree>
    <p:extLst>
      <p:ext uri="{BB962C8B-B14F-4D97-AF65-F5344CB8AC3E}">
        <p14:creationId xmlns:p14="http://schemas.microsoft.com/office/powerpoint/2010/main" val="142354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15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Yeras</dc:creator>
  <cp:lastModifiedBy>Cesar Branco</cp:lastModifiedBy>
  <cp:revision>16</cp:revision>
  <dcterms:created xsi:type="dcterms:W3CDTF">2017-11-01T15:03:19Z</dcterms:created>
  <dcterms:modified xsi:type="dcterms:W3CDTF">2021-02-09T00:11:04Z</dcterms:modified>
</cp:coreProperties>
</file>