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3"/>
    <p:restoredTop sz="94595"/>
  </p:normalViewPr>
  <p:slideViewPr>
    <p:cSldViewPr snapToGrid="0" snapToObjects="1">
      <p:cViewPr varScale="1">
        <p:scale>
          <a:sx n="114" d="100"/>
          <a:sy n="114" d="100"/>
        </p:scale>
        <p:origin x="115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0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2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9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7732C-A491-D04F-B499-CBB7801B76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6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276E078-1804-47C7-BF3B-C48937C8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20" y="462176"/>
            <a:ext cx="10589559" cy="605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4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Yeras</dc:creator>
  <cp:lastModifiedBy>Cesar Branco</cp:lastModifiedBy>
  <cp:revision>18</cp:revision>
  <dcterms:created xsi:type="dcterms:W3CDTF">2017-11-01T15:03:19Z</dcterms:created>
  <dcterms:modified xsi:type="dcterms:W3CDTF">2021-02-24T19:26:02Z</dcterms:modified>
</cp:coreProperties>
</file>