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7" r:id="rId5"/>
    <p:sldId id="288" r:id="rId6"/>
    <p:sldId id="286" r:id="rId7"/>
    <p:sldId id="289" r:id="rId8"/>
    <p:sldId id="293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841E0-C06F-4C84-B476-E2353F0AB12E}" v="3" dt="2024-08-09T13:21:32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Hernando" userId="caedcc48-279c-485f-ac9f-770aecf1d32d" providerId="ADAL" clId="{F43841E0-C06F-4C84-B476-E2353F0AB12E}"/>
    <pc:docChg chg="custSel addSld modSld">
      <pc:chgData name="César Hernando" userId="caedcc48-279c-485f-ac9f-770aecf1d32d" providerId="ADAL" clId="{F43841E0-C06F-4C84-B476-E2353F0AB12E}" dt="2024-08-09T13:21:45.506" v="76" actId="207"/>
      <pc:docMkLst>
        <pc:docMk/>
      </pc:docMkLst>
      <pc:sldChg chg="addSp delSp modSp new mod">
        <pc:chgData name="César Hernando" userId="caedcc48-279c-485f-ac9f-770aecf1d32d" providerId="ADAL" clId="{F43841E0-C06F-4C84-B476-E2353F0AB12E}" dt="2024-08-09T13:21:45.506" v="76" actId="207"/>
        <pc:sldMkLst>
          <pc:docMk/>
          <pc:sldMk cId="717178400" sldId="302"/>
        </pc:sldMkLst>
        <pc:spChg chg="mod">
          <ac:chgData name="César Hernando" userId="caedcc48-279c-485f-ac9f-770aecf1d32d" providerId="ADAL" clId="{F43841E0-C06F-4C84-B476-E2353F0AB12E}" dt="2024-08-08T09:05:47.086" v="10" actId="20577"/>
          <ac:spMkLst>
            <pc:docMk/>
            <pc:sldMk cId="717178400" sldId="302"/>
            <ac:spMk id="2" creationId="{88F06482-35D5-AE3C-5431-CDDED79941F2}"/>
          </ac:spMkLst>
        </pc:spChg>
        <pc:spChg chg="del">
          <ac:chgData name="César Hernando" userId="caedcc48-279c-485f-ac9f-770aecf1d32d" providerId="ADAL" clId="{F43841E0-C06F-4C84-B476-E2353F0AB12E}" dt="2024-08-08T09:05:38.074" v="2" actId="478"/>
          <ac:spMkLst>
            <pc:docMk/>
            <pc:sldMk cId="717178400" sldId="302"/>
            <ac:spMk id="3" creationId="{36591776-FD98-920E-49CC-56A89C85F6CE}"/>
          </ac:spMkLst>
        </pc:spChg>
        <pc:spChg chg="del">
          <ac:chgData name="César Hernando" userId="caedcc48-279c-485f-ac9f-770aecf1d32d" providerId="ADAL" clId="{F43841E0-C06F-4C84-B476-E2353F0AB12E}" dt="2024-08-08T09:05:36.076" v="1" actId="478"/>
          <ac:spMkLst>
            <pc:docMk/>
            <pc:sldMk cId="717178400" sldId="302"/>
            <ac:spMk id="4" creationId="{771840F5-5C7A-20EF-2221-3F2769889C54}"/>
          </ac:spMkLst>
        </pc:spChg>
        <pc:spChg chg="add mod">
          <ac:chgData name="César Hernando" userId="caedcc48-279c-485f-ac9f-770aecf1d32d" providerId="ADAL" clId="{F43841E0-C06F-4C84-B476-E2353F0AB12E}" dt="2024-08-09T13:21:45.506" v="76" actId="207"/>
          <ac:spMkLst>
            <pc:docMk/>
            <pc:sldMk cId="717178400" sldId="302"/>
            <ac:spMk id="15" creationId="{FBE68E3E-1F46-C455-9D3D-CB6203A99E14}"/>
          </ac:spMkLst>
        </pc:spChg>
        <pc:picChg chg="add mod">
          <ac:chgData name="César Hernando" userId="caedcc48-279c-485f-ac9f-770aecf1d32d" providerId="ADAL" clId="{F43841E0-C06F-4C84-B476-E2353F0AB12E}" dt="2024-08-08T09:05:42.758" v="4" actId="1076"/>
          <ac:picMkLst>
            <pc:docMk/>
            <pc:sldMk cId="717178400" sldId="302"/>
            <ac:picMk id="6" creationId="{CBC418F4-413E-F6C8-7AE2-7F52B11C8CB5}"/>
          </ac:picMkLst>
        </pc:picChg>
        <pc:picChg chg="add mod">
          <ac:chgData name="César Hernando" userId="caedcc48-279c-485f-ac9f-770aecf1d32d" providerId="ADAL" clId="{F43841E0-C06F-4C84-B476-E2353F0AB12E}" dt="2024-08-08T11:36:41.406" v="22" actId="1076"/>
          <ac:picMkLst>
            <pc:docMk/>
            <pc:sldMk cId="717178400" sldId="302"/>
            <ac:picMk id="8" creationId="{D08702FA-F384-B7FA-354F-7E746B642056}"/>
          </ac:picMkLst>
        </pc:picChg>
        <pc:picChg chg="add del mod">
          <ac:chgData name="César Hernando" userId="caedcc48-279c-485f-ac9f-770aecf1d32d" providerId="ADAL" clId="{F43841E0-C06F-4C84-B476-E2353F0AB12E}" dt="2024-08-09T13:21:17.739" v="49" actId="478"/>
          <ac:picMkLst>
            <pc:docMk/>
            <pc:sldMk cId="717178400" sldId="302"/>
            <ac:picMk id="10" creationId="{122DF568-F986-D293-9997-07DB497C359D}"/>
          </ac:picMkLst>
        </pc:picChg>
        <pc:picChg chg="add mod">
          <ac:chgData name="César Hernando" userId="caedcc48-279c-485f-ac9f-770aecf1d32d" providerId="ADAL" clId="{F43841E0-C06F-4C84-B476-E2353F0AB12E}" dt="2024-08-08T12:47:35.548" v="30" actId="1076"/>
          <ac:picMkLst>
            <pc:docMk/>
            <pc:sldMk cId="717178400" sldId="302"/>
            <ac:picMk id="12" creationId="{96737E6A-1EE4-35C8-5801-FD6609303A87}"/>
          </ac:picMkLst>
        </pc:picChg>
        <pc:picChg chg="add mod">
          <ac:chgData name="César Hernando" userId="caedcc48-279c-485f-ac9f-770aecf1d32d" providerId="ADAL" clId="{F43841E0-C06F-4C84-B476-E2353F0AB12E}" dt="2024-08-09T13:21:21.904" v="52" actId="1076"/>
          <ac:picMkLst>
            <pc:docMk/>
            <pc:sldMk cId="717178400" sldId="302"/>
            <ac:picMk id="14" creationId="{A74690D4-F25F-CFA4-5F9A-F9FBB8F372E2}"/>
          </ac:picMkLst>
        </pc:picChg>
      </pc:sldChg>
      <pc:sldChg chg="addSp delSp modSp new mod">
        <pc:chgData name="César Hernando" userId="caedcc48-279c-485f-ac9f-770aecf1d32d" providerId="ADAL" clId="{F43841E0-C06F-4C84-B476-E2353F0AB12E}" dt="2024-08-09T12:27:00.542" v="47" actId="1076"/>
        <pc:sldMkLst>
          <pc:docMk/>
          <pc:sldMk cId="4143772666" sldId="303"/>
        </pc:sldMkLst>
        <pc:spChg chg="del">
          <ac:chgData name="César Hernando" userId="caedcc48-279c-485f-ac9f-770aecf1d32d" providerId="ADAL" clId="{F43841E0-C06F-4C84-B476-E2353F0AB12E}" dt="2024-08-08T17:40:07.410" v="32" actId="478"/>
          <ac:spMkLst>
            <pc:docMk/>
            <pc:sldMk cId="4143772666" sldId="303"/>
            <ac:spMk id="2" creationId="{31716735-F9FC-AAF1-7E76-B90D2A0EAE7E}"/>
          </ac:spMkLst>
        </pc:spChg>
        <pc:spChg chg="del">
          <ac:chgData name="César Hernando" userId="caedcc48-279c-485f-ac9f-770aecf1d32d" providerId="ADAL" clId="{F43841E0-C06F-4C84-B476-E2353F0AB12E}" dt="2024-08-08T17:40:10.257" v="33" actId="478"/>
          <ac:spMkLst>
            <pc:docMk/>
            <pc:sldMk cId="4143772666" sldId="303"/>
            <ac:spMk id="3" creationId="{F7353B8F-CDB8-B5D7-76C9-F76EADE456B1}"/>
          </ac:spMkLst>
        </pc:spChg>
        <pc:spChg chg="del">
          <ac:chgData name="César Hernando" userId="caedcc48-279c-485f-ac9f-770aecf1d32d" providerId="ADAL" clId="{F43841E0-C06F-4C84-B476-E2353F0AB12E}" dt="2024-08-08T17:40:13.374" v="34" actId="478"/>
          <ac:spMkLst>
            <pc:docMk/>
            <pc:sldMk cId="4143772666" sldId="303"/>
            <ac:spMk id="4" creationId="{05261C9B-BC7B-072C-21EA-02FDEA643C44}"/>
          </ac:spMkLst>
        </pc:spChg>
        <pc:spChg chg="add mod">
          <ac:chgData name="César Hernando" userId="caedcc48-279c-485f-ac9f-770aecf1d32d" providerId="ADAL" clId="{F43841E0-C06F-4C84-B476-E2353F0AB12E}" dt="2024-08-08T17:40:47.922" v="43" actId="20577"/>
          <ac:spMkLst>
            <pc:docMk/>
            <pc:sldMk cId="4143772666" sldId="303"/>
            <ac:spMk id="7" creationId="{2F216A07-20C1-6A6E-E3D9-8C9921AC3290}"/>
          </ac:spMkLst>
        </pc:spChg>
        <pc:spChg chg="add mod">
          <ac:chgData name="César Hernando" userId="caedcc48-279c-485f-ac9f-770aecf1d32d" providerId="ADAL" clId="{F43841E0-C06F-4C84-B476-E2353F0AB12E}" dt="2024-08-09T12:27:00.542" v="47" actId="1076"/>
          <ac:spMkLst>
            <pc:docMk/>
            <pc:sldMk cId="4143772666" sldId="303"/>
            <ac:spMk id="10" creationId="{3845393B-0257-9635-A17D-515D195D3282}"/>
          </ac:spMkLst>
        </pc:spChg>
        <pc:picChg chg="add mod">
          <ac:chgData name="César Hernando" userId="caedcc48-279c-485f-ac9f-770aecf1d32d" providerId="ADAL" clId="{F43841E0-C06F-4C84-B476-E2353F0AB12E}" dt="2024-08-08T17:40:17.416" v="36" actId="1076"/>
          <ac:picMkLst>
            <pc:docMk/>
            <pc:sldMk cId="4143772666" sldId="303"/>
            <ac:picMk id="6" creationId="{36980F02-12E0-7B73-657E-70C6315CC7A5}"/>
          </ac:picMkLst>
        </pc:picChg>
        <pc:picChg chg="add mod">
          <ac:chgData name="César Hernando" userId="caedcc48-279c-485f-ac9f-770aecf1d32d" providerId="ADAL" clId="{F43841E0-C06F-4C84-B476-E2353F0AB12E}" dt="2024-08-09T12:26:54.787" v="45" actId="1076"/>
          <ac:picMkLst>
            <pc:docMk/>
            <pc:sldMk cId="4143772666" sldId="303"/>
            <ac:picMk id="9" creationId="{79235D26-2E4E-BBD3-5EBC-C9255B0DEC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8A94-47EC-0AAE-7761-34AE55573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8FA1-DD38-0A79-9864-5C31A738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AC07-4FA7-3493-3558-62E51178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16CB-A7FF-1108-27D0-1B13C662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00D2-E382-6DDF-2709-D54F78AE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50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814-EFA3-554B-DE56-2FD2F0B1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963FA-A715-5443-8647-5F8C18B05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AFF4-1730-82E7-399C-D405C469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76E5-B8C9-5CB7-E1B4-78A6548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37F8-47CB-AF5F-A0CA-D479E302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9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EC679-9882-F9CF-2AB0-0EBF461B2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E3951-B7B6-192F-1D74-87F9223E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F0B3-4106-F1F1-0AD6-8D24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FA08-8ABC-FB60-157E-5C0E1C8B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5F6F-AF8A-9B49-AFDC-291099DF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4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69332"/>
          </a:xfrm>
          <a:prstGeom prst="rect">
            <a:avLst/>
          </a:prstGeom>
        </p:spPr>
        <p:txBody>
          <a:bodyPr tIns="0" bIns="0" anchor="t">
            <a:spAutoFit/>
          </a:bodyPr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1A89-9C65-45A4-8923-6131F1603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9" y="1316038"/>
            <a:ext cx="11484000" cy="463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ZoneTexte 9">
            <a:extLst>
              <a:ext uri="{FF2B5EF4-FFF2-40B4-BE49-F238E27FC236}">
                <a16:creationId xmlns:a16="http://schemas.microsoft.com/office/drawing/2014/main" id="{3FF0BB58-9B74-C73E-41FD-ED6788DF235B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4458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3C0A-7CB7-81FB-362C-478A287C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3A0F-4741-BDDC-4549-BB1FF05D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AA3B-6D51-E989-2D65-938C407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8149-D38B-F216-8DB6-BB326D83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3B50-405C-B95D-FDB1-D67B55F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FA03-050B-AC54-3340-DC0B81C4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18901-8462-1339-41FE-62CB7A26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E182-FE5F-4265-BAD4-8D143D1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77A2-0D03-45A3-5FBC-78D56AC6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92BC-4FEE-177B-237B-8C4C55E9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7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6917-E8B2-FE51-ECF8-6134B5C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17AB-7064-8025-AB53-824A1CDB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3F8B-07F1-CAF5-FD04-732E9206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8F36-4792-B9A4-D8CD-D6A615EC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75C3-2954-3C64-5029-C219C6D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CAD-4076-175B-1662-0AB148AC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5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6A4D-CC96-BF3A-EEDB-CE7547E3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3B55-73E2-AD65-E942-57C11D79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8DBF-49FD-DB31-76A7-B3790218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96A61-4E6D-040F-666B-3B2DB8FB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3D7AB-B1DC-FCC8-33F5-E4D924026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896A-23C4-9271-9285-F15B1EC7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68AA5-B28E-CE05-7237-99EFFBE3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50E31-CB39-5C76-1C37-635F1D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5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C756-F118-6710-77A5-3F788139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C1629-E6B7-F422-7039-3D8F8C0F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1F2FB-75E6-F0E8-15EE-FDBA4951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2B5A8-4D41-1CF3-1592-7ABDA6D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1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9D2BF-B614-189B-A52A-AC0634B2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8955D-23C3-0E56-748E-71FCE32A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8168-8268-B1D5-1EAC-AFCD709C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3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8142-D173-A093-B320-A95A4F9B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B5F-E2C7-C0EF-2CD9-02369785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1B5BD-7A8F-AC90-8B4A-03426CFEA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0C85-BA0F-A5C5-56C1-3B8BFE3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A09E-0FB6-59C1-F4BF-3E3673D7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1BC2C-AC76-D211-7554-C470E345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6B89-1650-38CA-4728-6EC21204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6158D-D6D8-50BB-464E-156FA9415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B2A1-6B4B-E27F-DA77-76153521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9021-F456-5249-E50A-31DB134E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34E7-F833-5778-2251-D376196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4705-1CF4-AA5E-3FDE-72719EA3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1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04D87-9FE0-4C29-BF5A-AC20930E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A4AD-85E6-EE6C-D6AE-6FBC5190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89C7-4474-B14B-1EE7-BBC4FFEB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1983-18B5-4727-A482-AA8B05306A7B}" type="datetimeFigureOut">
              <a:rPr lang="es-ES" smtClean="0"/>
              <a:t>08/08/2024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3D47-A918-C8B0-CAE8-78E24B34B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CDF2-F89E-BCE4-C566-60361498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5DC8-2948-4550-8662-B0855810F5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01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0FA8-3159-1BC5-68DB-9576A06C7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Datos y cosas </a:t>
            </a:r>
            <a:r>
              <a:rPr lang="es-ES" dirty="0" err="1"/>
              <a:t>aux</a:t>
            </a:r>
            <a:r>
              <a:rPr lang="es-ES" dirty="0"/>
              <a:t> de N reinas QUBO</a:t>
            </a:r>
          </a:p>
        </p:txBody>
      </p:sp>
    </p:spTree>
    <p:extLst>
      <p:ext uri="{BB962C8B-B14F-4D97-AF65-F5344CB8AC3E}">
        <p14:creationId xmlns:p14="http://schemas.microsoft.com/office/powerpoint/2010/main" val="398554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6482-35D5-AE3C-5431-CDDED799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hybrid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418F4-413E-F6C8-7AE2-7F52B11C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0" y="1105770"/>
            <a:ext cx="3610479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702FA-F384-B7FA-354F-7E746B64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86" y="1105770"/>
            <a:ext cx="4210638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737E6A-1EE4-35C8-5801-FD6609303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149" y="4507469"/>
            <a:ext cx="8811414" cy="1878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4690D4-F25F-CFA4-5F9A-F9FBB8F3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734" y="2773277"/>
            <a:ext cx="3505689" cy="1324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E68E3E-1F46-C455-9D3D-CB6203A99E14}"/>
              </a:ext>
            </a:extLst>
          </p:cNvPr>
          <p:cNvSpPr txBox="1"/>
          <p:nvPr/>
        </p:nvSpPr>
        <p:spPr>
          <a:xfrm>
            <a:off x="7875605" y="3071207"/>
            <a:ext cx="210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7171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980F02-12E0-7B73-657E-70C6315C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2" y="494651"/>
            <a:ext cx="8564170" cy="2114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16A07-20C1-6A6E-E3D9-8C9921AC3290}"/>
              </a:ext>
            </a:extLst>
          </p:cNvPr>
          <p:cNvSpPr txBox="1"/>
          <p:nvPr/>
        </p:nvSpPr>
        <p:spPr>
          <a:xfrm>
            <a:off x="9394257" y="1010653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Hybrid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35D26-2E4E-BBD3-5EBC-C9255B0D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6" y="2958322"/>
            <a:ext cx="8221222" cy="203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5393B-0257-9635-A17D-515D195D3282}"/>
              </a:ext>
            </a:extLst>
          </p:cNvPr>
          <p:cNvSpPr txBox="1"/>
          <p:nvPr/>
        </p:nvSpPr>
        <p:spPr>
          <a:xfrm>
            <a:off x="9638721" y="3460281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Hybrid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377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BDD90D-32C6-7AA6-0F2B-11489237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13" y="539015"/>
            <a:ext cx="5905939" cy="251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BA56A-DA70-8361-1549-19F6792E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13" y="4430871"/>
            <a:ext cx="5268060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E0A729-7D58-2661-484D-18CF53DCDD9C}"/>
              </a:ext>
            </a:extLst>
          </p:cNvPr>
          <p:cNvSpPr txBox="1"/>
          <p:nvPr/>
        </p:nvSpPr>
        <p:spPr>
          <a:xfrm>
            <a:off x="0" y="4683062"/>
            <a:ext cx="209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Passing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np</a:t>
            </a:r>
            <a:r>
              <a:rPr lang="es-ES" dirty="0"/>
              <a:t> </a:t>
            </a:r>
            <a:r>
              <a:rPr lang="es-ES" dirty="0" err="1"/>
              <a:t>matrix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04271-0C54-195C-B8FE-94CB7A1B79C7}"/>
              </a:ext>
            </a:extLst>
          </p:cNvPr>
          <p:cNvSpPr txBox="1"/>
          <p:nvPr/>
        </p:nvSpPr>
        <p:spPr>
          <a:xfrm>
            <a:off x="7626962" y="963024"/>
            <a:ext cx="2098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Passing </a:t>
            </a:r>
            <a:r>
              <a:rPr lang="es-ES" dirty="0" err="1"/>
              <a:t>dictionarys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diagonal and off diagonal </a:t>
            </a:r>
            <a:r>
              <a:rPr lang="es-ES" dirty="0" err="1"/>
              <a:t>terms</a:t>
            </a:r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FA2D01-3753-1CBD-7E8F-84B1E752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552" y="4633695"/>
            <a:ext cx="5070699" cy="1042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883E94-E13B-0AAF-CCEF-D2EDD8D4F43D}"/>
              </a:ext>
            </a:extLst>
          </p:cNvPr>
          <p:cNvSpPr txBox="1"/>
          <p:nvPr/>
        </p:nvSpPr>
        <p:spPr>
          <a:xfrm>
            <a:off x="3824983" y="3810643"/>
            <a:ext cx="209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hybrid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9C119-1155-7617-2A66-CB9086254193}"/>
              </a:ext>
            </a:extLst>
          </p:cNvPr>
          <p:cNvSpPr txBox="1"/>
          <p:nvPr/>
        </p:nvSpPr>
        <p:spPr>
          <a:xfrm>
            <a:off x="8660787" y="4097561"/>
            <a:ext cx="28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109</a:t>
            </a:r>
          </a:p>
        </p:txBody>
      </p:sp>
    </p:spTree>
    <p:extLst>
      <p:ext uri="{BB962C8B-B14F-4D97-AF65-F5344CB8AC3E}">
        <p14:creationId xmlns:p14="http://schemas.microsoft.com/office/powerpoint/2010/main" val="1596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4A92A1-2AC0-D1EA-526C-D8D47505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8" y="780418"/>
            <a:ext cx="11422069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8C0D0-4EA9-6035-195A-B8C0E6527F6C}"/>
              </a:ext>
            </a:extLst>
          </p:cNvPr>
          <p:cNvSpPr txBox="1"/>
          <p:nvPr/>
        </p:nvSpPr>
        <p:spPr>
          <a:xfrm>
            <a:off x="450438" y="285957"/>
            <a:ext cx="28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DF3CC-D022-FD68-BC13-FA6AB1AF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8" y="2250039"/>
            <a:ext cx="5896798" cy="952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0DA03-FF37-48DF-FD98-10E1A20899FD}"/>
              </a:ext>
            </a:extLst>
          </p:cNvPr>
          <p:cNvSpPr txBox="1"/>
          <p:nvPr/>
        </p:nvSpPr>
        <p:spPr>
          <a:xfrm>
            <a:off x="362206" y="1737768"/>
            <a:ext cx="40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109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B2000-C9E1-E844-8FA9-F63A42FB6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58" y="4382975"/>
            <a:ext cx="5258534" cy="1133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00C9AD-FC63-AF48-98B9-4E6D1DA3B47E}"/>
              </a:ext>
            </a:extLst>
          </p:cNvPr>
          <p:cNvSpPr txBox="1"/>
          <p:nvPr/>
        </p:nvSpPr>
        <p:spPr>
          <a:xfrm>
            <a:off x="928492" y="3916047"/>
            <a:ext cx="40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110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86065-8598-BEF3-B7A9-6646DB1E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122" y="4551613"/>
            <a:ext cx="5059084" cy="1929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6BDAAC-8BC8-8C82-3276-3041BA7A8D9E}"/>
              </a:ext>
            </a:extLst>
          </p:cNvPr>
          <p:cNvSpPr txBox="1"/>
          <p:nvPr/>
        </p:nvSpPr>
        <p:spPr>
          <a:xfrm>
            <a:off x="7781166" y="3974149"/>
            <a:ext cx="40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111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8A6377-DB3D-EEDC-8389-3CF59ED9D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821" y="2361855"/>
            <a:ext cx="3805217" cy="1213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B001A-7AAE-7838-1795-7BAF9625D162}"/>
              </a:ext>
            </a:extLst>
          </p:cNvPr>
          <p:cNvSpPr txBox="1"/>
          <p:nvPr/>
        </p:nvSpPr>
        <p:spPr>
          <a:xfrm>
            <a:off x="7289144" y="1811364"/>
            <a:ext cx="40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115 – 10 </a:t>
            </a:r>
            <a:r>
              <a:rPr lang="es-ES" dirty="0" err="1"/>
              <a:t>reads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96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2E179-EB97-DF8D-B59A-0BEDA872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3" y="618829"/>
            <a:ext cx="5897207" cy="2404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7BE21-8DE7-1B8F-3CB6-21C2F24C2B88}"/>
              </a:ext>
            </a:extLst>
          </p:cNvPr>
          <p:cNvSpPr txBox="1"/>
          <p:nvPr/>
        </p:nvSpPr>
        <p:spPr>
          <a:xfrm>
            <a:off x="712270" y="173255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130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E49F7-D177-8871-E609-6ED63580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444" y="893157"/>
            <a:ext cx="4722366" cy="185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D8A911-A705-F25B-5792-63A189CA2C68}"/>
              </a:ext>
            </a:extLst>
          </p:cNvPr>
          <p:cNvSpPr txBox="1"/>
          <p:nvPr/>
        </p:nvSpPr>
        <p:spPr>
          <a:xfrm>
            <a:off x="7581068" y="249497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150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08DCF1-E636-F16F-DF34-E8AD14846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2" y="3834355"/>
            <a:ext cx="5897207" cy="2687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DDCD47-EBB0-E645-6243-F1582F8ED9C2}"/>
              </a:ext>
            </a:extLst>
          </p:cNvPr>
          <p:cNvSpPr txBox="1"/>
          <p:nvPr/>
        </p:nvSpPr>
        <p:spPr>
          <a:xfrm>
            <a:off x="1253815" y="3304965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175 – 10 </a:t>
            </a:r>
            <a:r>
              <a:rPr lang="es-ES" dirty="0" err="1"/>
              <a:t>reads</a:t>
            </a:r>
            <a:endParaRPr lang="es-E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B23A44-EFA0-C397-0E04-F0CC98E1D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294" y="3927107"/>
            <a:ext cx="5036955" cy="2243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0B18B4-F1D2-8A39-C89E-B71AF985A093}"/>
              </a:ext>
            </a:extLst>
          </p:cNvPr>
          <p:cNvSpPr txBox="1"/>
          <p:nvPr/>
        </p:nvSpPr>
        <p:spPr>
          <a:xfrm>
            <a:off x="7980269" y="3489631"/>
            <a:ext cx="52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 </a:t>
            </a:r>
            <a:r>
              <a:rPr lang="es-ES" dirty="0" err="1"/>
              <a:t>annealing</a:t>
            </a:r>
            <a:r>
              <a:rPr lang="es-ES" dirty="0"/>
              <a:t> 190 – 10 </a:t>
            </a:r>
            <a:r>
              <a:rPr lang="es-ES" dirty="0" err="1"/>
              <a:t>reads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29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F82A99-1457-85B2-B729-A9B2FC92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7" y="640090"/>
            <a:ext cx="6462783" cy="2921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5189F-1B83-79E5-D843-941B055CD0A4}"/>
              </a:ext>
            </a:extLst>
          </p:cNvPr>
          <p:cNvSpPr txBox="1"/>
          <p:nvPr/>
        </p:nvSpPr>
        <p:spPr>
          <a:xfrm>
            <a:off x="933651" y="154004"/>
            <a:ext cx="3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36773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D0413B-BF1C-B01B-09E6-CBF0CEC0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42" y="461022"/>
            <a:ext cx="949775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B50-5434-FBF2-529C-133EDDCE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Hybrid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0CB56-736A-BD13-987D-345D2A65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19" y="206139"/>
            <a:ext cx="2153361" cy="963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FAB97-49A8-6399-E717-4D1DFA42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36" y="314926"/>
            <a:ext cx="2963692" cy="738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E735E1-A454-B3A3-9003-4BFE1D4F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884" y="314926"/>
            <a:ext cx="1971329" cy="931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94DF57-FD02-E694-0006-E1CFE2AF8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269" y="206139"/>
            <a:ext cx="2088287" cy="1166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D777C-33E2-4AFD-5A34-EA7D7F563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97" y="1609837"/>
            <a:ext cx="8449771" cy="1376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5EDA0-F51A-2CC1-4EC3-3EA696E4B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60" y="3418090"/>
            <a:ext cx="3161623" cy="16177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DF4BE2-F389-8005-90F7-5FA917164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6136" y="3215649"/>
            <a:ext cx="4886425" cy="1079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9E105B-F5D0-22C9-8260-A60DCDF04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60" y="5443774"/>
            <a:ext cx="4829849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00895-8960-F92B-627F-597BE28EEA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3015" y="5713607"/>
            <a:ext cx="2922533" cy="511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4B18B-A8D1-6BB1-40CE-7F85221633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9828" y="4577281"/>
            <a:ext cx="2591441" cy="716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E2F3F-950B-BBC4-B219-B8AE47C5C2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3688" y="5671181"/>
            <a:ext cx="2633180" cy="7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8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918-3763-7B00-FFE0-AAF629E8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 </a:t>
            </a:r>
            <a:r>
              <a:rPr lang="es-ES" dirty="0" err="1"/>
              <a:t>ann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4706-8EB8-774C-4F32-E3E6CD5FE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B13F-30ED-B824-4A30-AECDFA236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00A80-DF60-A78C-BC89-ABA909F5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46" y="1764792"/>
            <a:ext cx="2097789" cy="3961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14CA2-964F-E3D6-EA09-012E5814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12" y="2884343"/>
            <a:ext cx="7775448" cy="10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1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C18EA3-3244-B1C0-DE32-23ADD319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80" y="1049867"/>
            <a:ext cx="8440220" cy="43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2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85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Bold</vt:lpstr>
      <vt:lpstr>Montserrat SemiBold</vt:lpstr>
      <vt:lpstr>Office Theme</vt:lpstr>
      <vt:lpstr>Datos y cosas aux de N reinas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</vt:lpstr>
      <vt:lpstr>Sim ann</vt:lpstr>
      <vt:lpstr>PowerPoint Presentation</vt:lpstr>
      <vt:lpstr>hybrid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y cosas aux de N reinas QUBO</dc:title>
  <dc:creator>César Hernando</dc:creator>
  <cp:lastModifiedBy>César Hernando</cp:lastModifiedBy>
  <cp:revision>1</cp:revision>
  <dcterms:created xsi:type="dcterms:W3CDTF">2024-08-08T09:02:08Z</dcterms:created>
  <dcterms:modified xsi:type="dcterms:W3CDTF">2024-08-09T13:21:48Z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2024-08-08T09:02:57Z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c6be9f14-f0ea-4c87-8fab-297b594d1c77</vt:lpwstr>
  </property>
  <property fmtid="{D5CDD505-2E9C-101B-9397-08002B2CF9AE}" pid="8" name="MSIP_Label_ecb69475-382c-4c7a-b21d-8ca64eeef1bd_ContentBits">
    <vt:lpwstr>0</vt:lpwstr>
  </property>
</Properties>
</file>