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60" r:id="rId4"/>
    <p:sldId id="281" r:id="rId5"/>
    <p:sldId id="290" r:id="rId6"/>
    <p:sldId id="291" r:id="rId7"/>
    <p:sldId id="292" r:id="rId8"/>
    <p:sldId id="294" r:id="rId9"/>
    <p:sldId id="295" r:id="rId10"/>
    <p:sldId id="299" r:id="rId11"/>
    <p:sldId id="296" r:id="rId12"/>
    <p:sldId id="297" r:id="rId13"/>
    <p:sldId id="298" r:id="rId14"/>
    <p:sldId id="302" r:id="rId15"/>
    <p:sldId id="304" r:id="rId16"/>
    <p:sldId id="300" r:id="rId17"/>
    <p:sldId id="303"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9DD996-6045-411A-8D54-2C0820825CAC}" v="2391" dt="2024-08-09T13:22:49.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66" d="100"/>
          <a:sy n="66" d="100"/>
        </p:scale>
        <p:origin x="70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ésar Hernando" userId="caedcc48-279c-485f-ac9f-770aecf1d32d" providerId="ADAL" clId="{3F9DD996-6045-411A-8D54-2C0820825CAC}"/>
    <pc:docChg chg="undo custSel addSld delSld modSld addMainMaster delMainMaster modMainMaster">
      <pc:chgData name="César Hernando" userId="caedcc48-279c-485f-ac9f-770aecf1d32d" providerId="ADAL" clId="{3F9DD996-6045-411A-8D54-2C0820825CAC}" dt="2024-08-09T13:24:17.119" v="8703" actId="14100"/>
      <pc:docMkLst>
        <pc:docMk/>
      </pc:docMkLst>
      <pc:sldChg chg="addSp delSp modSp mod modClrScheme chgLayout">
        <pc:chgData name="César Hernando" userId="caedcc48-279c-485f-ac9f-770aecf1d32d" providerId="ADAL" clId="{3F9DD996-6045-411A-8D54-2C0820825CAC}" dt="2024-08-07T08:46:03.458" v="160" actId="20577"/>
        <pc:sldMkLst>
          <pc:docMk/>
          <pc:sldMk cId="3720633026" sldId="256"/>
        </pc:sldMkLst>
        <pc:spChg chg="del mod ord">
          <ac:chgData name="César Hernando" userId="caedcc48-279c-485f-ac9f-770aecf1d32d" providerId="ADAL" clId="{3F9DD996-6045-411A-8D54-2C0820825CAC}" dt="2024-08-07T08:44:19.204" v="6" actId="700"/>
          <ac:spMkLst>
            <pc:docMk/>
            <pc:sldMk cId="3720633026" sldId="256"/>
            <ac:spMk id="2" creationId="{1884EF40-DC68-D457-2B57-44EC5B31F305}"/>
          </ac:spMkLst>
        </pc:spChg>
        <pc:spChg chg="del mod ord">
          <ac:chgData name="César Hernando" userId="caedcc48-279c-485f-ac9f-770aecf1d32d" providerId="ADAL" clId="{3F9DD996-6045-411A-8D54-2C0820825CAC}" dt="2024-08-07T08:44:19.204" v="6" actId="700"/>
          <ac:spMkLst>
            <pc:docMk/>
            <pc:sldMk cId="3720633026" sldId="256"/>
            <ac:spMk id="3" creationId="{698946B1-3B30-A3C4-9D87-4F8B80A0A224}"/>
          </ac:spMkLst>
        </pc:spChg>
        <pc:spChg chg="add mod ord">
          <ac:chgData name="César Hernando" userId="caedcc48-279c-485f-ac9f-770aecf1d32d" providerId="ADAL" clId="{3F9DD996-6045-411A-8D54-2C0820825CAC}" dt="2024-08-07T08:45:03.184" v="93" actId="20577"/>
          <ac:spMkLst>
            <pc:docMk/>
            <pc:sldMk cId="3720633026" sldId="256"/>
            <ac:spMk id="4" creationId="{D504861F-AB99-41AC-8494-6E709E3708D4}"/>
          </ac:spMkLst>
        </pc:spChg>
        <pc:spChg chg="add del mod ord">
          <ac:chgData name="César Hernando" userId="caedcc48-279c-485f-ac9f-770aecf1d32d" providerId="ADAL" clId="{3F9DD996-6045-411A-8D54-2C0820825CAC}" dt="2024-08-07T08:45:20.694" v="94" actId="478"/>
          <ac:spMkLst>
            <pc:docMk/>
            <pc:sldMk cId="3720633026" sldId="256"/>
            <ac:spMk id="5" creationId="{4DC43850-7EFD-3739-557F-0D8059984AF7}"/>
          </ac:spMkLst>
        </pc:spChg>
        <pc:spChg chg="add mod ord">
          <ac:chgData name="César Hernando" userId="caedcc48-279c-485f-ac9f-770aecf1d32d" providerId="ADAL" clId="{3F9DD996-6045-411A-8D54-2C0820825CAC}" dt="2024-08-07T08:46:03.458" v="160" actId="20577"/>
          <ac:spMkLst>
            <pc:docMk/>
            <pc:sldMk cId="3720633026" sldId="256"/>
            <ac:spMk id="6" creationId="{B57AEFCF-7ABF-EB36-F377-5EA5E059D68F}"/>
          </ac:spMkLst>
        </pc:spChg>
      </pc:sldChg>
      <pc:sldChg chg="addSp modSp add mod modAnim">
        <pc:chgData name="César Hernando" userId="caedcc48-279c-485f-ac9f-770aecf1d32d" providerId="ADAL" clId="{3F9DD996-6045-411A-8D54-2C0820825CAC}" dt="2024-08-08T10:24:39.829" v="6808"/>
        <pc:sldMkLst>
          <pc:docMk/>
          <pc:sldMk cId="1357330400" sldId="257"/>
        </pc:sldMkLst>
        <pc:spChg chg="mod">
          <ac:chgData name="César Hernando" userId="caedcc48-279c-485f-ac9f-770aecf1d32d" providerId="ADAL" clId="{3F9DD996-6045-411A-8D54-2C0820825CAC}" dt="2024-08-07T08:49:00.846" v="269" actId="20577"/>
          <ac:spMkLst>
            <pc:docMk/>
            <pc:sldMk cId="1357330400" sldId="257"/>
            <ac:spMk id="2" creationId="{9A01D18D-294D-6A7A-1194-09B96FBFF6A6}"/>
          </ac:spMkLst>
        </pc:spChg>
        <pc:spChg chg="mod">
          <ac:chgData name="César Hernando" userId="caedcc48-279c-485f-ac9f-770aecf1d32d" providerId="ADAL" clId="{3F9DD996-6045-411A-8D54-2C0820825CAC}" dt="2024-08-08T10:24:35.399" v="6807" actId="164"/>
          <ac:spMkLst>
            <pc:docMk/>
            <pc:sldMk cId="1357330400" sldId="257"/>
            <ac:spMk id="20" creationId="{D6003019-A5CA-D2DD-7983-9E943B8DDBF3}"/>
          </ac:spMkLst>
        </pc:spChg>
        <pc:spChg chg="mod">
          <ac:chgData name="César Hernando" userId="caedcc48-279c-485f-ac9f-770aecf1d32d" providerId="ADAL" clId="{3F9DD996-6045-411A-8D54-2C0820825CAC}" dt="2024-08-08T10:24:26.173" v="6806" actId="164"/>
          <ac:spMkLst>
            <pc:docMk/>
            <pc:sldMk cId="1357330400" sldId="257"/>
            <ac:spMk id="23" creationId="{ECAB015D-42CE-E317-E3C1-A45D67C39152}"/>
          </ac:spMkLst>
        </pc:spChg>
        <pc:spChg chg="mod">
          <ac:chgData name="César Hernando" userId="caedcc48-279c-485f-ac9f-770aecf1d32d" providerId="ADAL" clId="{3F9DD996-6045-411A-8D54-2C0820825CAC}" dt="2024-08-08T10:24:26.173" v="6806" actId="164"/>
          <ac:spMkLst>
            <pc:docMk/>
            <pc:sldMk cId="1357330400" sldId="257"/>
            <ac:spMk id="24" creationId="{669633A7-1A55-6ACC-9306-B251B5EE0CC3}"/>
          </ac:spMkLst>
        </pc:spChg>
        <pc:grpChg chg="add mod">
          <ac:chgData name="César Hernando" userId="caedcc48-279c-485f-ac9f-770aecf1d32d" providerId="ADAL" clId="{3F9DD996-6045-411A-8D54-2C0820825CAC}" dt="2024-08-08T10:24:35.399" v="6807" actId="164"/>
          <ac:grpSpMkLst>
            <pc:docMk/>
            <pc:sldMk cId="1357330400" sldId="257"/>
            <ac:grpSpMk id="3" creationId="{818C22B2-D0B3-5278-BC2E-CE9ECBC84036}"/>
          </ac:grpSpMkLst>
        </pc:grpChg>
        <pc:grpChg chg="add mod">
          <ac:chgData name="César Hernando" userId="caedcc48-279c-485f-ac9f-770aecf1d32d" providerId="ADAL" clId="{3F9DD996-6045-411A-8D54-2C0820825CAC}" dt="2024-08-08T10:24:35.399" v="6807" actId="164"/>
          <ac:grpSpMkLst>
            <pc:docMk/>
            <pc:sldMk cId="1357330400" sldId="257"/>
            <ac:grpSpMk id="6" creationId="{9B3A2BF6-4D82-2A71-9432-5F24FFCFA12B}"/>
          </ac:grpSpMkLst>
        </pc:grpChg>
        <pc:picChg chg="mod">
          <ac:chgData name="César Hernando" userId="caedcc48-279c-485f-ac9f-770aecf1d32d" providerId="ADAL" clId="{3F9DD996-6045-411A-8D54-2C0820825CAC}" dt="2024-08-08T10:24:35.399" v="6807" actId="164"/>
          <ac:picMkLst>
            <pc:docMk/>
            <pc:sldMk cId="1357330400" sldId="257"/>
            <ac:picMk id="15" creationId="{0E567CF0-D0E8-180D-7B43-E88B36DF6EBF}"/>
          </ac:picMkLst>
        </pc:picChg>
      </pc:sldChg>
      <pc:sldChg chg="modSp add mod modAnim">
        <pc:chgData name="César Hernando" userId="caedcc48-279c-485f-ac9f-770aecf1d32d" providerId="ADAL" clId="{3F9DD996-6045-411A-8D54-2C0820825CAC}" dt="2024-08-08T10:12:02.787" v="6783"/>
        <pc:sldMkLst>
          <pc:docMk/>
          <pc:sldMk cId="3883506337" sldId="260"/>
        </pc:sldMkLst>
        <pc:spChg chg="mod">
          <ac:chgData name="César Hernando" userId="caedcc48-279c-485f-ac9f-770aecf1d32d" providerId="ADAL" clId="{3F9DD996-6045-411A-8D54-2C0820825CAC}" dt="2024-08-07T08:49:07.339" v="273" actId="20577"/>
          <ac:spMkLst>
            <pc:docMk/>
            <pc:sldMk cId="3883506337" sldId="260"/>
            <ac:spMk id="2" creationId="{AFD0602D-0076-EAD2-B358-C9F184C5E891}"/>
          </ac:spMkLst>
        </pc:spChg>
      </pc:sldChg>
      <pc:sldChg chg="addSp delSp modSp mod modAnim chgLayout">
        <pc:chgData name="César Hernando" userId="caedcc48-279c-485f-ac9f-770aecf1d32d" providerId="ADAL" clId="{3F9DD996-6045-411A-8D54-2C0820825CAC}" dt="2024-08-08T10:18:33.874" v="6802"/>
        <pc:sldMkLst>
          <pc:docMk/>
          <pc:sldMk cId="1852296740" sldId="281"/>
        </pc:sldMkLst>
        <pc:spChg chg="mod ord">
          <ac:chgData name="César Hernando" userId="caedcc48-279c-485f-ac9f-770aecf1d32d" providerId="ADAL" clId="{3F9DD996-6045-411A-8D54-2C0820825CAC}" dt="2024-08-07T12:18:55.951" v="5669" actId="20577"/>
          <ac:spMkLst>
            <pc:docMk/>
            <pc:sldMk cId="1852296740" sldId="281"/>
            <ac:spMk id="2" creationId="{0910B0F2-7197-A87B-08E0-E5F689C624D6}"/>
          </ac:spMkLst>
        </pc:spChg>
        <pc:spChg chg="add del mod ord">
          <ac:chgData name="César Hernando" userId="caedcc48-279c-485f-ac9f-770aecf1d32d" providerId="ADAL" clId="{3F9DD996-6045-411A-8D54-2C0820825CAC}" dt="2024-08-08T10:12:53.692" v="6797" actId="20577"/>
          <ac:spMkLst>
            <pc:docMk/>
            <pc:sldMk cId="1852296740" sldId="281"/>
            <ac:spMk id="3" creationId="{F179114F-6504-5E93-A73B-17E1401CC8C6}"/>
          </ac:spMkLst>
        </pc:spChg>
        <pc:spChg chg="add del mod ord">
          <ac:chgData name="César Hernando" userId="caedcc48-279c-485f-ac9f-770aecf1d32d" providerId="ADAL" clId="{3F9DD996-6045-411A-8D54-2C0820825CAC}" dt="2024-08-07T08:50:29.914" v="280" actId="478"/>
          <ac:spMkLst>
            <pc:docMk/>
            <pc:sldMk cId="1852296740" sldId="281"/>
            <ac:spMk id="4" creationId="{395033DC-7C11-104F-C962-F355F4D67B3D}"/>
          </ac:spMkLst>
        </pc:spChg>
        <pc:spChg chg="add del mod">
          <ac:chgData name="César Hernando" userId="caedcc48-279c-485f-ac9f-770aecf1d32d" providerId="ADAL" clId="{3F9DD996-6045-411A-8D54-2C0820825CAC}" dt="2024-08-07T08:50:22.091" v="277" actId="478"/>
          <ac:spMkLst>
            <pc:docMk/>
            <pc:sldMk cId="1852296740" sldId="281"/>
            <ac:spMk id="6" creationId="{01A460C4-596D-9722-F9B6-19F184EE1854}"/>
          </ac:spMkLst>
        </pc:spChg>
        <pc:spChg chg="add mod">
          <ac:chgData name="César Hernando" userId="caedcc48-279c-485f-ac9f-770aecf1d32d" providerId="ADAL" clId="{3F9DD996-6045-411A-8D54-2C0820825CAC}" dt="2024-08-07T10:09:19.663" v="2716" actId="14100"/>
          <ac:spMkLst>
            <pc:docMk/>
            <pc:sldMk cId="1852296740" sldId="281"/>
            <ac:spMk id="8" creationId="{6E86028B-993D-E874-2B8A-85188AA2EF16}"/>
          </ac:spMkLst>
        </pc:spChg>
        <pc:spChg chg="add mod">
          <ac:chgData name="César Hernando" userId="caedcc48-279c-485f-ac9f-770aecf1d32d" providerId="ADAL" clId="{3F9DD996-6045-411A-8D54-2C0820825CAC}" dt="2024-08-07T09:08:55.609" v="872" actId="1076"/>
          <ac:spMkLst>
            <pc:docMk/>
            <pc:sldMk cId="1852296740" sldId="281"/>
            <ac:spMk id="9" creationId="{DD59ECEB-ED0E-D6E1-99A6-36C3A68F54A1}"/>
          </ac:spMkLst>
        </pc:spChg>
        <pc:spChg chg="add del mod">
          <ac:chgData name="César Hernando" userId="caedcc48-279c-485f-ac9f-770aecf1d32d" providerId="ADAL" clId="{3F9DD996-6045-411A-8D54-2C0820825CAC}" dt="2024-08-07T09:10:37.569" v="1022" actId="478"/>
          <ac:spMkLst>
            <pc:docMk/>
            <pc:sldMk cId="1852296740" sldId="281"/>
            <ac:spMk id="10" creationId="{A993B10B-F129-0EFB-43B7-8F0C6D360AE9}"/>
          </ac:spMkLst>
        </pc:spChg>
        <pc:picChg chg="add mod modCrop">
          <ac:chgData name="César Hernando" userId="caedcc48-279c-485f-ac9f-770aecf1d32d" providerId="ADAL" clId="{3F9DD996-6045-411A-8D54-2C0820825CAC}" dt="2024-08-07T09:08:50.539" v="870" actId="1076"/>
          <ac:picMkLst>
            <pc:docMk/>
            <pc:sldMk cId="1852296740" sldId="281"/>
            <ac:picMk id="7" creationId="{1C9D1F72-06D4-0906-B886-666CD0115D2E}"/>
          </ac:picMkLst>
        </pc:picChg>
      </pc:sldChg>
      <pc:sldChg chg="modSp del">
        <pc:chgData name="César Hernando" userId="caedcc48-279c-485f-ac9f-770aecf1d32d" providerId="ADAL" clId="{3F9DD996-6045-411A-8D54-2C0820825CAC}" dt="2024-08-07T09:54:56.192" v="2711" actId="2696"/>
        <pc:sldMkLst>
          <pc:docMk/>
          <pc:sldMk cId="2310524054" sldId="282"/>
        </pc:sldMkLst>
        <pc:spChg chg="mod">
          <ac:chgData name="César Hernando" userId="caedcc48-279c-485f-ac9f-770aecf1d32d" providerId="ADAL" clId="{3F9DD996-6045-411A-8D54-2C0820825CAC}" dt="2024-08-07T08:43:35.405" v="0"/>
          <ac:spMkLst>
            <pc:docMk/>
            <pc:sldMk cId="2310524054" sldId="282"/>
            <ac:spMk id="2" creationId="{0910B0F2-7197-A87B-08E0-E5F689C624D6}"/>
          </ac:spMkLst>
        </pc:spChg>
        <pc:spChg chg="mod">
          <ac:chgData name="César Hernando" userId="caedcc48-279c-485f-ac9f-770aecf1d32d" providerId="ADAL" clId="{3F9DD996-6045-411A-8D54-2C0820825CAC}" dt="2024-08-07T08:43:35.405" v="0"/>
          <ac:spMkLst>
            <pc:docMk/>
            <pc:sldMk cId="2310524054" sldId="282"/>
            <ac:spMk id="5" creationId="{BA365AB8-B7E8-7A03-3EC1-6083D39CAFE0}"/>
          </ac:spMkLst>
        </pc:spChg>
      </pc:sldChg>
      <pc:sldChg chg="modSp del">
        <pc:chgData name="César Hernando" userId="caedcc48-279c-485f-ac9f-770aecf1d32d" providerId="ADAL" clId="{3F9DD996-6045-411A-8D54-2C0820825CAC}" dt="2024-08-07T12:37:27.207" v="6039" actId="2696"/>
        <pc:sldMkLst>
          <pc:docMk/>
          <pc:sldMk cId="4105575933" sldId="283"/>
        </pc:sldMkLst>
        <pc:spChg chg="mod">
          <ac:chgData name="César Hernando" userId="caedcc48-279c-485f-ac9f-770aecf1d32d" providerId="ADAL" clId="{3F9DD996-6045-411A-8D54-2C0820825CAC}" dt="2024-08-07T08:43:35.405" v="0"/>
          <ac:spMkLst>
            <pc:docMk/>
            <pc:sldMk cId="4105575933" sldId="283"/>
            <ac:spMk id="2" creationId="{0910B0F2-7197-A87B-08E0-E5F689C624D6}"/>
          </ac:spMkLst>
        </pc:spChg>
      </pc:sldChg>
      <pc:sldChg chg="del">
        <pc:chgData name="César Hernando" userId="caedcc48-279c-485f-ac9f-770aecf1d32d" providerId="ADAL" clId="{3F9DD996-6045-411A-8D54-2C0820825CAC}" dt="2024-08-08T09:02:26.269" v="6747" actId="2696"/>
        <pc:sldMkLst>
          <pc:docMk/>
          <pc:sldMk cId="159654148" sldId="284"/>
        </pc:sldMkLst>
      </pc:sldChg>
      <pc:sldChg chg="del">
        <pc:chgData name="César Hernando" userId="caedcc48-279c-485f-ac9f-770aecf1d32d" providerId="ADAL" clId="{3F9DD996-6045-411A-8D54-2C0820825CAC}" dt="2024-08-08T09:02:26.269" v="6747" actId="2696"/>
        <pc:sldMkLst>
          <pc:docMk/>
          <pc:sldMk cId="540969295" sldId="285"/>
        </pc:sldMkLst>
      </pc:sldChg>
      <pc:sldChg chg="del">
        <pc:chgData name="César Hernando" userId="caedcc48-279c-485f-ac9f-770aecf1d32d" providerId="ADAL" clId="{3F9DD996-6045-411A-8D54-2C0820825CAC}" dt="2024-08-08T09:02:26.269" v="6747" actId="2696"/>
        <pc:sldMkLst>
          <pc:docMk/>
          <pc:sldMk cId="3092668121" sldId="286"/>
        </pc:sldMkLst>
      </pc:sldChg>
      <pc:sldChg chg="del">
        <pc:chgData name="César Hernando" userId="caedcc48-279c-485f-ac9f-770aecf1d32d" providerId="ADAL" clId="{3F9DD996-6045-411A-8D54-2C0820825CAC}" dt="2024-08-08T09:02:26.269" v="6747" actId="2696"/>
        <pc:sldMkLst>
          <pc:docMk/>
          <pc:sldMk cId="998295758" sldId="287"/>
        </pc:sldMkLst>
      </pc:sldChg>
      <pc:sldChg chg="del">
        <pc:chgData name="César Hernando" userId="caedcc48-279c-485f-ac9f-770aecf1d32d" providerId="ADAL" clId="{3F9DD996-6045-411A-8D54-2C0820825CAC}" dt="2024-08-08T09:02:26.269" v="6747" actId="2696"/>
        <pc:sldMkLst>
          <pc:docMk/>
          <pc:sldMk cId="2367730033" sldId="288"/>
        </pc:sldMkLst>
      </pc:sldChg>
      <pc:sldChg chg="addSp modSp del mod">
        <pc:chgData name="César Hernando" userId="caedcc48-279c-485f-ac9f-770aecf1d32d" providerId="ADAL" clId="{3F9DD996-6045-411A-8D54-2C0820825CAC}" dt="2024-08-08T09:02:26.269" v="6747" actId="2696"/>
        <pc:sldMkLst>
          <pc:docMk/>
          <pc:sldMk cId="1814186422" sldId="289"/>
        </pc:sldMkLst>
        <pc:spChg chg="mod">
          <ac:chgData name="César Hernando" userId="caedcc48-279c-485f-ac9f-770aecf1d32d" providerId="ADAL" clId="{3F9DD996-6045-411A-8D54-2C0820825CAC}" dt="2024-08-07T08:43:35.405" v="0"/>
          <ac:spMkLst>
            <pc:docMk/>
            <pc:sldMk cId="1814186422" sldId="289"/>
            <ac:spMk id="2" creationId="{3DC09B50-5434-FBF2-529C-133EDDCEC858}"/>
          </ac:spMkLst>
        </pc:spChg>
        <pc:picChg chg="add mod">
          <ac:chgData name="César Hernando" userId="caedcc48-279c-485f-ac9f-770aecf1d32d" providerId="ADAL" clId="{3F9DD996-6045-411A-8D54-2C0820825CAC}" dt="2024-08-07T08:52:22.014" v="292" actId="14100"/>
          <ac:picMkLst>
            <pc:docMk/>
            <pc:sldMk cId="1814186422" sldId="289"/>
            <ac:picMk id="7" creationId="{0974B18B-A8D1-6BB1-40CE-7F8522163314}"/>
          </ac:picMkLst>
        </pc:picChg>
        <pc:picChg chg="add mod">
          <ac:chgData name="César Hernando" userId="caedcc48-279c-485f-ac9f-770aecf1d32d" providerId="ADAL" clId="{3F9DD996-6045-411A-8D54-2C0820825CAC}" dt="2024-08-07T09:12:53.593" v="1111" actId="1076"/>
          <ac:picMkLst>
            <pc:docMk/>
            <pc:sldMk cId="1814186422" sldId="289"/>
            <ac:picMk id="11" creationId="{2ECE2F3F-950B-BBC4-B219-B8AE47C5C276}"/>
          </ac:picMkLst>
        </pc:picChg>
      </pc:sldChg>
      <pc:sldChg chg="delSp modSp add mod modAnim">
        <pc:chgData name="César Hernando" userId="caedcc48-279c-485f-ac9f-770aecf1d32d" providerId="ADAL" clId="{3F9DD996-6045-411A-8D54-2C0820825CAC}" dt="2024-08-08T10:25:24.679" v="6810"/>
        <pc:sldMkLst>
          <pc:docMk/>
          <pc:sldMk cId="3094878059" sldId="290"/>
        </pc:sldMkLst>
        <pc:spChg chg="mod">
          <ac:chgData name="César Hernando" userId="caedcc48-279c-485f-ac9f-770aecf1d32d" providerId="ADAL" clId="{3F9DD996-6045-411A-8D54-2C0820825CAC}" dt="2024-08-07T12:19:00.515" v="5672" actId="20577"/>
          <ac:spMkLst>
            <pc:docMk/>
            <pc:sldMk cId="3094878059" sldId="290"/>
            <ac:spMk id="2" creationId="{0910B0F2-7197-A87B-08E0-E5F689C624D6}"/>
          </ac:spMkLst>
        </pc:spChg>
        <pc:spChg chg="mod">
          <ac:chgData name="César Hernando" userId="caedcc48-279c-485f-ac9f-770aecf1d32d" providerId="ADAL" clId="{3F9DD996-6045-411A-8D54-2C0820825CAC}" dt="2024-08-07T10:10:17.423" v="2719" actId="207"/>
          <ac:spMkLst>
            <pc:docMk/>
            <pc:sldMk cId="3094878059" sldId="290"/>
            <ac:spMk id="3" creationId="{F179114F-6504-5E93-A73B-17E1401CC8C6}"/>
          </ac:spMkLst>
        </pc:spChg>
        <pc:spChg chg="del">
          <ac:chgData name="César Hernando" userId="caedcc48-279c-485f-ac9f-770aecf1d32d" providerId="ADAL" clId="{3F9DD996-6045-411A-8D54-2C0820825CAC}" dt="2024-08-07T09:12:06.984" v="1107" actId="478"/>
          <ac:spMkLst>
            <pc:docMk/>
            <pc:sldMk cId="3094878059" sldId="290"/>
            <ac:spMk id="8" creationId="{6E86028B-993D-E874-2B8A-85188AA2EF16}"/>
          </ac:spMkLst>
        </pc:spChg>
        <pc:spChg chg="del">
          <ac:chgData name="César Hernando" userId="caedcc48-279c-485f-ac9f-770aecf1d32d" providerId="ADAL" clId="{3F9DD996-6045-411A-8D54-2C0820825CAC}" dt="2024-08-07T09:12:09.933" v="1108" actId="478"/>
          <ac:spMkLst>
            <pc:docMk/>
            <pc:sldMk cId="3094878059" sldId="290"/>
            <ac:spMk id="9" creationId="{DD59ECEB-ED0E-D6E1-99A6-36C3A68F54A1}"/>
          </ac:spMkLst>
        </pc:spChg>
        <pc:picChg chg="del">
          <ac:chgData name="César Hernando" userId="caedcc48-279c-485f-ac9f-770aecf1d32d" providerId="ADAL" clId="{3F9DD996-6045-411A-8D54-2C0820825CAC}" dt="2024-08-07T09:12:05.113" v="1106" actId="478"/>
          <ac:picMkLst>
            <pc:docMk/>
            <pc:sldMk cId="3094878059" sldId="290"/>
            <ac:picMk id="7" creationId="{1C9D1F72-06D4-0906-B886-666CD0115D2E}"/>
          </ac:picMkLst>
        </pc:picChg>
      </pc:sldChg>
      <pc:sldChg chg="addSp delSp modSp new del mod modClrScheme chgLayout">
        <pc:chgData name="César Hernando" userId="caedcc48-279c-485f-ac9f-770aecf1d32d" providerId="ADAL" clId="{3F9DD996-6045-411A-8D54-2C0820825CAC}" dt="2024-08-07T08:47:39.990" v="165" actId="2696"/>
        <pc:sldMkLst>
          <pc:docMk/>
          <pc:sldMk cId="3355311446" sldId="290"/>
        </pc:sldMkLst>
        <pc:spChg chg="del mod ord">
          <ac:chgData name="César Hernando" userId="caedcc48-279c-485f-ac9f-770aecf1d32d" providerId="ADAL" clId="{3F9DD996-6045-411A-8D54-2C0820825CAC}" dt="2024-08-07T08:47:32.187" v="164" actId="700"/>
          <ac:spMkLst>
            <pc:docMk/>
            <pc:sldMk cId="3355311446" sldId="290"/>
            <ac:spMk id="2" creationId="{6850B513-B580-F43B-001B-51750125D840}"/>
          </ac:spMkLst>
        </pc:spChg>
        <pc:spChg chg="del">
          <ac:chgData name="César Hernando" userId="caedcc48-279c-485f-ac9f-770aecf1d32d" providerId="ADAL" clId="{3F9DD996-6045-411A-8D54-2C0820825CAC}" dt="2024-08-07T08:47:32.187" v="164" actId="700"/>
          <ac:spMkLst>
            <pc:docMk/>
            <pc:sldMk cId="3355311446" sldId="290"/>
            <ac:spMk id="3" creationId="{AA1C2F25-5768-967B-062A-E05922367477}"/>
          </ac:spMkLst>
        </pc:spChg>
        <pc:spChg chg="del">
          <ac:chgData name="César Hernando" userId="caedcc48-279c-485f-ac9f-770aecf1d32d" providerId="ADAL" clId="{3F9DD996-6045-411A-8D54-2C0820825CAC}" dt="2024-08-07T08:47:32.187" v="164" actId="700"/>
          <ac:spMkLst>
            <pc:docMk/>
            <pc:sldMk cId="3355311446" sldId="290"/>
            <ac:spMk id="4" creationId="{571B521B-AB12-DA83-28BF-48E9D5BC8B4A}"/>
          </ac:spMkLst>
        </pc:spChg>
        <pc:spChg chg="add mod ord">
          <ac:chgData name="César Hernando" userId="caedcc48-279c-485f-ac9f-770aecf1d32d" providerId="ADAL" clId="{3F9DD996-6045-411A-8D54-2C0820825CAC}" dt="2024-08-07T08:47:32.187" v="164" actId="700"/>
          <ac:spMkLst>
            <pc:docMk/>
            <pc:sldMk cId="3355311446" sldId="290"/>
            <ac:spMk id="5" creationId="{E8C95160-48D3-14FD-FAB8-4F50899D11A1}"/>
          </ac:spMkLst>
        </pc:spChg>
      </pc:sldChg>
      <pc:sldChg chg="new del">
        <pc:chgData name="César Hernando" userId="caedcc48-279c-485f-ac9f-770aecf1d32d" providerId="ADAL" clId="{3F9DD996-6045-411A-8D54-2C0820825CAC}" dt="2024-08-07T08:47:17.117" v="162" actId="2696"/>
        <pc:sldMkLst>
          <pc:docMk/>
          <pc:sldMk cId="4034392914" sldId="290"/>
        </pc:sldMkLst>
      </pc:sldChg>
      <pc:sldChg chg="addSp modSp add mod modAnim">
        <pc:chgData name="César Hernando" userId="caedcc48-279c-485f-ac9f-770aecf1d32d" providerId="ADAL" clId="{3F9DD996-6045-411A-8D54-2C0820825CAC}" dt="2024-08-08T10:37:08.873" v="6830"/>
        <pc:sldMkLst>
          <pc:docMk/>
          <pc:sldMk cId="911695008" sldId="291"/>
        </pc:sldMkLst>
        <pc:spChg chg="mod">
          <ac:chgData name="César Hernando" userId="caedcc48-279c-485f-ac9f-770aecf1d32d" providerId="ADAL" clId="{3F9DD996-6045-411A-8D54-2C0820825CAC}" dt="2024-08-07T12:19:06.355" v="5675" actId="20577"/>
          <ac:spMkLst>
            <pc:docMk/>
            <pc:sldMk cId="911695008" sldId="291"/>
            <ac:spMk id="2" creationId="{0910B0F2-7197-A87B-08E0-E5F689C624D6}"/>
          </ac:spMkLst>
        </pc:spChg>
        <pc:spChg chg="mod">
          <ac:chgData name="César Hernando" userId="caedcc48-279c-485f-ac9f-770aecf1d32d" providerId="ADAL" clId="{3F9DD996-6045-411A-8D54-2C0820825CAC}" dt="2024-08-07T10:10:47.727" v="2725" actId="20577"/>
          <ac:spMkLst>
            <pc:docMk/>
            <pc:sldMk cId="911695008" sldId="291"/>
            <ac:spMk id="3" creationId="{F179114F-6504-5E93-A73B-17E1401CC8C6}"/>
          </ac:spMkLst>
        </pc:spChg>
        <pc:spChg chg="add mod">
          <ac:chgData name="César Hernando" userId="caedcc48-279c-485f-ac9f-770aecf1d32d" providerId="ADAL" clId="{3F9DD996-6045-411A-8D54-2C0820825CAC}" dt="2024-08-07T10:13:45.822" v="2880" actId="1582"/>
          <ac:spMkLst>
            <pc:docMk/>
            <pc:sldMk cId="911695008" sldId="291"/>
            <ac:spMk id="4" creationId="{26A9E28B-502E-C364-48CE-B26F9314C856}"/>
          </ac:spMkLst>
        </pc:spChg>
        <pc:spChg chg="add mod">
          <ac:chgData name="César Hernando" userId="caedcc48-279c-485f-ac9f-770aecf1d32d" providerId="ADAL" clId="{3F9DD996-6045-411A-8D54-2C0820825CAC}" dt="2024-08-07T11:09:30" v="3724" actId="1076"/>
          <ac:spMkLst>
            <pc:docMk/>
            <pc:sldMk cId="911695008" sldId="291"/>
            <ac:spMk id="5" creationId="{A26B8998-F4FE-C1F9-B2D3-AE309A99543A}"/>
          </ac:spMkLst>
        </pc:spChg>
        <pc:spChg chg="add mod">
          <ac:chgData name="César Hernando" userId="caedcc48-279c-485f-ac9f-770aecf1d32d" providerId="ADAL" clId="{3F9DD996-6045-411A-8D54-2C0820825CAC}" dt="2024-08-07T11:10:07.301" v="3733" actId="20577"/>
          <ac:spMkLst>
            <pc:docMk/>
            <pc:sldMk cId="911695008" sldId="291"/>
            <ac:spMk id="6" creationId="{1057DE3E-C3BD-5333-3F1C-6420602B3B57}"/>
          </ac:spMkLst>
        </pc:spChg>
        <pc:spChg chg="add mod">
          <ac:chgData name="César Hernando" userId="caedcc48-279c-485f-ac9f-770aecf1d32d" providerId="ADAL" clId="{3F9DD996-6045-411A-8D54-2C0820825CAC}" dt="2024-08-07T11:10:00.973" v="3731" actId="20577"/>
          <ac:spMkLst>
            <pc:docMk/>
            <pc:sldMk cId="911695008" sldId="291"/>
            <ac:spMk id="7" creationId="{8D47CD72-52D5-653B-481A-4F77ED35212D}"/>
          </ac:spMkLst>
        </pc:spChg>
        <pc:spChg chg="add mod">
          <ac:chgData name="César Hernando" userId="caedcc48-279c-485f-ac9f-770aecf1d32d" providerId="ADAL" clId="{3F9DD996-6045-411A-8D54-2C0820825CAC}" dt="2024-08-07T11:10:04.559" v="3732" actId="20577"/>
          <ac:spMkLst>
            <pc:docMk/>
            <pc:sldMk cId="911695008" sldId="291"/>
            <ac:spMk id="8" creationId="{ECB201D4-2072-FD57-D202-9A4104045583}"/>
          </ac:spMkLst>
        </pc:spChg>
      </pc:sldChg>
      <pc:sldChg chg="addSp delSp modSp add mod modAnim">
        <pc:chgData name="César Hernando" userId="caedcc48-279c-485f-ac9f-770aecf1d32d" providerId="ADAL" clId="{3F9DD996-6045-411A-8D54-2C0820825CAC}" dt="2024-08-08T10:29:49.661" v="6820"/>
        <pc:sldMkLst>
          <pc:docMk/>
          <pc:sldMk cId="1517117240" sldId="292"/>
        </pc:sldMkLst>
        <pc:spChg chg="mod">
          <ac:chgData name="César Hernando" userId="caedcc48-279c-485f-ac9f-770aecf1d32d" providerId="ADAL" clId="{3F9DD996-6045-411A-8D54-2C0820825CAC}" dt="2024-08-07T12:19:14.442" v="5678" actId="20577"/>
          <ac:spMkLst>
            <pc:docMk/>
            <pc:sldMk cId="1517117240" sldId="292"/>
            <ac:spMk id="2" creationId="{0910B0F2-7197-A87B-08E0-E5F689C624D6}"/>
          </ac:spMkLst>
        </pc:spChg>
        <pc:spChg chg="mod">
          <ac:chgData name="César Hernando" userId="caedcc48-279c-485f-ac9f-770aecf1d32d" providerId="ADAL" clId="{3F9DD996-6045-411A-8D54-2C0820825CAC}" dt="2024-08-08T10:29:41.499" v="6818" actId="20577"/>
          <ac:spMkLst>
            <pc:docMk/>
            <pc:sldMk cId="1517117240" sldId="292"/>
            <ac:spMk id="3" creationId="{F179114F-6504-5E93-A73B-17E1401CC8C6}"/>
          </ac:spMkLst>
        </pc:spChg>
        <pc:spChg chg="del">
          <ac:chgData name="César Hernando" userId="caedcc48-279c-485f-ac9f-770aecf1d32d" providerId="ADAL" clId="{3F9DD996-6045-411A-8D54-2C0820825CAC}" dt="2024-08-07T10:24:43.041" v="2887" actId="478"/>
          <ac:spMkLst>
            <pc:docMk/>
            <pc:sldMk cId="1517117240" sldId="292"/>
            <ac:spMk id="4" creationId="{26A9E28B-502E-C364-48CE-B26F9314C856}"/>
          </ac:spMkLst>
        </pc:spChg>
        <pc:picChg chg="add del">
          <ac:chgData name="César Hernando" userId="caedcc48-279c-485f-ac9f-770aecf1d32d" providerId="ADAL" clId="{3F9DD996-6045-411A-8D54-2C0820825CAC}" dt="2024-08-07T11:24:23.067" v="3959" actId="22"/>
          <ac:picMkLst>
            <pc:docMk/>
            <pc:sldMk cId="1517117240" sldId="292"/>
            <ac:picMk id="6" creationId="{7F2282CE-4C86-8DD3-97F3-98761D8CAF89}"/>
          </ac:picMkLst>
        </pc:picChg>
      </pc:sldChg>
      <pc:sldChg chg="addSp modSp new del mod">
        <pc:chgData name="César Hernando" userId="caedcc48-279c-485f-ac9f-770aecf1d32d" providerId="ADAL" clId="{3F9DD996-6045-411A-8D54-2C0820825CAC}" dt="2024-08-08T09:02:26.269" v="6747" actId="2696"/>
        <pc:sldMkLst>
          <pc:docMk/>
          <pc:sldMk cId="1639815506" sldId="293"/>
        </pc:sldMkLst>
        <pc:spChg chg="mod">
          <ac:chgData name="César Hernando" userId="caedcc48-279c-485f-ac9f-770aecf1d32d" providerId="ADAL" clId="{3F9DD996-6045-411A-8D54-2C0820825CAC}" dt="2024-08-07T11:16:25.273" v="3741" actId="20577"/>
          <ac:spMkLst>
            <pc:docMk/>
            <pc:sldMk cId="1639815506" sldId="293"/>
            <ac:spMk id="2" creationId="{87105918-3763-7B00-FFE0-AAF629E8FB93}"/>
          </ac:spMkLst>
        </pc:spChg>
        <pc:picChg chg="add mod">
          <ac:chgData name="César Hernando" userId="caedcc48-279c-485f-ac9f-770aecf1d32d" providerId="ADAL" clId="{3F9DD996-6045-411A-8D54-2C0820825CAC}" dt="2024-08-07T11:16:29.846" v="3745" actId="1076"/>
          <ac:picMkLst>
            <pc:docMk/>
            <pc:sldMk cId="1639815506" sldId="293"/>
            <ac:picMk id="6" creationId="{74000A80-DF60-A78C-BC89-ABA909F569EC}"/>
          </ac:picMkLst>
        </pc:picChg>
        <pc:picChg chg="add mod">
          <ac:chgData name="César Hernando" userId="caedcc48-279c-485f-ac9f-770aecf1d32d" providerId="ADAL" clId="{3F9DD996-6045-411A-8D54-2C0820825CAC}" dt="2024-08-07T12:42:46.869" v="6057" actId="1076"/>
          <ac:picMkLst>
            <pc:docMk/>
            <pc:sldMk cId="1639815506" sldId="293"/>
            <ac:picMk id="8" creationId="{FE214CA2-964F-E3D6-EA09-012E58142DD6}"/>
          </ac:picMkLst>
        </pc:picChg>
      </pc:sldChg>
      <pc:sldChg chg="addSp delSp modSp add mod modAnim">
        <pc:chgData name="César Hernando" userId="caedcc48-279c-485f-ac9f-770aecf1d32d" providerId="ADAL" clId="{3F9DD996-6045-411A-8D54-2C0820825CAC}" dt="2024-08-08T10:31:56.385" v="6828" actId="2710"/>
        <pc:sldMkLst>
          <pc:docMk/>
          <pc:sldMk cId="71243090" sldId="294"/>
        </pc:sldMkLst>
        <pc:spChg chg="mod">
          <ac:chgData name="César Hernando" userId="caedcc48-279c-485f-ac9f-770aecf1d32d" providerId="ADAL" clId="{3F9DD996-6045-411A-8D54-2C0820825CAC}" dt="2024-08-07T12:19:19.503" v="5681" actId="20577"/>
          <ac:spMkLst>
            <pc:docMk/>
            <pc:sldMk cId="71243090" sldId="294"/>
            <ac:spMk id="2" creationId="{0910B0F2-7197-A87B-08E0-E5F689C624D6}"/>
          </ac:spMkLst>
        </pc:spChg>
        <pc:spChg chg="add del mod">
          <ac:chgData name="César Hernando" userId="caedcc48-279c-485f-ac9f-770aecf1d32d" providerId="ADAL" clId="{3F9DD996-6045-411A-8D54-2C0820825CAC}" dt="2024-08-08T10:31:56.385" v="6828" actId="2710"/>
          <ac:spMkLst>
            <pc:docMk/>
            <pc:sldMk cId="71243090" sldId="294"/>
            <ac:spMk id="3" creationId="{F179114F-6504-5E93-A73B-17E1401CC8C6}"/>
          </ac:spMkLst>
        </pc:spChg>
        <pc:spChg chg="add mod">
          <ac:chgData name="César Hernando" userId="caedcc48-279c-485f-ac9f-770aecf1d32d" providerId="ADAL" clId="{3F9DD996-6045-411A-8D54-2C0820825CAC}" dt="2024-08-07T11:34:45.269" v="4343"/>
          <ac:spMkLst>
            <pc:docMk/>
            <pc:sldMk cId="71243090" sldId="294"/>
            <ac:spMk id="4" creationId="{CA9E380F-7271-0857-006D-2B78F2B514A8}"/>
          </ac:spMkLst>
        </pc:spChg>
        <pc:spChg chg="add mod">
          <ac:chgData name="César Hernando" userId="caedcc48-279c-485f-ac9f-770aecf1d32d" providerId="ADAL" clId="{3F9DD996-6045-411A-8D54-2C0820825CAC}" dt="2024-08-07T11:33:28.169" v="4322" actId="1076"/>
          <ac:spMkLst>
            <pc:docMk/>
            <pc:sldMk cId="71243090" sldId="294"/>
            <ac:spMk id="5" creationId="{4806D47D-073D-4F28-E914-274AD5E11330}"/>
          </ac:spMkLst>
        </pc:spChg>
        <pc:spChg chg="add mod">
          <ac:chgData name="César Hernando" userId="caedcc48-279c-485f-ac9f-770aecf1d32d" providerId="ADAL" clId="{3F9DD996-6045-411A-8D54-2C0820825CAC}" dt="2024-08-07T11:35:18.061" v="4357" actId="208"/>
          <ac:spMkLst>
            <pc:docMk/>
            <pc:sldMk cId="71243090" sldId="294"/>
            <ac:spMk id="6" creationId="{E0D80F68-634A-7141-1A9D-209476A348AE}"/>
          </ac:spMkLst>
        </pc:spChg>
        <pc:spChg chg="add mod">
          <ac:chgData name="César Hernando" userId="caedcc48-279c-485f-ac9f-770aecf1d32d" providerId="ADAL" clId="{3F9DD996-6045-411A-8D54-2C0820825CAC}" dt="2024-08-07T11:35:10.159" v="4354" actId="207"/>
          <ac:spMkLst>
            <pc:docMk/>
            <pc:sldMk cId="71243090" sldId="294"/>
            <ac:spMk id="7" creationId="{B6C05D1E-A71D-2EDE-2858-C6E418382C56}"/>
          </ac:spMkLst>
        </pc:spChg>
        <pc:spChg chg="add mod">
          <ac:chgData name="César Hernando" userId="caedcc48-279c-485f-ac9f-770aecf1d32d" providerId="ADAL" clId="{3F9DD996-6045-411A-8D54-2C0820825CAC}" dt="2024-08-07T11:46:18.931" v="4581" actId="1076"/>
          <ac:spMkLst>
            <pc:docMk/>
            <pc:sldMk cId="71243090" sldId="294"/>
            <ac:spMk id="8" creationId="{85CC8F03-2CD0-C91D-8F01-46CDB3F5677D}"/>
          </ac:spMkLst>
        </pc:spChg>
        <pc:spChg chg="add mod">
          <ac:chgData name="César Hernando" userId="caedcc48-279c-485f-ac9f-770aecf1d32d" providerId="ADAL" clId="{3F9DD996-6045-411A-8D54-2C0820825CAC}" dt="2024-08-07T11:46:24.291" v="4584" actId="20577"/>
          <ac:spMkLst>
            <pc:docMk/>
            <pc:sldMk cId="71243090" sldId="294"/>
            <ac:spMk id="9" creationId="{C571E17A-5C53-B25E-029E-15D73F61B088}"/>
          </ac:spMkLst>
        </pc:spChg>
        <pc:spChg chg="add del mod">
          <ac:chgData name="César Hernando" userId="caedcc48-279c-485f-ac9f-770aecf1d32d" providerId="ADAL" clId="{3F9DD996-6045-411A-8D54-2C0820825CAC}" dt="2024-08-07T12:07:43.531" v="5247" actId="478"/>
          <ac:spMkLst>
            <pc:docMk/>
            <pc:sldMk cId="71243090" sldId="294"/>
            <ac:spMk id="11" creationId="{8F74868E-7616-32FF-1B3D-A4F39ABD1325}"/>
          </ac:spMkLst>
        </pc:spChg>
        <pc:spChg chg="add del mod">
          <ac:chgData name="César Hernando" userId="caedcc48-279c-485f-ac9f-770aecf1d32d" providerId="ADAL" clId="{3F9DD996-6045-411A-8D54-2C0820825CAC}" dt="2024-08-07T12:07:39.011" v="5243" actId="478"/>
          <ac:spMkLst>
            <pc:docMk/>
            <pc:sldMk cId="71243090" sldId="294"/>
            <ac:spMk id="13" creationId="{C34FF1AE-4EC8-1B53-6CB3-7F9131E7BC6C}"/>
          </ac:spMkLst>
        </pc:spChg>
        <pc:spChg chg="add del mod">
          <ac:chgData name="César Hernando" userId="caedcc48-279c-485f-ac9f-770aecf1d32d" providerId="ADAL" clId="{3F9DD996-6045-411A-8D54-2C0820825CAC}" dt="2024-08-07T12:07:38.221" v="5242" actId="478"/>
          <ac:spMkLst>
            <pc:docMk/>
            <pc:sldMk cId="71243090" sldId="294"/>
            <ac:spMk id="14" creationId="{68C57899-10FB-D1BA-4373-E9E0C341B93B}"/>
          </ac:spMkLst>
        </pc:spChg>
        <pc:spChg chg="add del mod">
          <ac:chgData name="César Hernando" userId="caedcc48-279c-485f-ac9f-770aecf1d32d" providerId="ADAL" clId="{3F9DD996-6045-411A-8D54-2C0820825CAC}" dt="2024-08-07T12:07:41.921" v="5246" actId="478"/>
          <ac:spMkLst>
            <pc:docMk/>
            <pc:sldMk cId="71243090" sldId="294"/>
            <ac:spMk id="16" creationId="{736EAD66-44DA-AEE1-FB1E-12E4751513D9}"/>
          </ac:spMkLst>
        </pc:spChg>
      </pc:sldChg>
      <pc:sldChg chg="addSp delSp modSp add mod modAnim">
        <pc:chgData name="César Hernando" userId="caedcc48-279c-485f-ac9f-770aecf1d32d" providerId="ADAL" clId="{3F9DD996-6045-411A-8D54-2C0820825CAC}" dt="2024-08-08T10:31:28.537" v="6825"/>
        <pc:sldMkLst>
          <pc:docMk/>
          <pc:sldMk cId="2797502122" sldId="295"/>
        </pc:sldMkLst>
        <pc:spChg chg="mod">
          <ac:chgData name="César Hernando" userId="caedcc48-279c-485f-ac9f-770aecf1d32d" providerId="ADAL" clId="{3F9DD996-6045-411A-8D54-2C0820825CAC}" dt="2024-08-07T12:19:26.250" v="5684" actId="20577"/>
          <ac:spMkLst>
            <pc:docMk/>
            <pc:sldMk cId="2797502122" sldId="295"/>
            <ac:spMk id="2" creationId="{0910B0F2-7197-A87B-08E0-E5F689C624D6}"/>
          </ac:spMkLst>
        </pc:spChg>
        <pc:spChg chg="mod">
          <ac:chgData name="César Hernando" userId="caedcc48-279c-485f-ac9f-770aecf1d32d" providerId="ADAL" clId="{3F9DD996-6045-411A-8D54-2C0820825CAC}" dt="2024-08-07T12:18:05.922" v="5664" actId="207"/>
          <ac:spMkLst>
            <pc:docMk/>
            <pc:sldMk cId="2797502122" sldId="295"/>
            <ac:spMk id="3" creationId="{F179114F-6504-5E93-A73B-17E1401CC8C6}"/>
          </ac:spMkLst>
        </pc:spChg>
        <pc:spChg chg="del">
          <ac:chgData name="César Hernando" userId="caedcc48-279c-485f-ac9f-770aecf1d32d" providerId="ADAL" clId="{3F9DD996-6045-411A-8D54-2C0820825CAC}" dt="2024-08-07T12:07:23.681" v="5237" actId="478"/>
          <ac:spMkLst>
            <pc:docMk/>
            <pc:sldMk cId="2797502122" sldId="295"/>
            <ac:spMk id="4" creationId="{CA9E380F-7271-0857-006D-2B78F2B514A8}"/>
          </ac:spMkLst>
        </pc:spChg>
        <pc:spChg chg="del">
          <ac:chgData name="César Hernando" userId="caedcc48-279c-485f-ac9f-770aecf1d32d" providerId="ADAL" clId="{3F9DD996-6045-411A-8D54-2C0820825CAC}" dt="2024-08-07T12:07:25.600" v="5238" actId="478"/>
          <ac:spMkLst>
            <pc:docMk/>
            <pc:sldMk cId="2797502122" sldId="295"/>
            <ac:spMk id="5" creationId="{4806D47D-073D-4F28-E914-274AD5E11330}"/>
          </ac:spMkLst>
        </pc:spChg>
        <pc:spChg chg="del">
          <ac:chgData name="César Hernando" userId="caedcc48-279c-485f-ac9f-770aecf1d32d" providerId="ADAL" clId="{3F9DD996-6045-411A-8D54-2C0820825CAC}" dt="2024-08-07T12:07:19.801" v="5235" actId="478"/>
          <ac:spMkLst>
            <pc:docMk/>
            <pc:sldMk cId="2797502122" sldId="295"/>
            <ac:spMk id="6" creationId="{E0D80F68-634A-7141-1A9D-209476A348AE}"/>
          </ac:spMkLst>
        </pc:spChg>
        <pc:spChg chg="del">
          <ac:chgData name="César Hernando" userId="caedcc48-279c-485f-ac9f-770aecf1d32d" providerId="ADAL" clId="{3F9DD996-6045-411A-8D54-2C0820825CAC}" dt="2024-08-07T12:07:21.811" v="5236" actId="478"/>
          <ac:spMkLst>
            <pc:docMk/>
            <pc:sldMk cId="2797502122" sldId="295"/>
            <ac:spMk id="7" creationId="{B6C05D1E-A71D-2EDE-2858-C6E418382C56}"/>
          </ac:spMkLst>
        </pc:spChg>
        <pc:spChg chg="del">
          <ac:chgData name="César Hernando" userId="caedcc48-279c-485f-ac9f-770aecf1d32d" providerId="ADAL" clId="{3F9DD996-6045-411A-8D54-2C0820825CAC}" dt="2024-08-07T12:07:26.745" v="5239" actId="478"/>
          <ac:spMkLst>
            <pc:docMk/>
            <pc:sldMk cId="2797502122" sldId="295"/>
            <ac:spMk id="8" creationId="{85CC8F03-2CD0-C91D-8F01-46CDB3F5677D}"/>
          </ac:spMkLst>
        </pc:spChg>
        <pc:spChg chg="del">
          <ac:chgData name="César Hernando" userId="caedcc48-279c-485f-ac9f-770aecf1d32d" providerId="ADAL" clId="{3F9DD996-6045-411A-8D54-2C0820825CAC}" dt="2024-08-07T12:07:28.251" v="5240" actId="478"/>
          <ac:spMkLst>
            <pc:docMk/>
            <pc:sldMk cId="2797502122" sldId="295"/>
            <ac:spMk id="9" creationId="{C571E17A-5C53-B25E-029E-15D73F61B088}"/>
          </ac:spMkLst>
        </pc:spChg>
        <pc:cxnChg chg="add mod">
          <ac:chgData name="César Hernando" userId="caedcc48-279c-485f-ac9f-770aecf1d32d" providerId="ADAL" clId="{3F9DD996-6045-411A-8D54-2C0820825CAC}" dt="2024-08-07T12:08:30.754" v="5258" actId="1582"/>
          <ac:cxnSpMkLst>
            <pc:docMk/>
            <pc:sldMk cId="2797502122" sldId="295"/>
            <ac:cxnSpMk id="12" creationId="{C467B6E3-040E-D693-73B5-3CE0A10228CA}"/>
          </ac:cxnSpMkLst>
        </pc:cxnChg>
        <pc:cxnChg chg="add mod">
          <ac:chgData name="César Hernando" userId="caedcc48-279c-485f-ac9f-770aecf1d32d" providerId="ADAL" clId="{3F9DD996-6045-411A-8D54-2C0820825CAC}" dt="2024-08-07T12:08:39.981" v="5260" actId="1076"/>
          <ac:cxnSpMkLst>
            <pc:docMk/>
            <pc:sldMk cId="2797502122" sldId="295"/>
            <ac:cxnSpMk id="15" creationId="{0B34D4D0-445F-0ED9-E6C4-6822E8FEF5ED}"/>
          </ac:cxnSpMkLst>
        </pc:cxnChg>
        <pc:cxnChg chg="add mod">
          <ac:chgData name="César Hernando" userId="caedcc48-279c-485f-ac9f-770aecf1d32d" providerId="ADAL" clId="{3F9DD996-6045-411A-8D54-2C0820825CAC}" dt="2024-08-07T12:08:53.920" v="5264" actId="14100"/>
          <ac:cxnSpMkLst>
            <pc:docMk/>
            <pc:sldMk cId="2797502122" sldId="295"/>
            <ac:cxnSpMk id="16" creationId="{B48479D2-6808-D49E-F3D8-2F39BD502CE4}"/>
          </ac:cxnSpMkLst>
        </pc:cxnChg>
        <pc:cxnChg chg="add mod">
          <ac:chgData name="César Hernando" userId="caedcc48-279c-485f-ac9f-770aecf1d32d" providerId="ADAL" clId="{3F9DD996-6045-411A-8D54-2C0820825CAC}" dt="2024-08-07T12:09:14.976" v="5269" actId="14100"/>
          <ac:cxnSpMkLst>
            <pc:docMk/>
            <pc:sldMk cId="2797502122" sldId="295"/>
            <ac:cxnSpMk id="19" creationId="{EA0DF906-D8B7-9312-561E-82F23118D853}"/>
          </ac:cxnSpMkLst>
        </pc:cxnChg>
        <pc:cxnChg chg="add del mod">
          <ac:chgData name="César Hernando" userId="caedcc48-279c-485f-ac9f-770aecf1d32d" providerId="ADAL" clId="{3F9DD996-6045-411A-8D54-2C0820825CAC}" dt="2024-08-07T12:09:19.831" v="5271" actId="478"/>
          <ac:cxnSpMkLst>
            <pc:docMk/>
            <pc:sldMk cId="2797502122" sldId="295"/>
            <ac:cxnSpMk id="23" creationId="{56DD42B3-7C45-C03C-D858-06A15B425B8A}"/>
          </ac:cxnSpMkLst>
        </pc:cxnChg>
        <pc:cxnChg chg="add mod">
          <ac:chgData name="César Hernando" userId="caedcc48-279c-485f-ac9f-770aecf1d32d" providerId="ADAL" clId="{3F9DD996-6045-411A-8D54-2C0820825CAC}" dt="2024-08-07T12:10:07.581" v="5279" actId="14100"/>
          <ac:cxnSpMkLst>
            <pc:docMk/>
            <pc:sldMk cId="2797502122" sldId="295"/>
            <ac:cxnSpMk id="24" creationId="{EA092FA8-224C-27D8-785A-D8BADCB8BCC2}"/>
          </ac:cxnSpMkLst>
        </pc:cxnChg>
        <pc:cxnChg chg="add mod">
          <ac:chgData name="César Hernando" userId="caedcc48-279c-485f-ac9f-770aecf1d32d" providerId="ADAL" clId="{3F9DD996-6045-411A-8D54-2C0820825CAC}" dt="2024-08-07T12:10:03.006" v="5278" actId="1076"/>
          <ac:cxnSpMkLst>
            <pc:docMk/>
            <pc:sldMk cId="2797502122" sldId="295"/>
            <ac:cxnSpMk id="26" creationId="{14E653F8-F7FC-AF71-B9E5-993719CB017A}"/>
          </ac:cxnSpMkLst>
        </pc:cxnChg>
      </pc:sldChg>
      <pc:sldChg chg="delSp modSp new mod">
        <pc:chgData name="César Hernando" userId="caedcc48-279c-485f-ac9f-770aecf1d32d" providerId="ADAL" clId="{3F9DD996-6045-411A-8D54-2C0820825CAC}" dt="2024-08-07T12:30:22.789" v="5748" actId="20577"/>
        <pc:sldMkLst>
          <pc:docMk/>
          <pc:sldMk cId="360113428" sldId="296"/>
        </pc:sldMkLst>
        <pc:spChg chg="mod">
          <ac:chgData name="César Hernando" userId="caedcc48-279c-485f-ac9f-770aecf1d32d" providerId="ADAL" clId="{3F9DD996-6045-411A-8D54-2C0820825CAC}" dt="2024-08-07T12:19:53.219" v="5724" actId="20577"/>
          <ac:spMkLst>
            <pc:docMk/>
            <pc:sldMk cId="360113428" sldId="296"/>
            <ac:spMk id="2" creationId="{EC342932-FBF5-5486-4449-6EBAF69E4189}"/>
          </ac:spMkLst>
        </pc:spChg>
        <pc:spChg chg="del">
          <ac:chgData name="César Hernando" userId="caedcc48-279c-485f-ac9f-770aecf1d32d" providerId="ADAL" clId="{3F9DD996-6045-411A-8D54-2C0820825CAC}" dt="2024-08-07T12:18:31.508" v="5666" actId="478"/>
          <ac:spMkLst>
            <pc:docMk/>
            <pc:sldMk cId="360113428" sldId="296"/>
            <ac:spMk id="3" creationId="{EAB56723-905B-2A80-3FA2-E379EE0D7EEC}"/>
          </ac:spMkLst>
        </pc:spChg>
        <pc:spChg chg="mod">
          <ac:chgData name="César Hernando" userId="caedcc48-279c-485f-ac9f-770aecf1d32d" providerId="ADAL" clId="{3F9DD996-6045-411A-8D54-2C0820825CAC}" dt="2024-08-07T12:30:22.789" v="5748" actId="20577"/>
          <ac:spMkLst>
            <pc:docMk/>
            <pc:sldMk cId="360113428" sldId="296"/>
            <ac:spMk id="4" creationId="{698E1602-6ED2-8DC3-D02D-533C2B8F62B9}"/>
          </ac:spMkLst>
        </pc:spChg>
      </pc:sldChg>
      <pc:sldChg chg="addSp modSp add mod">
        <pc:chgData name="César Hernando" userId="caedcc48-279c-485f-ac9f-770aecf1d32d" providerId="ADAL" clId="{3F9DD996-6045-411A-8D54-2C0820825CAC}" dt="2024-08-08T08:59:50.911" v="6662" actId="20577"/>
        <pc:sldMkLst>
          <pc:docMk/>
          <pc:sldMk cId="22287648" sldId="297"/>
        </pc:sldMkLst>
        <pc:spChg chg="mod">
          <ac:chgData name="César Hernando" userId="caedcc48-279c-485f-ac9f-770aecf1d32d" providerId="ADAL" clId="{3F9DD996-6045-411A-8D54-2C0820825CAC}" dt="2024-08-08T08:59:50.911" v="6662" actId="20577"/>
          <ac:spMkLst>
            <pc:docMk/>
            <pc:sldMk cId="22287648" sldId="297"/>
            <ac:spMk id="2" creationId="{EC342932-FBF5-5486-4449-6EBAF69E4189}"/>
          </ac:spMkLst>
        </pc:spChg>
        <pc:spChg chg="mod">
          <ac:chgData name="César Hernando" userId="caedcc48-279c-485f-ac9f-770aecf1d32d" providerId="ADAL" clId="{3F9DD996-6045-411A-8D54-2C0820825CAC}" dt="2024-08-08T08:54:02.448" v="6425" actId="113"/>
          <ac:spMkLst>
            <pc:docMk/>
            <pc:sldMk cId="22287648" sldId="297"/>
            <ac:spMk id="4" creationId="{698E1602-6ED2-8DC3-D02D-533C2B8F62B9}"/>
          </ac:spMkLst>
        </pc:spChg>
        <pc:picChg chg="add mod">
          <ac:chgData name="César Hernando" userId="caedcc48-279c-485f-ac9f-770aecf1d32d" providerId="ADAL" clId="{3F9DD996-6045-411A-8D54-2C0820825CAC}" dt="2024-08-08T08:53:05.577" v="6396" actId="1076"/>
          <ac:picMkLst>
            <pc:docMk/>
            <pc:sldMk cId="22287648" sldId="297"/>
            <ac:picMk id="1026" creationId="{327E9E9B-5D15-07BF-1095-0680745DD4E4}"/>
          </ac:picMkLst>
        </pc:picChg>
      </pc:sldChg>
      <pc:sldChg chg="addSp modSp add mod">
        <pc:chgData name="César Hernando" userId="caedcc48-279c-485f-ac9f-770aecf1d32d" providerId="ADAL" clId="{3F9DD996-6045-411A-8D54-2C0820825CAC}" dt="2024-08-08T10:47:50.016" v="7227" actId="20577"/>
        <pc:sldMkLst>
          <pc:docMk/>
          <pc:sldMk cId="2609250858" sldId="298"/>
        </pc:sldMkLst>
        <pc:spChg chg="mod">
          <ac:chgData name="César Hernando" userId="caedcc48-279c-485f-ac9f-770aecf1d32d" providerId="ADAL" clId="{3F9DD996-6045-411A-8D54-2C0820825CAC}" dt="2024-08-08T08:59:54.253" v="6664" actId="20577"/>
          <ac:spMkLst>
            <pc:docMk/>
            <pc:sldMk cId="2609250858" sldId="298"/>
            <ac:spMk id="2" creationId="{EC342932-FBF5-5486-4449-6EBAF69E4189}"/>
          </ac:spMkLst>
        </pc:spChg>
        <pc:spChg chg="add mod">
          <ac:chgData name="César Hernando" userId="caedcc48-279c-485f-ac9f-770aecf1d32d" providerId="ADAL" clId="{3F9DD996-6045-411A-8D54-2C0820825CAC}" dt="2024-08-08T09:50:24.964" v="6773" actId="20577"/>
          <ac:spMkLst>
            <pc:docMk/>
            <pc:sldMk cId="2609250858" sldId="298"/>
            <ac:spMk id="3" creationId="{5EBD2293-F7B0-5C05-733E-F17EB384BDCC}"/>
          </ac:spMkLst>
        </pc:spChg>
        <pc:spChg chg="mod">
          <ac:chgData name="César Hernando" userId="caedcc48-279c-485f-ac9f-770aecf1d32d" providerId="ADAL" clId="{3F9DD996-6045-411A-8D54-2C0820825CAC}" dt="2024-08-08T10:47:50.016" v="7227" actId="20577"/>
          <ac:spMkLst>
            <pc:docMk/>
            <pc:sldMk cId="2609250858" sldId="298"/>
            <ac:spMk id="4" creationId="{698E1602-6ED2-8DC3-D02D-533C2B8F62B9}"/>
          </ac:spMkLst>
        </pc:spChg>
        <pc:picChg chg="add mod">
          <ac:chgData name="César Hernando" userId="caedcc48-279c-485f-ac9f-770aecf1d32d" providerId="ADAL" clId="{3F9DD996-6045-411A-8D54-2C0820825CAC}" dt="2024-08-08T08:57:06.604" v="6431" actId="1076"/>
          <ac:picMkLst>
            <pc:docMk/>
            <pc:sldMk cId="2609250858" sldId="298"/>
            <ac:picMk id="2050" creationId="{4F25D122-0CE5-A1CC-5072-1A280A8ABB71}"/>
          </ac:picMkLst>
        </pc:picChg>
      </pc:sldChg>
      <pc:sldChg chg="addSp delSp modSp add mod">
        <pc:chgData name="César Hernando" userId="caedcc48-279c-485f-ac9f-770aecf1d32d" providerId="ADAL" clId="{3F9DD996-6045-411A-8D54-2C0820825CAC}" dt="2024-08-07T12:37:15.549" v="6038"/>
        <pc:sldMkLst>
          <pc:docMk/>
          <pc:sldMk cId="3299699449" sldId="299"/>
        </pc:sldMkLst>
        <pc:spChg chg="mod">
          <ac:chgData name="César Hernando" userId="caedcc48-279c-485f-ac9f-770aecf1d32d" providerId="ADAL" clId="{3F9DD996-6045-411A-8D54-2C0820825CAC}" dt="2024-08-07T12:33:15.769" v="5861" actId="115"/>
          <ac:spMkLst>
            <pc:docMk/>
            <pc:sldMk cId="3299699449" sldId="299"/>
            <ac:spMk id="3" creationId="{F179114F-6504-5E93-A73B-17E1401CC8C6}"/>
          </ac:spMkLst>
        </pc:spChg>
        <pc:spChg chg="add mod">
          <ac:chgData name="César Hernando" userId="caedcc48-279c-485f-ac9f-770aecf1d32d" providerId="ADAL" clId="{3F9DD996-6045-411A-8D54-2C0820825CAC}" dt="2024-08-07T12:35:52.363" v="5939" actId="207"/>
          <ac:spMkLst>
            <pc:docMk/>
            <pc:sldMk cId="3299699449" sldId="299"/>
            <ac:spMk id="4" creationId="{CA97C0BB-52B7-0381-6A63-4C1F52D0C19B}"/>
          </ac:spMkLst>
        </pc:spChg>
        <pc:spChg chg="add mod">
          <ac:chgData name="César Hernando" userId="caedcc48-279c-485f-ac9f-770aecf1d32d" providerId="ADAL" clId="{3F9DD996-6045-411A-8D54-2C0820825CAC}" dt="2024-08-07T12:36:09.303" v="5942" actId="207"/>
          <ac:spMkLst>
            <pc:docMk/>
            <pc:sldMk cId="3299699449" sldId="299"/>
            <ac:spMk id="5" creationId="{757E4DC9-4D5F-4DAB-695A-17D3B587180A}"/>
          </ac:spMkLst>
        </pc:spChg>
        <pc:spChg chg="add mod">
          <ac:chgData name="César Hernando" userId="caedcc48-279c-485f-ac9f-770aecf1d32d" providerId="ADAL" clId="{3F9DD996-6045-411A-8D54-2C0820825CAC}" dt="2024-08-07T12:35:45.674" v="5937" actId="207"/>
          <ac:spMkLst>
            <pc:docMk/>
            <pc:sldMk cId="3299699449" sldId="299"/>
            <ac:spMk id="6" creationId="{EF40C11A-0493-AB13-1CC9-F085C6749F6D}"/>
          </ac:spMkLst>
        </pc:spChg>
        <pc:spChg chg="add mod">
          <ac:chgData name="César Hernando" userId="caedcc48-279c-485f-ac9f-770aecf1d32d" providerId="ADAL" clId="{3F9DD996-6045-411A-8D54-2C0820825CAC}" dt="2024-08-07T12:35:49.455" v="5938" actId="207"/>
          <ac:spMkLst>
            <pc:docMk/>
            <pc:sldMk cId="3299699449" sldId="299"/>
            <ac:spMk id="7" creationId="{7ACDE9EE-6E4D-6C86-538A-2E5D89303979}"/>
          </ac:spMkLst>
        </pc:spChg>
        <pc:spChg chg="add mod">
          <ac:chgData name="César Hernando" userId="caedcc48-279c-485f-ac9f-770aecf1d32d" providerId="ADAL" clId="{3F9DD996-6045-411A-8D54-2C0820825CAC}" dt="2024-08-07T12:36:01.664" v="5941" actId="207"/>
          <ac:spMkLst>
            <pc:docMk/>
            <pc:sldMk cId="3299699449" sldId="299"/>
            <ac:spMk id="8" creationId="{DB1CED9E-1A08-1ABA-ADB4-2769D96AA650}"/>
          </ac:spMkLst>
        </pc:spChg>
        <pc:spChg chg="add del mod">
          <ac:chgData name="César Hernando" userId="caedcc48-279c-485f-ac9f-770aecf1d32d" providerId="ADAL" clId="{3F9DD996-6045-411A-8D54-2C0820825CAC}" dt="2024-08-07T12:35:19.502" v="5921" actId="478"/>
          <ac:spMkLst>
            <pc:docMk/>
            <pc:sldMk cId="3299699449" sldId="299"/>
            <ac:spMk id="9" creationId="{9DAE3778-E867-A2B5-6E1B-92367B314745}"/>
          </ac:spMkLst>
        </pc:spChg>
        <pc:spChg chg="add mod">
          <ac:chgData name="César Hernando" userId="caedcc48-279c-485f-ac9f-770aecf1d32d" providerId="ADAL" clId="{3F9DD996-6045-411A-8D54-2C0820825CAC}" dt="2024-08-07T12:36:12.775" v="5943" actId="207"/>
          <ac:spMkLst>
            <pc:docMk/>
            <pc:sldMk cId="3299699449" sldId="299"/>
            <ac:spMk id="10" creationId="{D48C8DD6-AD78-1965-0B01-F026DEB98298}"/>
          </ac:spMkLst>
        </pc:spChg>
        <pc:spChg chg="del">
          <ac:chgData name="César Hernando" userId="caedcc48-279c-485f-ac9f-770aecf1d32d" providerId="ADAL" clId="{3F9DD996-6045-411A-8D54-2C0820825CAC}" dt="2024-08-07T12:34:08.257" v="5877" actId="478"/>
          <ac:spMkLst>
            <pc:docMk/>
            <pc:sldMk cId="3299699449" sldId="299"/>
            <ac:spMk id="11" creationId="{8F74868E-7616-32FF-1B3D-A4F39ABD1325}"/>
          </ac:spMkLst>
        </pc:spChg>
        <pc:spChg chg="del">
          <ac:chgData name="César Hernando" userId="caedcc48-279c-485f-ac9f-770aecf1d32d" providerId="ADAL" clId="{3F9DD996-6045-411A-8D54-2C0820825CAC}" dt="2024-08-07T12:32:11.924" v="5822" actId="478"/>
          <ac:spMkLst>
            <pc:docMk/>
            <pc:sldMk cId="3299699449" sldId="299"/>
            <ac:spMk id="13" creationId="{C34FF1AE-4EC8-1B53-6CB3-7F9131E7BC6C}"/>
          </ac:spMkLst>
        </pc:spChg>
        <pc:spChg chg="del">
          <ac:chgData name="César Hernando" userId="caedcc48-279c-485f-ac9f-770aecf1d32d" providerId="ADAL" clId="{3F9DD996-6045-411A-8D54-2C0820825CAC}" dt="2024-08-07T12:34:05.601" v="5876" actId="478"/>
          <ac:spMkLst>
            <pc:docMk/>
            <pc:sldMk cId="3299699449" sldId="299"/>
            <ac:spMk id="14" creationId="{68C57899-10FB-D1BA-4373-E9E0C341B93B}"/>
          </ac:spMkLst>
        </pc:spChg>
        <pc:spChg chg="add mod">
          <ac:chgData name="César Hernando" userId="caedcc48-279c-485f-ac9f-770aecf1d32d" providerId="ADAL" clId="{3F9DD996-6045-411A-8D54-2C0820825CAC}" dt="2024-08-07T12:37:14.810" v="6036" actId="113"/>
          <ac:spMkLst>
            <pc:docMk/>
            <pc:sldMk cId="3299699449" sldId="299"/>
            <ac:spMk id="17" creationId="{2BC7E05A-5D05-1CD5-1986-3DE3268AB0E3}"/>
          </ac:spMkLst>
        </pc:spChg>
        <pc:spChg chg="add del mod">
          <ac:chgData name="César Hernando" userId="caedcc48-279c-485f-ac9f-770aecf1d32d" providerId="ADAL" clId="{3F9DD996-6045-411A-8D54-2C0820825CAC}" dt="2024-08-07T12:37:15.549" v="6038"/>
          <ac:spMkLst>
            <pc:docMk/>
            <pc:sldMk cId="3299699449" sldId="299"/>
            <ac:spMk id="18" creationId="{95DAAA0F-CA5C-A16A-67D9-D6D50F0D4753}"/>
          </ac:spMkLst>
        </pc:spChg>
        <pc:cxnChg chg="del">
          <ac:chgData name="César Hernando" userId="caedcc48-279c-485f-ac9f-770aecf1d32d" providerId="ADAL" clId="{3F9DD996-6045-411A-8D54-2C0820825CAC}" dt="2024-08-07T12:32:13.371" v="5824" actId="478"/>
          <ac:cxnSpMkLst>
            <pc:docMk/>
            <pc:sldMk cId="3299699449" sldId="299"/>
            <ac:cxnSpMk id="12" creationId="{C467B6E3-040E-D693-73B5-3CE0A10228CA}"/>
          </ac:cxnSpMkLst>
        </pc:cxnChg>
        <pc:cxnChg chg="del">
          <ac:chgData name="César Hernando" userId="caedcc48-279c-485f-ac9f-770aecf1d32d" providerId="ADAL" clId="{3F9DD996-6045-411A-8D54-2C0820825CAC}" dt="2024-08-07T12:32:13.876" v="5825" actId="478"/>
          <ac:cxnSpMkLst>
            <pc:docMk/>
            <pc:sldMk cId="3299699449" sldId="299"/>
            <ac:cxnSpMk id="15" creationId="{0B34D4D0-445F-0ED9-E6C4-6822E8FEF5ED}"/>
          </ac:cxnSpMkLst>
        </pc:cxnChg>
        <pc:cxnChg chg="del">
          <ac:chgData name="César Hernando" userId="caedcc48-279c-485f-ac9f-770aecf1d32d" providerId="ADAL" clId="{3F9DD996-6045-411A-8D54-2C0820825CAC}" dt="2024-08-07T12:32:12.791" v="5823" actId="478"/>
          <ac:cxnSpMkLst>
            <pc:docMk/>
            <pc:sldMk cId="3299699449" sldId="299"/>
            <ac:cxnSpMk id="16" creationId="{B48479D2-6808-D49E-F3D8-2F39BD502CE4}"/>
          </ac:cxnSpMkLst>
        </pc:cxnChg>
        <pc:cxnChg chg="del">
          <ac:chgData name="César Hernando" userId="caedcc48-279c-485f-ac9f-770aecf1d32d" providerId="ADAL" clId="{3F9DD996-6045-411A-8D54-2C0820825CAC}" dt="2024-08-07T12:32:14.405" v="5826" actId="478"/>
          <ac:cxnSpMkLst>
            <pc:docMk/>
            <pc:sldMk cId="3299699449" sldId="299"/>
            <ac:cxnSpMk id="19" creationId="{EA0DF906-D8B7-9312-561E-82F23118D853}"/>
          </ac:cxnSpMkLst>
        </pc:cxnChg>
        <pc:cxnChg chg="del">
          <ac:chgData name="César Hernando" userId="caedcc48-279c-485f-ac9f-770aecf1d32d" providerId="ADAL" clId="{3F9DD996-6045-411A-8D54-2C0820825CAC}" dt="2024-08-07T12:32:15.966" v="5828" actId="478"/>
          <ac:cxnSpMkLst>
            <pc:docMk/>
            <pc:sldMk cId="3299699449" sldId="299"/>
            <ac:cxnSpMk id="24" creationId="{EA092FA8-224C-27D8-785A-D8BADCB8BCC2}"/>
          </ac:cxnSpMkLst>
        </pc:cxnChg>
        <pc:cxnChg chg="del">
          <ac:chgData name="César Hernando" userId="caedcc48-279c-485f-ac9f-770aecf1d32d" providerId="ADAL" clId="{3F9DD996-6045-411A-8D54-2C0820825CAC}" dt="2024-08-07T12:32:15.369" v="5827" actId="478"/>
          <ac:cxnSpMkLst>
            <pc:docMk/>
            <pc:sldMk cId="3299699449" sldId="299"/>
            <ac:cxnSpMk id="26" creationId="{14E653F8-F7FC-AF71-B9E5-993719CB017A}"/>
          </ac:cxnSpMkLst>
        </pc:cxnChg>
      </pc:sldChg>
      <pc:sldChg chg="addSp delSp modSp new mod modAnim">
        <pc:chgData name="César Hernando" userId="caedcc48-279c-485f-ac9f-770aecf1d32d" providerId="ADAL" clId="{3F9DD996-6045-411A-8D54-2C0820825CAC}" dt="2024-08-08T10:58:24.880" v="7724"/>
        <pc:sldMkLst>
          <pc:docMk/>
          <pc:sldMk cId="4092425098" sldId="300"/>
        </pc:sldMkLst>
        <pc:spChg chg="mod">
          <ac:chgData name="César Hernando" userId="caedcc48-279c-485f-ac9f-770aecf1d32d" providerId="ADAL" clId="{3F9DD996-6045-411A-8D54-2C0820825CAC}" dt="2024-08-08T09:01:50.959" v="6746" actId="20577"/>
          <ac:spMkLst>
            <pc:docMk/>
            <pc:sldMk cId="4092425098" sldId="300"/>
            <ac:spMk id="2" creationId="{B9CDE43D-4AFE-75F1-FBFA-3FD92C92A17F}"/>
          </ac:spMkLst>
        </pc:spChg>
        <pc:spChg chg="del">
          <ac:chgData name="César Hernando" userId="caedcc48-279c-485f-ac9f-770aecf1d32d" providerId="ADAL" clId="{3F9DD996-6045-411A-8D54-2C0820825CAC}" dt="2024-08-07T12:37:42.618" v="6054" actId="478"/>
          <ac:spMkLst>
            <pc:docMk/>
            <pc:sldMk cId="4092425098" sldId="300"/>
            <ac:spMk id="3" creationId="{E7635CF6-BC60-CC64-36D2-9C893EDC7B5E}"/>
          </ac:spMkLst>
        </pc:spChg>
        <pc:spChg chg="mod">
          <ac:chgData name="César Hernando" userId="caedcc48-279c-485f-ac9f-770aecf1d32d" providerId="ADAL" clId="{3F9DD996-6045-411A-8D54-2C0820825CAC}" dt="2024-08-08T10:54:41.331" v="7609" actId="20577"/>
          <ac:spMkLst>
            <pc:docMk/>
            <pc:sldMk cId="4092425098" sldId="300"/>
            <ac:spMk id="4" creationId="{5B40B054-4D5A-BA6B-AB16-FDDA8D5F0126}"/>
          </ac:spMkLst>
        </pc:spChg>
        <pc:spChg chg="add mod">
          <ac:chgData name="César Hernando" userId="caedcc48-279c-485f-ac9f-770aecf1d32d" providerId="ADAL" clId="{3F9DD996-6045-411A-8D54-2C0820825CAC}" dt="2024-08-08T10:55:17.988" v="7616" actId="14100"/>
          <ac:spMkLst>
            <pc:docMk/>
            <pc:sldMk cId="4092425098" sldId="300"/>
            <ac:spMk id="5" creationId="{74D9D8E4-8E55-03AA-A556-09151A22E925}"/>
          </ac:spMkLst>
        </pc:spChg>
        <pc:spChg chg="add mod">
          <ac:chgData name="César Hernando" userId="caedcc48-279c-485f-ac9f-770aecf1d32d" providerId="ADAL" clId="{3F9DD996-6045-411A-8D54-2C0820825CAC}" dt="2024-08-08T10:56:21.770" v="7679" actId="1076"/>
          <ac:spMkLst>
            <pc:docMk/>
            <pc:sldMk cId="4092425098" sldId="300"/>
            <ac:spMk id="6" creationId="{5F3EB4FB-E70F-FCF9-3594-746072F40348}"/>
          </ac:spMkLst>
        </pc:spChg>
      </pc:sldChg>
      <pc:sldChg chg="addSp delSp modSp new del mod">
        <pc:chgData name="César Hernando" userId="caedcc48-279c-485f-ac9f-770aecf1d32d" providerId="ADAL" clId="{3F9DD996-6045-411A-8D54-2C0820825CAC}" dt="2024-08-08T09:02:26.269" v="6747" actId="2696"/>
        <pc:sldMkLst>
          <pc:docMk/>
          <pc:sldMk cId="1308720589" sldId="301"/>
        </pc:sldMkLst>
        <pc:spChg chg="del">
          <ac:chgData name="César Hernando" userId="caedcc48-279c-485f-ac9f-770aecf1d32d" providerId="ADAL" clId="{3F9DD996-6045-411A-8D54-2C0820825CAC}" dt="2024-08-08T07:50:24.325" v="6062" actId="478"/>
          <ac:spMkLst>
            <pc:docMk/>
            <pc:sldMk cId="1308720589" sldId="301"/>
            <ac:spMk id="2" creationId="{1C47CE2E-4451-DCE4-842E-88F16BB13192}"/>
          </ac:spMkLst>
        </pc:spChg>
        <pc:spChg chg="del">
          <ac:chgData name="César Hernando" userId="caedcc48-279c-485f-ac9f-770aecf1d32d" providerId="ADAL" clId="{3F9DD996-6045-411A-8D54-2C0820825CAC}" dt="2024-08-08T07:50:25.569" v="6063" actId="478"/>
          <ac:spMkLst>
            <pc:docMk/>
            <pc:sldMk cId="1308720589" sldId="301"/>
            <ac:spMk id="3" creationId="{24CE0609-1A9D-5979-F1A2-AE2776CF11FE}"/>
          </ac:spMkLst>
        </pc:spChg>
        <pc:spChg chg="del">
          <ac:chgData name="César Hernando" userId="caedcc48-279c-485f-ac9f-770aecf1d32d" providerId="ADAL" clId="{3F9DD996-6045-411A-8D54-2C0820825CAC}" dt="2024-08-08T07:50:27.273" v="6064" actId="478"/>
          <ac:spMkLst>
            <pc:docMk/>
            <pc:sldMk cId="1308720589" sldId="301"/>
            <ac:spMk id="4" creationId="{51D728BC-A3E7-B482-5C6B-4D67CD51B722}"/>
          </ac:spMkLst>
        </pc:spChg>
        <pc:picChg chg="add mod">
          <ac:chgData name="César Hernando" userId="caedcc48-279c-485f-ac9f-770aecf1d32d" providerId="ADAL" clId="{3F9DD996-6045-411A-8D54-2C0820825CAC}" dt="2024-08-08T07:50:36.819" v="6070" actId="1076"/>
          <ac:picMkLst>
            <pc:docMk/>
            <pc:sldMk cId="1308720589" sldId="301"/>
            <ac:picMk id="6" creationId="{BBC18EA3-3244-B1C0-DE32-23ADD3191F1A}"/>
          </ac:picMkLst>
        </pc:picChg>
      </pc:sldChg>
      <pc:sldChg chg="addSp delSp modSp new mod">
        <pc:chgData name="César Hernando" userId="caedcc48-279c-485f-ac9f-770aecf1d32d" providerId="ADAL" clId="{3F9DD996-6045-411A-8D54-2C0820825CAC}" dt="2024-08-09T13:24:17.119" v="8703" actId="14100"/>
        <pc:sldMkLst>
          <pc:docMk/>
          <pc:sldMk cId="1386853781" sldId="302"/>
        </pc:sldMkLst>
        <pc:spChg chg="mod">
          <ac:chgData name="César Hernando" userId="caedcc48-279c-485f-ac9f-770aecf1d32d" providerId="ADAL" clId="{3F9DD996-6045-411A-8D54-2C0820825CAC}" dt="2024-08-08T09:00:17.258" v="6711" actId="20577"/>
          <ac:spMkLst>
            <pc:docMk/>
            <pc:sldMk cId="1386853781" sldId="302"/>
            <ac:spMk id="2" creationId="{8690624C-FE38-B63F-AD5B-1948886029A5}"/>
          </ac:spMkLst>
        </pc:spChg>
        <pc:spChg chg="del">
          <ac:chgData name="César Hernando" userId="caedcc48-279c-485f-ac9f-770aecf1d32d" providerId="ADAL" clId="{3F9DD996-6045-411A-8D54-2C0820825CAC}" dt="2024-08-08T09:00:20.277" v="6712" actId="478"/>
          <ac:spMkLst>
            <pc:docMk/>
            <pc:sldMk cId="1386853781" sldId="302"/>
            <ac:spMk id="3" creationId="{D254AF23-3EF9-2886-6433-605DCA183404}"/>
          </ac:spMkLst>
        </pc:spChg>
        <pc:spChg chg="del">
          <ac:chgData name="César Hernando" userId="caedcc48-279c-485f-ac9f-770aecf1d32d" providerId="ADAL" clId="{3F9DD996-6045-411A-8D54-2C0820825CAC}" dt="2024-08-08T09:00:51.288" v="6718" actId="478"/>
          <ac:spMkLst>
            <pc:docMk/>
            <pc:sldMk cId="1386853781" sldId="302"/>
            <ac:spMk id="4" creationId="{DF1D878B-76C5-A6F8-6AC8-0C8241C0CA1B}"/>
          </ac:spMkLst>
        </pc:spChg>
        <pc:spChg chg="add mod">
          <ac:chgData name="César Hernando" userId="caedcc48-279c-485f-ac9f-770aecf1d32d" providerId="ADAL" clId="{3F9DD996-6045-411A-8D54-2C0820825CAC}" dt="2024-08-08T10:45:37.024" v="7172" actId="1076"/>
          <ac:spMkLst>
            <pc:docMk/>
            <pc:sldMk cId="1386853781" sldId="302"/>
            <ac:spMk id="7" creationId="{D570F019-E490-4AC0-A9AC-D084398556C9}"/>
          </ac:spMkLst>
        </pc:spChg>
        <pc:spChg chg="add mod">
          <ac:chgData name="César Hernando" userId="caedcc48-279c-485f-ac9f-770aecf1d32d" providerId="ADAL" clId="{3F9DD996-6045-411A-8D54-2C0820825CAC}" dt="2024-08-08T10:48:35.764" v="7235" actId="1076"/>
          <ac:spMkLst>
            <pc:docMk/>
            <pc:sldMk cId="1386853781" sldId="302"/>
            <ac:spMk id="8" creationId="{E001F68B-46B7-B3E1-3DF5-C96A5FAF4E1D}"/>
          </ac:spMkLst>
        </pc:spChg>
        <pc:spChg chg="add mod">
          <ac:chgData name="César Hernando" userId="caedcc48-279c-485f-ac9f-770aecf1d32d" providerId="ADAL" clId="{3F9DD996-6045-411A-8D54-2C0820825CAC}" dt="2024-08-08T10:48:37.950" v="7236" actId="1076"/>
          <ac:spMkLst>
            <pc:docMk/>
            <pc:sldMk cId="1386853781" sldId="302"/>
            <ac:spMk id="9" creationId="{0F394C9C-951F-249C-6CA8-01D4C43072C7}"/>
          </ac:spMkLst>
        </pc:spChg>
        <pc:spChg chg="add mod">
          <ac:chgData name="César Hernando" userId="caedcc48-279c-485f-ac9f-770aecf1d32d" providerId="ADAL" clId="{3F9DD996-6045-411A-8D54-2C0820825CAC}" dt="2024-08-08T10:48:40.879" v="7237" actId="1076"/>
          <ac:spMkLst>
            <pc:docMk/>
            <pc:sldMk cId="1386853781" sldId="302"/>
            <ac:spMk id="10" creationId="{5AAC297B-4D56-9AE1-5032-E05B2DC72182}"/>
          </ac:spMkLst>
        </pc:spChg>
        <pc:spChg chg="add mod">
          <ac:chgData name="César Hernando" userId="caedcc48-279c-485f-ac9f-770aecf1d32d" providerId="ADAL" clId="{3F9DD996-6045-411A-8D54-2C0820825CAC}" dt="2024-08-09T13:23:46.829" v="8698" actId="1076"/>
          <ac:spMkLst>
            <pc:docMk/>
            <pc:sldMk cId="1386853781" sldId="302"/>
            <ac:spMk id="11" creationId="{DBE4DCB9-A382-8A07-45DB-E8BDFF1BD3A0}"/>
          </ac:spMkLst>
        </pc:spChg>
        <pc:spChg chg="add mod">
          <ac:chgData name="César Hernando" userId="caedcc48-279c-485f-ac9f-770aecf1d32d" providerId="ADAL" clId="{3F9DD996-6045-411A-8D54-2C0820825CAC}" dt="2024-08-09T13:24:12.569" v="8702" actId="1076"/>
          <ac:spMkLst>
            <pc:docMk/>
            <pc:sldMk cId="1386853781" sldId="302"/>
            <ac:spMk id="14" creationId="{B50AC85D-3B61-31D6-6890-5F27CD1EE971}"/>
          </ac:spMkLst>
        </pc:spChg>
        <pc:picChg chg="add del mod modCrop">
          <ac:chgData name="César Hernando" userId="caedcc48-279c-485f-ac9f-770aecf1d32d" providerId="ADAL" clId="{3F9DD996-6045-411A-8D54-2C0820825CAC}" dt="2024-08-09T12:28:45.763" v="7765" actId="478"/>
          <ac:picMkLst>
            <pc:docMk/>
            <pc:sldMk cId="1386853781" sldId="302"/>
            <ac:picMk id="6" creationId="{6B4C2212-5B25-1BBB-E6C4-C39737979BBC}"/>
          </ac:picMkLst>
        </pc:picChg>
        <pc:picChg chg="add mod modCrop">
          <ac:chgData name="César Hernando" userId="caedcc48-279c-485f-ac9f-770aecf1d32d" providerId="ADAL" clId="{3F9DD996-6045-411A-8D54-2C0820825CAC}" dt="2024-08-09T12:29:22.986" v="7778" actId="1076"/>
          <ac:picMkLst>
            <pc:docMk/>
            <pc:sldMk cId="1386853781" sldId="302"/>
            <ac:picMk id="13" creationId="{7501610F-FB94-1771-9B8F-B19BECE3ABD4}"/>
          </ac:picMkLst>
        </pc:picChg>
        <pc:cxnChg chg="add mod">
          <ac:chgData name="César Hernando" userId="caedcc48-279c-485f-ac9f-770aecf1d32d" providerId="ADAL" clId="{3F9DD996-6045-411A-8D54-2C0820825CAC}" dt="2024-08-09T13:24:17.119" v="8703" actId="14100"/>
          <ac:cxnSpMkLst>
            <pc:docMk/>
            <pc:sldMk cId="1386853781" sldId="302"/>
            <ac:cxnSpMk id="16" creationId="{18A5BDE2-59A2-92DD-04E4-C060041B1EBE}"/>
          </ac:cxnSpMkLst>
        </pc:cxnChg>
      </pc:sldChg>
      <pc:sldChg chg="new del">
        <pc:chgData name="César Hernando" userId="caedcc48-279c-485f-ac9f-770aecf1d32d" providerId="ADAL" clId="{3F9DD996-6045-411A-8D54-2C0820825CAC}" dt="2024-08-08T10:56:29.487" v="7681" actId="2696"/>
        <pc:sldMkLst>
          <pc:docMk/>
          <pc:sldMk cId="70029487" sldId="303"/>
        </pc:sldMkLst>
      </pc:sldChg>
      <pc:sldChg chg="addSp delSp modSp new mod modClrScheme chgLayout">
        <pc:chgData name="César Hernando" userId="caedcc48-279c-485f-ac9f-770aecf1d32d" providerId="ADAL" clId="{3F9DD996-6045-411A-8D54-2C0820825CAC}" dt="2024-08-08T10:57:02.533" v="7720" actId="478"/>
        <pc:sldMkLst>
          <pc:docMk/>
          <pc:sldMk cId="1665513297" sldId="303"/>
        </pc:sldMkLst>
        <pc:spChg chg="del mod ord">
          <ac:chgData name="César Hernando" userId="caedcc48-279c-485f-ac9f-770aecf1d32d" providerId="ADAL" clId="{3F9DD996-6045-411A-8D54-2C0820825CAC}" dt="2024-08-08T10:56:38.874" v="7683" actId="700"/>
          <ac:spMkLst>
            <pc:docMk/>
            <pc:sldMk cId="1665513297" sldId="303"/>
            <ac:spMk id="2" creationId="{526B537F-4F28-AE68-06FB-370D00078419}"/>
          </ac:spMkLst>
        </pc:spChg>
        <pc:spChg chg="del mod ord">
          <ac:chgData name="César Hernando" userId="caedcc48-279c-485f-ac9f-770aecf1d32d" providerId="ADAL" clId="{3F9DD996-6045-411A-8D54-2C0820825CAC}" dt="2024-08-08T10:56:38.874" v="7683" actId="700"/>
          <ac:spMkLst>
            <pc:docMk/>
            <pc:sldMk cId="1665513297" sldId="303"/>
            <ac:spMk id="3" creationId="{EAB4CA9A-7BA9-FE7A-1F97-0B44F2B61725}"/>
          </ac:spMkLst>
        </pc:spChg>
        <pc:spChg chg="del">
          <ac:chgData name="César Hernando" userId="caedcc48-279c-485f-ac9f-770aecf1d32d" providerId="ADAL" clId="{3F9DD996-6045-411A-8D54-2C0820825CAC}" dt="2024-08-08T10:56:38.874" v="7683" actId="700"/>
          <ac:spMkLst>
            <pc:docMk/>
            <pc:sldMk cId="1665513297" sldId="303"/>
            <ac:spMk id="4" creationId="{2BFFC20A-1573-D40D-504F-33D6C9012DE9}"/>
          </ac:spMkLst>
        </pc:spChg>
        <pc:spChg chg="add mod ord">
          <ac:chgData name="César Hernando" userId="caedcc48-279c-485f-ac9f-770aecf1d32d" providerId="ADAL" clId="{3F9DD996-6045-411A-8D54-2C0820825CAC}" dt="2024-08-08T10:56:59.695" v="7719" actId="14100"/>
          <ac:spMkLst>
            <pc:docMk/>
            <pc:sldMk cId="1665513297" sldId="303"/>
            <ac:spMk id="5" creationId="{02A5969D-9ACF-C093-6ED1-D784DCD6211B}"/>
          </ac:spMkLst>
        </pc:spChg>
        <pc:spChg chg="add del mod ord">
          <ac:chgData name="César Hernando" userId="caedcc48-279c-485f-ac9f-770aecf1d32d" providerId="ADAL" clId="{3F9DD996-6045-411A-8D54-2C0820825CAC}" dt="2024-08-08T10:57:02.533" v="7720" actId="478"/>
          <ac:spMkLst>
            <pc:docMk/>
            <pc:sldMk cId="1665513297" sldId="303"/>
            <ac:spMk id="6" creationId="{D544C2DC-82BC-C752-A35F-06665517168B}"/>
          </ac:spMkLst>
        </pc:spChg>
      </pc:sldChg>
      <pc:sldChg chg="new del">
        <pc:chgData name="César Hernando" userId="caedcc48-279c-485f-ac9f-770aecf1d32d" providerId="ADAL" clId="{3F9DD996-6045-411A-8D54-2C0820825CAC}" dt="2024-08-09T12:29:39.676" v="7780" actId="2696"/>
        <pc:sldMkLst>
          <pc:docMk/>
          <pc:sldMk cId="323084389" sldId="304"/>
        </pc:sldMkLst>
      </pc:sldChg>
      <pc:sldChg chg="addSp delSp modSp new mod">
        <pc:chgData name="César Hernando" userId="caedcc48-279c-485f-ac9f-770aecf1d32d" providerId="ADAL" clId="{3F9DD996-6045-411A-8D54-2C0820825CAC}" dt="2024-08-09T12:51:54" v="8593" actId="5793"/>
        <pc:sldMkLst>
          <pc:docMk/>
          <pc:sldMk cId="1872488108" sldId="304"/>
        </pc:sldMkLst>
        <pc:spChg chg="mod">
          <ac:chgData name="César Hernando" userId="caedcc48-279c-485f-ac9f-770aecf1d32d" providerId="ADAL" clId="{3F9DD996-6045-411A-8D54-2C0820825CAC}" dt="2024-08-09T12:29:52.520" v="7801" actId="20577"/>
          <ac:spMkLst>
            <pc:docMk/>
            <pc:sldMk cId="1872488108" sldId="304"/>
            <ac:spMk id="2" creationId="{89FA59CF-430C-2A7A-0967-E2D74B8531A0}"/>
          </ac:spMkLst>
        </pc:spChg>
        <pc:spChg chg="del">
          <ac:chgData name="César Hernando" userId="caedcc48-279c-485f-ac9f-770aecf1d32d" providerId="ADAL" clId="{3F9DD996-6045-411A-8D54-2C0820825CAC}" dt="2024-08-09T12:29:55.898" v="7802" actId="478"/>
          <ac:spMkLst>
            <pc:docMk/>
            <pc:sldMk cId="1872488108" sldId="304"/>
            <ac:spMk id="3" creationId="{06A13D5F-ED6B-BEC8-C687-D1A20D758132}"/>
          </ac:spMkLst>
        </pc:spChg>
        <pc:spChg chg="mod">
          <ac:chgData name="César Hernando" userId="caedcc48-279c-485f-ac9f-770aecf1d32d" providerId="ADAL" clId="{3F9DD996-6045-411A-8D54-2C0820825CAC}" dt="2024-08-09T12:51:54" v="8593" actId="5793"/>
          <ac:spMkLst>
            <pc:docMk/>
            <pc:sldMk cId="1872488108" sldId="304"/>
            <ac:spMk id="4" creationId="{F649E7BD-FEC2-C2C6-F990-0383170AEC93}"/>
          </ac:spMkLst>
        </pc:spChg>
        <pc:spChg chg="add mod">
          <ac:chgData name="César Hernando" userId="caedcc48-279c-485f-ac9f-770aecf1d32d" providerId="ADAL" clId="{3F9DD996-6045-411A-8D54-2C0820825CAC}" dt="2024-08-09T12:51:16.213" v="8592" actId="20577"/>
          <ac:spMkLst>
            <pc:docMk/>
            <pc:sldMk cId="1872488108" sldId="304"/>
            <ac:spMk id="5" creationId="{B9519618-3A06-9C66-5057-EBC80792760B}"/>
          </ac:spMkLst>
        </pc:spChg>
      </pc:sldChg>
      <pc:sldMasterChg chg="addSldLayout modSldLayout">
        <pc:chgData name="César Hernando" userId="caedcc48-279c-485f-ac9f-770aecf1d32d" providerId="ADAL" clId="{3F9DD996-6045-411A-8D54-2C0820825CAC}" dt="2024-08-07T08:44:05.074" v="5" actId="478"/>
        <pc:sldMasterMkLst>
          <pc:docMk/>
          <pc:sldMasterMk cId="2381935907" sldId="2147483661"/>
        </pc:sldMasterMkLst>
        <pc:sldLayoutChg chg="delSp add mod modTransition">
          <pc:chgData name="César Hernando" userId="caedcc48-279c-485f-ac9f-770aecf1d32d" providerId="ADAL" clId="{3F9DD996-6045-411A-8D54-2C0820825CAC}" dt="2024-08-07T08:44:05.074" v="5" actId="478"/>
          <pc:sldLayoutMkLst>
            <pc:docMk/>
            <pc:sldMasterMk cId="2381935907" sldId="2147483661"/>
            <pc:sldLayoutMk cId="4002681629" sldId="2147483693"/>
          </pc:sldLayoutMkLst>
          <pc:spChg chg="del">
            <ac:chgData name="César Hernando" userId="caedcc48-279c-485f-ac9f-770aecf1d32d" providerId="ADAL" clId="{3F9DD996-6045-411A-8D54-2C0820825CAC}" dt="2024-08-07T08:44:02.004" v="4" actId="478"/>
            <ac:spMkLst>
              <pc:docMk/>
              <pc:sldMasterMk cId="2381935907" sldId="2147483661"/>
              <pc:sldLayoutMk cId="4002681629" sldId="2147483693"/>
              <ac:spMk id="5" creationId="{EA2E3C4D-A53B-49B6-90E2-150065B8751E}"/>
            </ac:spMkLst>
          </pc:spChg>
          <pc:spChg chg="del">
            <ac:chgData name="César Hernando" userId="caedcc48-279c-485f-ac9f-770aecf1d32d" providerId="ADAL" clId="{3F9DD996-6045-411A-8D54-2C0820825CAC}" dt="2024-08-07T08:44:05.074" v="5" actId="478"/>
            <ac:spMkLst>
              <pc:docMk/>
              <pc:sldMasterMk cId="2381935907" sldId="2147483661"/>
              <pc:sldLayoutMk cId="4002681629" sldId="2147483693"/>
              <ac:spMk id="6" creationId="{2BAE1A89-9C65-45A4-8923-6131F16037FA}"/>
            </ac:spMkLst>
          </pc:spChg>
        </pc:sldLayoutChg>
      </pc:sldMasterChg>
      <pc:sldMasterChg chg="new del mod addSldLayout delSldLayout">
        <pc:chgData name="César Hernando" userId="caedcc48-279c-485f-ac9f-770aecf1d32d" providerId="ADAL" clId="{3F9DD996-6045-411A-8D54-2C0820825CAC}" dt="2024-08-07T08:43:55.995" v="3" actId="6938"/>
        <pc:sldMasterMkLst>
          <pc:docMk/>
          <pc:sldMasterMk cId="355860649" sldId="2147483694"/>
        </pc:sldMasterMkLst>
        <pc:sldLayoutChg chg="new del replId">
          <pc:chgData name="César Hernando" userId="caedcc48-279c-485f-ac9f-770aecf1d32d" providerId="ADAL" clId="{3F9DD996-6045-411A-8D54-2C0820825CAC}" dt="2024-08-07T08:43:55.995" v="3" actId="6938"/>
          <pc:sldLayoutMkLst>
            <pc:docMk/>
            <pc:sldMasterMk cId="355860649" sldId="2147483694"/>
            <pc:sldLayoutMk cId="4214260645" sldId="2147483695"/>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2459189931" sldId="2147483696"/>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258214676" sldId="2147483697"/>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1745546330" sldId="2147483698"/>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3815682767" sldId="2147483699"/>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520639205" sldId="2147483700"/>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803287549" sldId="2147483701"/>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3420994420" sldId="2147483702"/>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35206426" sldId="2147483703"/>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3460202177" sldId="2147483704"/>
          </pc:sldLayoutMkLst>
        </pc:sldLayoutChg>
        <pc:sldLayoutChg chg="new del replId">
          <pc:chgData name="César Hernando" userId="caedcc48-279c-485f-ac9f-770aecf1d32d" providerId="ADAL" clId="{3F9DD996-6045-411A-8D54-2C0820825CAC}" dt="2024-08-07T08:43:55.995" v="3" actId="6938"/>
          <pc:sldLayoutMkLst>
            <pc:docMk/>
            <pc:sldMasterMk cId="355860649" sldId="2147483694"/>
            <pc:sldLayoutMk cId="911050905" sldId="2147483705"/>
          </pc:sldLayoutMkLst>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ep 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3B2FA-F421-A0DB-E0D6-5EA5F350BA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Graphic 7">
            <a:extLst>
              <a:ext uri="{FF2B5EF4-FFF2-40B4-BE49-F238E27FC236}">
                <a16:creationId xmlns:a16="http://schemas.microsoft.com/office/drawing/2014/main" id="{8791D0FA-6B99-42E5-B721-5BEB4B07EFF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
        <p:nvSpPr>
          <p:cNvPr id="2" name="Title 1">
            <a:extLst>
              <a:ext uri="{FF2B5EF4-FFF2-40B4-BE49-F238E27FC236}">
                <a16:creationId xmlns:a16="http://schemas.microsoft.com/office/drawing/2014/main" id="{A077BA4E-0064-451B-B04F-30179C0144FC}"/>
              </a:ext>
            </a:extLst>
          </p:cNvPr>
          <p:cNvSpPr>
            <a:spLocks noGrp="1"/>
          </p:cNvSpPr>
          <p:nvPr>
            <p:ph type="ctrTitle" hasCustomPrompt="1"/>
          </p:nvPr>
        </p:nvSpPr>
        <p:spPr>
          <a:xfrm>
            <a:off x="804016" y="2853868"/>
            <a:ext cx="9144000" cy="1137797"/>
          </a:xfrm>
          <a:prstGeom prst="rect">
            <a:avLst/>
          </a:prstGeom>
        </p:spPr>
        <p:txBody>
          <a:bodyPr anchor="b">
            <a:noAutofit/>
          </a:bodyPr>
          <a:lstStyle>
            <a:lvl1pPr algn="l">
              <a:lnSpc>
                <a:spcPct val="100000"/>
              </a:lnSpc>
              <a:defRPr sz="3800" spc="0">
                <a:solidFill>
                  <a:schemeClr val="bg1"/>
                </a:solidFill>
                <a:latin typeface="Montserrat SemiBold" pitchFamily="2" charset="0"/>
              </a:defRPr>
            </a:lvl1pPr>
          </a:lstStyle>
          <a:p>
            <a:r>
              <a:rPr lang="en-NL" dirty="0"/>
              <a:t>Title of the presentation</a:t>
            </a:r>
            <a:br>
              <a:rPr lang="en-NL" dirty="0"/>
            </a:br>
            <a:r>
              <a:rPr lang="en-NL" dirty="0"/>
              <a:t>Montserrat Semibold 38 pt</a:t>
            </a:r>
            <a:endParaRPr lang="nl-NL" dirty="0"/>
          </a:p>
        </p:txBody>
      </p:sp>
      <p:sp>
        <p:nvSpPr>
          <p:cNvPr id="3" name="Subtitle 2">
            <a:extLst>
              <a:ext uri="{FF2B5EF4-FFF2-40B4-BE49-F238E27FC236}">
                <a16:creationId xmlns:a16="http://schemas.microsoft.com/office/drawing/2014/main" id="{5B733730-E338-44D3-B4DD-6CA6D568E317}"/>
              </a:ext>
            </a:extLst>
          </p:cNvPr>
          <p:cNvSpPr>
            <a:spLocks noGrp="1"/>
          </p:cNvSpPr>
          <p:nvPr>
            <p:ph type="subTitle" idx="1" hasCustomPrompt="1"/>
          </p:nvPr>
        </p:nvSpPr>
        <p:spPr>
          <a:xfrm>
            <a:off x="797609" y="4015145"/>
            <a:ext cx="9144000" cy="551218"/>
          </a:xfrm>
          <a:prstGeom prst="rect">
            <a:avLst/>
          </a:prstGeom>
        </p:spPr>
        <p:txBody>
          <a:bodyPr anchor="t" anchorCtr="0">
            <a:noAutofit/>
          </a:bodyPr>
          <a:lstStyle>
            <a:lvl1pPr marL="0" indent="0" algn="l">
              <a:buNone/>
              <a:defRPr sz="2100">
                <a:solidFill>
                  <a:schemeClr val="bg1"/>
                </a:solidFill>
                <a:latin typeface="Montserrat Medium"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of the presentation Montserrat Medium 21pt</a:t>
            </a:r>
          </a:p>
        </p:txBody>
      </p:sp>
      <p:sp>
        <p:nvSpPr>
          <p:cNvPr id="14" name="Text Placeholder 16">
            <a:extLst>
              <a:ext uri="{FF2B5EF4-FFF2-40B4-BE49-F238E27FC236}">
                <a16:creationId xmlns:a16="http://schemas.microsoft.com/office/drawing/2014/main" id="{813D7097-1C5E-47D8-B397-E0B82109BDA0}"/>
              </a:ext>
            </a:extLst>
          </p:cNvPr>
          <p:cNvSpPr>
            <a:spLocks noGrp="1"/>
          </p:cNvSpPr>
          <p:nvPr>
            <p:ph type="body" sz="quarter" idx="13" hasCustomPrompt="1"/>
          </p:nvPr>
        </p:nvSpPr>
        <p:spPr bwMode="invGray">
          <a:xfrm>
            <a:off x="893590" y="5866179"/>
            <a:ext cx="3201843" cy="624251"/>
          </a:xfrm>
          <a:prstGeom prst="rect">
            <a:avLst/>
          </a:prstGeom>
        </p:spPr>
        <p:txBody>
          <a:bodyPr wrap="none" lIns="0" tIns="0" rIns="0" bIns="0" anchor="b">
            <a:noAutofit/>
          </a:bodyPr>
          <a:lstStyle>
            <a:lvl1pPr marL="0" indent="0" algn="l" defTabSz="914400" rtl="0" eaLnBrk="1" latinLnBrk="0" hangingPunct="1">
              <a:lnSpc>
                <a:spcPct val="100000"/>
              </a:lnSpc>
              <a:spcBef>
                <a:spcPts val="0"/>
              </a:spcBef>
              <a:spcAft>
                <a:spcPts val="0"/>
              </a:spcAft>
              <a:buClr>
                <a:srgbClr val="0588E8"/>
              </a:buClr>
              <a:buSzPct val="85000"/>
              <a:buFont typeface="Lucida Sans Unicode" pitchFamily="34" charset="0"/>
              <a:buNone/>
              <a:defRPr lang="en-US" sz="1200" kern="1200" baseline="0" dirty="0" smtClean="0">
                <a:solidFill>
                  <a:schemeClr val="bg1"/>
                </a:solidFill>
                <a:latin typeface="Montserrat Medium" pitchFamily="2" charset="0"/>
                <a:ea typeface="Verdana" pitchFamily="34" charset="0"/>
                <a:cs typeface="Montserrat Medium" pitchFamily="2" charset="0"/>
              </a:defRPr>
            </a:lvl1pPr>
            <a:lvl2pPr marL="0" indent="0" algn="l" defTabSz="914400" rtl="0" eaLnBrk="1" latinLnBrk="0" hangingPunct="1">
              <a:lnSpc>
                <a:spcPct val="100000"/>
              </a:lnSpc>
              <a:spcBef>
                <a:spcPts val="0"/>
              </a:spcBef>
              <a:spcAft>
                <a:spcPts val="0"/>
              </a:spcAft>
              <a:buClr>
                <a:srgbClr val="0588E8"/>
              </a:buClr>
              <a:buSzPct val="85000"/>
              <a:buFont typeface="Lucida Sans Unicode" pitchFamily="34" charset="0"/>
              <a:buNone/>
              <a:defRPr lang="en-US" sz="1200" kern="1200" baseline="0" dirty="0" smtClean="0">
                <a:solidFill>
                  <a:schemeClr val="bg1"/>
                </a:solidFill>
                <a:latin typeface="Montserrat Medium" pitchFamily="2" charset="0"/>
                <a:ea typeface="Verdana" pitchFamily="34" charset="0"/>
                <a:cs typeface="Montserrat Medium" pitchFamily="2" charset="0"/>
              </a:defRPr>
            </a:lvl2pPr>
            <a:lvl3pPr marL="0" indent="0" algn="l" defTabSz="914400" rtl="0" eaLnBrk="1" latinLnBrk="0" hangingPunct="1">
              <a:spcBef>
                <a:spcPts val="0"/>
              </a:spcBef>
              <a:spcAft>
                <a:spcPts val="0"/>
              </a:spcAft>
              <a:buClr>
                <a:srgbClr val="0588E8"/>
              </a:buClr>
              <a:buSzPct val="85000"/>
              <a:buFont typeface="Lucida Sans Unicode" pitchFamily="34" charset="0"/>
              <a:buNone/>
              <a:defRPr lang="en-US" sz="1200" kern="1200" baseline="0" dirty="0" smtClean="0">
                <a:solidFill>
                  <a:srgbClr val="808080"/>
                </a:solidFill>
                <a:latin typeface="Raleway Light" pitchFamily="2" charset="0"/>
                <a:ea typeface="Verdana" pitchFamily="34" charset="0"/>
                <a:cs typeface="Verdana" pitchFamily="34" charset="0"/>
              </a:defRPr>
            </a:lvl3pPr>
          </a:lstStyle>
          <a:p>
            <a:pPr marL="0" marR="0" lvl="0" indent="0" algn="l" defTabSz="914400" rtl="0" eaLnBrk="1" fontAlgn="auto" latinLnBrk="0" hangingPunct="1">
              <a:lnSpc>
                <a:spcPct val="100000"/>
              </a:lnSpc>
              <a:spcBef>
                <a:spcPts val="0"/>
              </a:spcBef>
              <a:spcAft>
                <a:spcPts val="0"/>
              </a:spcAft>
              <a:buClr>
                <a:srgbClr val="0588E8"/>
              </a:buClr>
              <a:buSzPct val="85000"/>
              <a:buFont typeface="Lucida Sans Unicode" pitchFamily="34" charset="0"/>
              <a:buNone/>
              <a:tabLst/>
              <a:defRPr/>
            </a:pPr>
            <a:r>
              <a:rPr lang="en-US" dirty="0"/>
              <a:t>Presenter Name</a:t>
            </a:r>
            <a:br>
              <a:rPr lang="en-NL" dirty="0"/>
            </a:br>
            <a:r>
              <a:rPr lang="en-US" dirty="0"/>
              <a:t>Job Title</a:t>
            </a:r>
            <a:br>
              <a:rPr lang="en-NL" dirty="0"/>
            </a:br>
            <a:r>
              <a:rPr lang="en-NL" dirty="0"/>
              <a:t>DD/MM/YYYY</a:t>
            </a:r>
            <a:endParaRPr lang="en-US" dirty="0"/>
          </a:p>
        </p:txBody>
      </p:sp>
      <p:sp>
        <p:nvSpPr>
          <p:cNvPr id="4" name="ZoneTexte 9">
            <a:extLst>
              <a:ext uri="{FF2B5EF4-FFF2-40B4-BE49-F238E27FC236}">
                <a16:creationId xmlns:a16="http://schemas.microsoft.com/office/drawing/2014/main" id="{C8884C9D-5E1B-05B4-ABA3-30D3AF5588EF}"/>
              </a:ext>
            </a:extLst>
          </p:cNvPr>
          <p:cNvSpPr txBox="1"/>
          <p:nvPr userDrawn="1"/>
        </p:nvSpPr>
        <p:spPr>
          <a:xfrm>
            <a:off x="797609" y="1268465"/>
            <a:ext cx="2250937" cy="24622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srgbClr val="FFFFFF"/>
                </a:solidFill>
                <a:effectLst/>
                <a:uLnTx/>
                <a:uFillTx/>
                <a:latin typeface="Montserrat SemiBold" panose="00000700000000000000" pitchFamily="2" charset="0"/>
                <a:ea typeface="+mn-ea"/>
                <a:cs typeface="+mn-cs"/>
              </a:rPr>
              <a:t>Quantum Computing </a:t>
            </a:r>
          </a:p>
        </p:txBody>
      </p:sp>
      <p:sp>
        <p:nvSpPr>
          <p:cNvPr id="6" name="TextBox 3">
            <a:extLst>
              <a:ext uri="{FF2B5EF4-FFF2-40B4-BE49-F238E27FC236}">
                <a16:creationId xmlns:a16="http://schemas.microsoft.com/office/drawing/2014/main" id="{618AB24F-3D68-39EE-E96C-FED2680DCEF4}"/>
              </a:ext>
            </a:extLst>
          </p:cNvPr>
          <p:cNvSpPr txBox="1"/>
          <p:nvPr userDrawn="1"/>
        </p:nvSpPr>
        <p:spPr>
          <a:xfrm>
            <a:off x="10184239" y="6260022"/>
            <a:ext cx="147508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NL" sz="1200" b="0" i="0" u="none" strike="noStrike" kern="1200" cap="none" spc="0" normalizeH="0" baseline="0" noProof="0" dirty="0">
                <a:ln>
                  <a:noFill/>
                </a:ln>
                <a:solidFill>
                  <a:srgbClr val="FFFFFF"/>
                </a:solidFill>
                <a:effectLst/>
                <a:uLnTx/>
                <a:uFillTx/>
                <a:latin typeface="Montserrat Medium" pitchFamily="2" charset="0"/>
                <a:ea typeface="+mn-ea"/>
                <a:cs typeface="+mn-cs"/>
              </a:rPr>
              <a:t>an atos business</a:t>
            </a:r>
            <a:endParaRPr kumimoji="0" lang="en-US" sz="1200" b="0" i="0" u="none" strike="noStrike" kern="1200" cap="none" spc="0" normalizeH="0" baseline="0" noProof="0" dirty="0">
              <a:ln>
                <a:noFill/>
              </a:ln>
              <a:solidFill>
                <a:srgbClr val="FFFFFF"/>
              </a:solidFill>
              <a:effectLst/>
              <a:uLnTx/>
              <a:uFillTx/>
              <a:latin typeface="Montserrat Medium" pitchFamily="2" charset="0"/>
              <a:ea typeface="+mn-ea"/>
              <a:cs typeface="+mn-cs"/>
            </a:endParaRPr>
          </a:p>
        </p:txBody>
      </p:sp>
    </p:spTree>
    <p:extLst>
      <p:ext uri="{BB962C8B-B14F-4D97-AF65-F5344CB8AC3E}">
        <p14:creationId xmlns:p14="http://schemas.microsoft.com/office/powerpoint/2010/main" val="250699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On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816-C8D8-4D33-ADC6-A0DDE3C6E31E}"/>
              </a:ext>
            </a:extLst>
          </p:cNvPr>
          <p:cNvSpPr>
            <a:spLocks noGrp="1"/>
          </p:cNvSpPr>
          <p:nvPr>
            <p:ph type="title"/>
          </p:nvPr>
        </p:nvSpPr>
        <p:spPr bwMode="invGray">
          <a:xfrm>
            <a:off x="316799" y="471915"/>
            <a:ext cx="11484000" cy="369332"/>
          </a:xfrm>
          <a:prstGeom prst="rect">
            <a:avLst/>
          </a:prstGeom>
        </p:spPr>
        <p:txBody>
          <a:bodyPr tIns="0" bIns="0" anchor="t">
            <a:spAutoFit/>
          </a:bodyPr>
          <a:lstStyle>
            <a:lvl1pPr>
              <a:lnSpc>
                <a:spcPct val="100000"/>
              </a:lnSpc>
              <a:defRPr sz="2400">
                <a:solidFill>
                  <a:srgbClr val="000000"/>
                </a:solidFill>
                <a:latin typeface="Montserrat Bold" panose="00000800000000000000" pitchFamily="2" charset="0"/>
              </a:defRPr>
            </a:lvl1pPr>
          </a:lstStyle>
          <a:p>
            <a:r>
              <a:rPr lang="es-ES" dirty="0"/>
              <a:t>Haga clic para modificar el estilo de título del patrón</a:t>
            </a:r>
            <a:endParaRPr lang="en-US" dirty="0"/>
          </a:p>
        </p:txBody>
      </p:sp>
      <p:sp>
        <p:nvSpPr>
          <p:cNvPr id="3" name="ZoneTexte 9">
            <a:extLst>
              <a:ext uri="{FF2B5EF4-FFF2-40B4-BE49-F238E27FC236}">
                <a16:creationId xmlns:a16="http://schemas.microsoft.com/office/drawing/2014/main" id="{3FF0BB58-9B74-C73E-41FD-ED6788DF235B}"/>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4002681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816-C8D8-4D33-ADC6-A0DDE3C6E31E}"/>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11" name="Text Placeholder 5">
            <a:extLst>
              <a:ext uri="{FF2B5EF4-FFF2-40B4-BE49-F238E27FC236}">
                <a16:creationId xmlns:a16="http://schemas.microsoft.com/office/drawing/2014/main" id="{0F61FD8B-EBAC-431F-8905-95E0C7426B9E}"/>
              </a:ext>
            </a:extLst>
          </p:cNvPr>
          <p:cNvSpPr>
            <a:spLocks noGrp="1"/>
          </p:cNvSpPr>
          <p:nvPr>
            <p:ph type="body" sz="quarter" idx="11"/>
          </p:nvPr>
        </p:nvSpPr>
        <p:spPr>
          <a:xfrm>
            <a:off x="316800" y="1316038"/>
            <a:ext cx="5542569" cy="4637087"/>
          </a:xfrm>
          <a:prstGeom prst="rect">
            <a:avLst/>
          </a:prstGeom>
        </p:spPr>
        <p:txBody>
          <a:bodyPr vert="horz" lIns="91440" tIns="45720" rIns="91440" bIns="45720" rtlCol="0">
            <a:normAutofit/>
          </a:bodyPr>
          <a:lstStyle>
            <a:lvl1pPr>
              <a:defRPr lang="nl-NL" dirty="0"/>
            </a:lvl1pPr>
          </a:lstStyle>
          <a:p>
            <a:pPr lvl="0"/>
            <a:r>
              <a:rPr lang="es-ES"/>
              <a:t>Haga clic para modificar los estilos de texto del patrón</a:t>
            </a:r>
          </a:p>
        </p:txBody>
      </p:sp>
      <p:sp>
        <p:nvSpPr>
          <p:cNvPr id="13" name="Text Placeholder 5">
            <a:extLst>
              <a:ext uri="{FF2B5EF4-FFF2-40B4-BE49-F238E27FC236}">
                <a16:creationId xmlns:a16="http://schemas.microsoft.com/office/drawing/2014/main" id="{74A7F2C9-5B52-4373-9742-E65FC6C6DD35}"/>
              </a:ext>
            </a:extLst>
          </p:cNvPr>
          <p:cNvSpPr>
            <a:spLocks noGrp="1"/>
          </p:cNvSpPr>
          <p:nvPr>
            <p:ph type="body" sz="quarter" idx="13"/>
          </p:nvPr>
        </p:nvSpPr>
        <p:spPr>
          <a:xfrm>
            <a:off x="6258231" y="1316037"/>
            <a:ext cx="5542569" cy="4637087"/>
          </a:xfrm>
          <a:prstGeom prst="rect">
            <a:avLst/>
          </a:prstGeom>
        </p:spPr>
        <p:txBody>
          <a:bodyPr vert="horz" lIns="91440" tIns="45720" rIns="91440" bIns="45720" rtlCol="0">
            <a:normAutofit/>
          </a:bodyPr>
          <a:lstStyle>
            <a:lvl1pPr>
              <a:defRPr lang="nl-NL" dirty="0"/>
            </a:lvl1pPr>
          </a:lstStyle>
          <a:p>
            <a:pPr lvl="0"/>
            <a:r>
              <a:rPr lang="es-ES"/>
              <a:t>Haga clic para modificar los estilos de texto del patrón</a:t>
            </a:r>
          </a:p>
        </p:txBody>
      </p:sp>
      <p:sp>
        <p:nvSpPr>
          <p:cNvPr id="3" name="ZoneTexte 9">
            <a:extLst>
              <a:ext uri="{FF2B5EF4-FFF2-40B4-BE49-F238E27FC236}">
                <a16:creationId xmlns:a16="http://schemas.microsoft.com/office/drawing/2014/main" id="{A977FC48-2F10-351F-F0E4-4B2869CC2E4F}"/>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6890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10" name="Text Placeholder 5">
            <a:extLst>
              <a:ext uri="{FF2B5EF4-FFF2-40B4-BE49-F238E27FC236}">
                <a16:creationId xmlns:a16="http://schemas.microsoft.com/office/drawing/2014/main" id="{6673F966-8056-4DE2-B799-EF36BC12AE93}"/>
              </a:ext>
            </a:extLst>
          </p:cNvPr>
          <p:cNvSpPr>
            <a:spLocks noGrp="1"/>
          </p:cNvSpPr>
          <p:nvPr>
            <p:ph type="body" sz="quarter" idx="11"/>
          </p:nvPr>
        </p:nvSpPr>
        <p:spPr>
          <a:xfrm>
            <a:off x="316800" y="1316038"/>
            <a:ext cx="3600000"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13" name="Text Placeholder 5">
            <a:extLst>
              <a:ext uri="{FF2B5EF4-FFF2-40B4-BE49-F238E27FC236}">
                <a16:creationId xmlns:a16="http://schemas.microsoft.com/office/drawing/2014/main" id="{DDD60F31-EC58-4827-AE70-2A037AD8A328}"/>
              </a:ext>
            </a:extLst>
          </p:cNvPr>
          <p:cNvSpPr>
            <a:spLocks noGrp="1"/>
          </p:cNvSpPr>
          <p:nvPr>
            <p:ph type="body" sz="quarter" idx="16"/>
          </p:nvPr>
        </p:nvSpPr>
        <p:spPr>
          <a:xfrm>
            <a:off x="4258800" y="1316038"/>
            <a:ext cx="3600000"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18" name="Text Placeholder 5">
            <a:extLst>
              <a:ext uri="{FF2B5EF4-FFF2-40B4-BE49-F238E27FC236}">
                <a16:creationId xmlns:a16="http://schemas.microsoft.com/office/drawing/2014/main" id="{EF2B20C0-85C2-4DF4-A44F-BC3996D47AF6}"/>
              </a:ext>
            </a:extLst>
          </p:cNvPr>
          <p:cNvSpPr>
            <a:spLocks noGrp="1"/>
          </p:cNvSpPr>
          <p:nvPr>
            <p:ph type="body" sz="quarter" idx="17"/>
          </p:nvPr>
        </p:nvSpPr>
        <p:spPr>
          <a:xfrm>
            <a:off x="8200800" y="1316037"/>
            <a:ext cx="3600000"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01B7317C-BBBC-7FE8-AA99-2E5633765F72}"/>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424555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column - small imag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6750477"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6750477"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6" name="Picture Placeholder 5">
            <a:extLst>
              <a:ext uri="{FF2B5EF4-FFF2-40B4-BE49-F238E27FC236}">
                <a16:creationId xmlns:a16="http://schemas.microsoft.com/office/drawing/2014/main" id="{37581D1D-5EAE-4A54-A05E-CABE73051D3B}"/>
              </a:ext>
            </a:extLst>
          </p:cNvPr>
          <p:cNvSpPr>
            <a:spLocks noGrp="1"/>
          </p:cNvSpPr>
          <p:nvPr>
            <p:ph type="pic" sz="quarter" idx="14" hasCustomPrompt="1"/>
          </p:nvPr>
        </p:nvSpPr>
        <p:spPr>
          <a:xfrm>
            <a:off x="7334885" y="471915"/>
            <a:ext cx="4464910" cy="5481210"/>
          </a:xfrm>
          <a:prstGeom prst="roundRect">
            <a:avLst>
              <a:gd name="adj" fmla="val 1612"/>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9" name="Text Placeholder 5">
            <a:extLst>
              <a:ext uri="{FF2B5EF4-FFF2-40B4-BE49-F238E27FC236}">
                <a16:creationId xmlns:a16="http://schemas.microsoft.com/office/drawing/2014/main" id="{26BC8A62-F5B1-434F-9116-260E0EED5724}"/>
              </a:ext>
            </a:extLst>
          </p:cNvPr>
          <p:cNvSpPr>
            <a:spLocks noGrp="1"/>
          </p:cNvSpPr>
          <p:nvPr>
            <p:ph type="body" sz="quarter" idx="11"/>
          </p:nvPr>
        </p:nvSpPr>
        <p:spPr>
          <a:xfrm>
            <a:off x="316800" y="1316038"/>
            <a:ext cx="5677192"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73838C30-BA9B-A630-6D0A-F0F5C004D203}"/>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208964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lumn - big imag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4181414"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4182375"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6" name="Picture Placeholder 5">
            <a:extLst>
              <a:ext uri="{FF2B5EF4-FFF2-40B4-BE49-F238E27FC236}">
                <a16:creationId xmlns:a16="http://schemas.microsoft.com/office/drawing/2014/main" id="{37581D1D-5EAE-4A54-A05E-CABE73051D3B}"/>
              </a:ext>
            </a:extLst>
          </p:cNvPr>
          <p:cNvSpPr>
            <a:spLocks noGrp="1"/>
          </p:cNvSpPr>
          <p:nvPr>
            <p:ph type="pic" sz="quarter" idx="14" hasCustomPrompt="1"/>
          </p:nvPr>
        </p:nvSpPr>
        <p:spPr>
          <a:xfrm>
            <a:off x="4913419" y="471915"/>
            <a:ext cx="6885414" cy="5481210"/>
          </a:xfrm>
          <a:prstGeom prst="roundRect">
            <a:avLst>
              <a:gd name="adj" fmla="val 1612"/>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8" name="Text Placeholder 5">
            <a:extLst>
              <a:ext uri="{FF2B5EF4-FFF2-40B4-BE49-F238E27FC236}">
                <a16:creationId xmlns:a16="http://schemas.microsoft.com/office/drawing/2014/main" id="{FB9542F9-32A5-410D-9629-E8AEBA046707}"/>
              </a:ext>
            </a:extLst>
          </p:cNvPr>
          <p:cNvSpPr>
            <a:spLocks noGrp="1"/>
          </p:cNvSpPr>
          <p:nvPr>
            <p:ph type="body" sz="quarter" idx="11"/>
          </p:nvPr>
        </p:nvSpPr>
        <p:spPr>
          <a:xfrm>
            <a:off x="316800" y="1316038"/>
            <a:ext cx="4181414"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0CB4B89B-D26B-7AA0-BE15-77CF922AC0AB}"/>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64603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One column - chart righ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7" name="Chart Placeholder 6">
            <a:extLst>
              <a:ext uri="{FF2B5EF4-FFF2-40B4-BE49-F238E27FC236}">
                <a16:creationId xmlns:a16="http://schemas.microsoft.com/office/drawing/2014/main" id="{6C72E7BA-6D3C-4D6A-9EA0-061F3E9E8324}"/>
              </a:ext>
            </a:extLst>
          </p:cNvPr>
          <p:cNvSpPr>
            <a:spLocks noGrp="1"/>
          </p:cNvSpPr>
          <p:nvPr>
            <p:ph type="chart" sz="quarter" idx="15" hasCustomPrompt="1"/>
          </p:nvPr>
        </p:nvSpPr>
        <p:spPr>
          <a:xfrm>
            <a:off x="5420705" y="1316764"/>
            <a:ext cx="6380095" cy="4636563"/>
          </a:xfrm>
          <a:prstGeom prst="rect">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Placeholder for chart</a:t>
            </a:r>
            <a:endParaRPr lang="nl-NL" dirty="0"/>
          </a:p>
        </p:txBody>
      </p:sp>
      <p:sp>
        <p:nvSpPr>
          <p:cNvPr id="8" name="Text Placeholder 5">
            <a:extLst>
              <a:ext uri="{FF2B5EF4-FFF2-40B4-BE49-F238E27FC236}">
                <a16:creationId xmlns:a16="http://schemas.microsoft.com/office/drawing/2014/main" id="{056049E1-8871-4DD9-80BA-F04283E24506}"/>
              </a:ext>
            </a:extLst>
          </p:cNvPr>
          <p:cNvSpPr>
            <a:spLocks noGrp="1"/>
          </p:cNvSpPr>
          <p:nvPr>
            <p:ph type="body" sz="quarter" idx="11"/>
          </p:nvPr>
        </p:nvSpPr>
        <p:spPr>
          <a:xfrm>
            <a:off x="316800" y="1316038"/>
            <a:ext cx="4707669" cy="4637087"/>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E2355825-2C00-CAC9-A9A0-EBF12CA47968}"/>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450597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 chart lef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799"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7" name="Chart Placeholder 6">
            <a:extLst>
              <a:ext uri="{FF2B5EF4-FFF2-40B4-BE49-F238E27FC236}">
                <a16:creationId xmlns:a16="http://schemas.microsoft.com/office/drawing/2014/main" id="{6C72E7BA-6D3C-4D6A-9EA0-061F3E9E8324}"/>
              </a:ext>
            </a:extLst>
          </p:cNvPr>
          <p:cNvSpPr>
            <a:spLocks noGrp="1"/>
          </p:cNvSpPr>
          <p:nvPr>
            <p:ph type="chart" sz="quarter" idx="15" hasCustomPrompt="1"/>
          </p:nvPr>
        </p:nvSpPr>
        <p:spPr>
          <a:xfrm>
            <a:off x="414338" y="1316764"/>
            <a:ext cx="5037248" cy="4636563"/>
          </a:xfrm>
          <a:prstGeom prst="rect">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Placeholder for chart</a:t>
            </a:r>
            <a:endParaRPr lang="nl-NL" dirty="0"/>
          </a:p>
        </p:txBody>
      </p:sp>
      <p:sp>
        <p:nvSpPr>
          <p:cNvPr id="8" name="Text Placeholder 5">
            <a:extLst>
              <a:ext uri="{FF2B5EF4-FFF2-40B4-BE49-F238E27FC236}">
                <a16:creationId xmlns:a16="http://schemas.microsoft.com/office/drawing/2014/main" id="{DDA4C3D8-8F24-457D-A0D3-C853BE2888F2}"/>
              </a:ext>
            </a:extLst>
          </p:cNvPr>
          <p:cNvSpPr>
            <a:spLocks noGrp="1"/>
          </p:cNvSpPr>
          <p:nvPr>
            <p:ph type="body" sz="quarter" idx="11"/>
          </p:nvPr>
        </p:nvSpPr>
        <p:spPr>
          <a:xfrm>
            <a:off x="6188704" y="1316503"/>
            <a:ext cx="5612095" cy="4636563"/>
          </a:xfrm>
          <a:prstGeom prst="rect">
            <a:avLst/>
          </a:prstGeom>
        </p:spPr>
        <p:txBody>
          <a:bodyPr/>
          <a:lstStyle>
            <a:lvl1pPr marL="0" indent="0">
              <a:buNone/>
              <a:defRPr>
                <a:solidFill>
                  <a:srgbClr val="000000"/>
                </a:solidFill>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FA3A752A-77BA-B565-534E-C2E60650DE40}"/>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2711928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images + four text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10" name="Picture Placeholder 5">
            <a:extLst>
              <a:ext uri="{FF2B5EF4-FFF2-40B4-BE49-F238E27FC236}">
                <a16:creationId xmlns:a16="http://schemas.microsoft.com/office/drawing/2014/main" id="{4DA07A1E-7E43-40F2-95A9-1DAE8473B2B8}"/>
              </a:ext>
            </a:extLst>
          </p:cNvPr>
          <p:cNvSpPr>
            <a:spLocks noGrp="1"/>
          </p:cNvSpPr>
          <p:nvPr>
            <p:ph type="pic" sz="quarter" idx="14" hasCustomPrompt="1"/>
          </p:nvPr>
        </p:nvSpPr>
        <p:spPr>
          <a:xfrm>
            <a:off x="414338" y="1429965"/>
            <a:ext cx="2070313" cy="2130358"/>
          </a:xfrm>
          <a:prstGeom prst="roundRect">
            <a:avLst>
              <a:gd name="adj" fmla="val 6780"/>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20" name="Picture Placeholder 5">
            <a:extLst>
              <a:ext uri="{FF2B5EF4-FFF2-40B4-BE49-F238E27FC236}">
                <a16:creationId xmlns:a16="http://schemas.microsoft.com/office/drawing/2014/main" id="{BA3582E0-15F7-4939-B5EE-0DCB1F5EB669}"/>
              </a:ext>
            </a:extLst>
          </p:cNvPr>
          <p:cNvSpPr>
            <a:spLocks noGrp="1"/>
          </p:cNvSpPr>
          <p:nvPr>
            <p:ph type="pic" sz="quarter" idx="20" hasCustomPrompt="1"/>
          </p:nvPr>
        </p:nvSpPr>
        <p:spPr>
          <a:xfrm>
            <a:off x="6292518" y="1429965"/>
            <a:ext cx="2070313" cy="2130358"/>
          </a:xfrm>
          <a:prstGeom prst="roundRect">
            <a:avLst>
              <a:gd name="adj" fmla="val 6780"/>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24" name="Picture Placeholder 5">
            <a:extLst>
              <a:ext uri="{FF2B5EF4-FFF2-40B4-BE49-F238E27FC236}">
                <a16:creationId xmlns:a16="http://schemas.microsoft.com/office/drawing/2014/main" id="{B75F2EC0-3A73-4ED4-A42B-B55C74D832F1}"/>
              </a:ext>
            </a:extLst>
          </p:cNvPr>
          <p:cNvSpPr>
            <a:spLocks noGrp="1"/>
          </p:cNvSpPr>
          <p:nvPr>
            <p:ph type="pic" sz="quarter" idx="22" hasCustomPrompt="1"/>
          </p:nvPr>
        </p:nvSpPr>
        <p:spPr>
          <a:xfrm>
            <a:off x="414338" y="3826923"/>
            <a:ext cx="2070313" cy="2130358"/>
          </a:xfrm>
          <a:prstGeom prst="roundRect">
            <a:avLst>
              <a:gd name="adj" fmla="val 6780"/>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26" name="Picture Placeholder 5">
            <a:extLst>
              <a:ext uri="{FF2B5EF4-FFF2-40B4-BE49-F238E27FC236}">
                <a16:creationId xmlns:a16="http://schemas.microsoft.com/office/drawing/2014/main" id="{5AF3F779-9DC3-4AAF-AE3B-9FE0C5FA02B0}"/>
              </a:ext>
            </a:extLst>
          </p:cNvPr>
          <p:cNvSpPr>
            <a:spLocks noGrp="1"/>
          </p:cNvSpPr>
          <p:nvPr>
            <p:ph type="pic" sz="quarter" idx="24" hasCustomPrompt="1"/>
          </p:nvPr>
        </p:nvSpPr>
        <p:spPr>
          <a:xfrm>
            <a:off x="6292518" y="3826923"/>
            <a:ext cx="2070313" cy="2130358"/>
          </a:xfrm>
          <a:prstGeom prst="roundRect">
            <a:avLst>
              <a:gd name="adj" fmla="val 6780"/>
            </a:avLst>
          </a:prstGeom>
        </p:spPr>
        <p:txBody>
          <a:bodyPr anchor="ctr">
            <a:normAutofit/>
          </a:bodyPr>
          <a:lstStyle>
            <a:lvl1pPr marL="0" indent="0" algn="ctr">
              <a:buNone/>
              <a:defRPr sz="1600">
                <a:solidFill>
                  <a:srgbClr val="000000"/>
                </a:solidFill>
                <a:latin typeface="Montserrat" panose="00000500000000000000" pitchFamily="2" charset="0"/>
              </a:defRPr>
            </a:lvl1pPr>
          </a:lstStyle>
          <a:p>
            <a:r>
              <a:rPr lang="en-NL" dirty="0"/>
              <a:t>Click here to add an image</a:t>
            </a:r>
          </a:p>
          <a:p>
            <a:endParaRPr lang="en-NL" dirty="0"/>
          </a:p>
          <a:p>
            <a:endParaRPr lang="en-NL" dirty="0"/>
          </a:p>
        </p:txBody>
      </p:sp>
      <p:sp>
        <p:nvSpPr>
          <p:cNvPr id="14" name="Text Placeholder 4">
            <a:extLst>
              <a:ext uri="{FF2B5EF4-FFF2-40B4-BE49-F238E27FC236}">
                <a16:creationId xmlns:a16="http://schemas.microsoft.com/office/drawing/2014/main" id="{033AC978-A238-4386-8624-0CCD5A155122}"/>
              </a:ext>
            </a:extLst>
          </p:cNvPr>
          <p:cNvSpPr>
            <a:spLocks noGrp="1"/>
          </p:cNvSpPr>
          <p:nvPr>
            <p:ph type="body" sz="quarter" idx="38"/>
          </p:nvPr>
        </p:nvSpPr>
        <p:spPr bwMode="invGray">
          <a:xfrm>
            <a:off x="2805716" y="1429965"/>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17" name="Text Placeholder 4">
            <a:extLst>
              <a:ext uri="{FF2B5EF4-FFF2-40B4-BE49-F238E27FC236}">
                <a16:creationId xmlns:a16="http://schemas.microsoft.com/office/drawing/2014/main" id="{47AFCE78-5C36-44C8-91C8-92D9BA8B2A07}"/>
              </a:ext>
            </a:extLst>
          </p:cNvPr>
          <p:cNvSpPr>
            <a:spLocks noGrp="1"/>
          </p:cNvSpPr>
          <p:nvPr>
            <p:ph type="body" sz="quarter" idx="39"/>
          </p:nvPr>
        </p:nvSpPr>
        <p:spPr bwMode="invGray">
          <a:xfrm>
            <a:off x="2805716" y="3826922"/>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18" name="Text Placeholder 4">
            <a:extLst>
              <a:ext uri="{FF2B5EF4-FFF2-40B4-BE49-F238E27FC236}">
                <a16:creationId xmlns:a16="http://schemas.microsoft.com/office/drawing/2014/main" id="{B1908094-B0A8-4A77-A781-2F7092A350B6}"/>
              </a:ext>
            </a:extLst>
          </p:cNvPr>
          <p:cNvSpPr>
            <a:spLocks noGrp="1"/>
          </p:cNvSpPr>
          <p:nvPr>
            <p:ph type="body" sz="quarter" idx="40"/>
          </p:nvPr>
        </p:nvSpPr>
        <p:spPr bwMode="invGray">
          <a:xfrm>
            <a:off x="8668800" y="1429965"/>
            <a:ext cx="3132000" cy="2130358"/>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1" name="Text Placeholder 4">
            <a:extLst>
              <a:ext uri="{FF2B5EF4-FFF2-40B4-BE49-F238E27FC236}">
                <a16:creationId xmlns:a16="http://schemas.microsoft.com/office/drawing/2014/main" id="{FBDCD943-E55C-4177-BFF5-0964EED39798}"/>
              </a:ext>
            </a:extLst>
          </p:cNvPr>
          <p:cNvSpPr>
            <a:spLocks noGrp="1"/>
          </p:cNvSpPr>
          <p:nvPr>
            <p:ph type="body" sz="quarter" idx="41"/>
          </p:nvPr>
        </p:nvSpPr>
        <p:spPr bwMode="invGray">
          <a:xfrm>
            <a:off x="8668800" y="3826922"/>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5409269A-05E4-35F5-3EFC-CF1F1D409033}"/>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8873894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highlight blocks + four text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799"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14" name="Rectangle: Rounded Corners 13">
            <a:extLst>
              <a:ext uri="{FF2B5EF4-FFF2-40B4-BE49-F238E27FC236}">
                <a16:creationId xmlns:a16="http://schemas.microsoft.com/office/drawing/2014/main" id="{E3CA8B58-D28A-433A-8884-CEC98561B5DF}"/>
              </a:ext>
            </a:extLst>
          </p:cNvPr>
          <p:cNvSpPr/>
          <p:nvPr userDrawn="1"/>
        </p:nvSpPr>
        <p:spPr>
          <a:xfrm>
            <a:off x="422777" y="1429965"/>
            <a:ext cx="2070313" cy="2130357"/>
          </a:xfrm>
          <a:prstGeom prst="roundRect">
            <a:avLst>
              <a:gd name="adj" fmla="val 5789"/>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tangle: Rounded Corners 16">
            <a:extLst>
              <a:ext uri="{FF2B5EF4-FFF2-40B4-BE49-F238E27FC236}">
                <a16:creationId xmlns:a16="http://schemas.microsoft.com/office/drawing/2014/main" id="{F759717C-E81C-4C70-9235-FF3D6ED69F8A}"/>
              </a:ext>
            </a:extLst>
          </p:cNvPr>
          <p:cNvSpPr/>
          <p:nvPr userDrawn="1"/>
        </p:nvSpPr>
        <p:spPr>
          <a:xfrm>
            <a:off x="422777" y="3831256"/>
            <a:ext cx="2070313" cy="2130357"/>
          </a:xfrm>
          <a:prstGeom prst="roundRect">
            <a:avLst>
              <a:gd name="adj" fmla="val 5789"/>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xt Placeholder 4">
            <a:extLst>
              <a:ext uri="{FF2B5EF4-FFF2-40B4-BE49-F238E27FC236}">
                <a16:creationId xmlns:a16="http://schemas.microsoft.com/office/drawing/2014/main" id="{074D446E-B224-472C-980C-5E05C0359A01}"/>
              </a:ext>
            </a:extLst>
          </p:cNvPr>
          <p:cNvSpPr>
            <a:spLocks noGrp="1"/>
          </p:cNvSpPr>
          <p:nvPr>
            <p:ph type="body" sz="quarter" idx="34"/>
          </p:nvPr>
        </p:nvSpPr>
        <p:spPr bwMode="invGray">
          <a:xfrm>
            <a:off x="617775" y="1631004"/>
            <a:ext cx="1680317" cy="1725039"/>
          </a:xfrm>
          <a:prstGeom prst="rect">
            <a:avLst/>
          </a:prstGeom>
        </p:spPr>
        <p:txBody>
          <a:bodyPr>
            <a:normAutofit/>
          </a:bodyPr>
          <a:lstStyle>
            <a:lvl1pPr marL="0" indent="0">
              <a:buNone/>
              <a:defRPr sz="1400">
                <a:solidFill>
                  <a:schemeClr val="bg1"/>
                </a:solidFill>
                <a:latin typeface="Montserrat Regular" panose="00000500000000000000" pitchFamily="2" charset="0"/>
              </a:defRPr>
            </a:lvl1pPr>
          </a:lstStyle>
          <a:p>
            <a:pPr lvl="0"/>
            <a:r>
              <a:rPr lang="es-ES"/>
              <a:t>Haga clic para modificar los estilos de texto del patrón</a:t>
            </a:r>
          </a:p>
        </p:txBody>
      </p:sp>
      <p:sp>
        <p:nvSpPr>
          <p:cNvPr id="21" name="Text Placeholder 4">
            <a:extLst>
              <a:ext uri="{FF2B5EF4-FFF2-40B4-BE49-F238E27FC236}">
                <a16:creationId xmlns:a16="http://schemas.microsoft.com/office/drawing/2014/main" id="{74E93D42-A67E-465A-839D-8F565E7FAE97}"/>
              </a:ext>
            </a:extLst>
          </p:cNvPr>
          <p:cNvSpPr>
            <a:spLocks noGrp="1"/>
          </p:cNvSpPr>
          <p:nvPr>
            <p:ph type="body" sz="quarter" idx="36"/>
          </p:nvPr>
        </p:nvSpPr>
        <p:spPr bwMode="invGray">
          <a:xfrm>
            <a:off x="617775" y="4033913"/>
            <a:ext cx="1680317" cy="1725039"/>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7" name="Rectangle: Rounded Corners 26">
            <a:extLst>
              <a:ext uri="{FF2B5EF4-FFF2-40B4-BE49-F238E27FC236}">
                <a16:creationId xmlns:a16="http://schemas.microsoft.com/office/drawing/2014/main" id="{1047352F-5E4B-4E67-95C0-019B5ECC2AB2}"/>
              </a:ext>
            </a:extLst>
          </p:cNvPr>
          <p:cNvSpPr/>
          <p:nvPr userDrawn="1"/>
        </p:nvSpPr>
        <p:spPr>
          <a:xfrm>
            <a:off x="6287693" y="1429965"/>
            <a:ext cx="2070313" cy="2130357"/>
          </a:xfrm>
          <a:prstGeom prst="roundRect">
            <a:avLst>
              <a:gd name="adj" fmla="val 5789"/>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tangle: Rounded Corners 27">
            <a:extLst>
              <a:ext uri="{FF2B5EF4-FFF2-40B4-BE49-F238E27FC236}">
                <a16:creationId xmlns:a16="http://schemas.microsoft.com/office/drawing/2014/main" id="{998C8F63-546B-4516-BC2C-7FFA8AFABDB8}"/>
              </a:ext>
            </a:extLst>
          </p:cNvPr>
          <p:cNvSpPr/>
          <p:nvPr userDrawn="1"/>
        </p:nvSpPr>
        <p:spPr>
          <a:xfrm>
            <a:off x="6287691" y="3831255"/>
            <a:ext cx="2070313" cy="2130357"/>
          </a:xfrm>
          <a:prstGeom prst="roundRect">
            <a:avLst>
              <a:gd name="adj" fmla="val 5789"/>
            </a:avLst>
          </a:prstGeom>
          <a:solidFill>
            <a:srgbClr val="00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 Placeholder 4">
            <a:extLst>
              <a:ext uri="{FF2B5EF4-FFF2-40B4-BE49-F238E27FC236}">
                <a16:creationId xmlns:a16="http://schemas.microsoft.com/office/drawing/2014/main" id="{B0E0D8AF-49E6-49E0-9F50-362332B8B924}"/>
              </a:ext>
            </a:extLst>
          </p:cNvPr>
          <p:cNvSpPr>
            <a:spLocks noGrp="1"/>
          </p:cNvSpPr>
          <p:nvPr>
            <p:ph type="body" sz="quarter" idx="35"/>
          </p:nvPr>
        </p:nvSpPr>
        <p:spPr bwMode="invGray">
          <a:xfrm>
            <a:off x="6482691" y="1631004"/>
            <a:ext cx="1680317" cy="1725039"/>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0" name="Text Placeholder 4">
            <a:extLst>
              <a:ext uri="{FF2B5EF4-FFF2-40B4-BE49-F238E27FC236}">
                <a16:creationId xmlns:a16="http://schemas.microsoft.com/office/drawing/2014/main" id="{73A7A69C-7DE5-4E67-A136-A50A826334EF}"/>
              </a:ext>
            </a:extLst>
          </p:cNvPr>
          <p:cNvSpPr>
            <a:spLocks noGrp="1"/>
          </p:cNvSpPr>
          <p:nvPr>
            <p:ph type="body" sz="quarter" idx="37"/>
          </p:nvPr>
        </p:nvSpPr>
        <p:spPr bwMode="invGray">
          <a:xfrm>
            <a:off x="6482691" y="4033913"/>
            <a:ext cx="1680317" cy="1725039"/>
          </a:xfrm>
          <a:prstGeom prst="rect">
            <a:avLst/>
          </a:prstGeom>
        </p:spPr>
        <p:txBody>
          <a:bodyPr>
            <a:normAutofit/>
          </a:bodyPr>
          <a:lstStyle>
            <a:lvl1pPr marL="0" indent="0">
              <a:buNone/>
              <a:defRPr sz="1400">
                <a:solidFill>
                  <a:schemeClr val="bg1"/>
                </a:solidFill>
                <a:latin typeface="Montserrat Regular" panose="00000500000000000000" pitchFamily="2" charset="0"/>
              </a:defRPr>
            </a:lvl1pPr>
          </a:lstStyle>
          <a:p>
            <a:pPr lvl="0"/>
            <a:r>
              <a:rPr lang="es-ES"/>
              <a:t>Haga clic para modificar los estilos de texto del patrón</a:t>
            </a:r>
          </a:p>
        </p:txBody>
      </p:sp>
      <p:sp>
        <p:nvSpPr>
          <p:cNvPr id="31" name="Text Placeholder 4">
            <a:extLst>
              <a:ext uri="{FF2B5EF4-FFF2-40B4-BE49-F238E27FC236}">
                <a16:creationId xmlns:a16="http://schemas.microsoft.com/office/drawing/2014/main" id="{40198DF7-CEAE-47CF-94B7-60626AC3CAA4}"/>
              </a:ext>
            </a:extLst>
          </p:cNvPr>
          <p:cNvSpPr>
            <a:spLocks noGrp="1"/>
          </p:cNvSpPr>
          <p:nvPr>
            <p:ph type="body" sz="quarter" idx="38"/>
          </p:nvPr>
        </p:nvSpPr>
        <p:spPr bwMode="invGray">
          <a:xfrm>
            <a:off x="2784434" y="1429965"/>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2" name="Text Placeholder 4">
            <a:extLst>
              <a:ext uri="{FF2B5EF4-FFF2-40B4-BE49-F238E27FC236}">
                <a16:creationId xmlns:a16="http://schemas.microsoft.com/office/drawing/2014/main" id="{2E71C253-CB2E-4933-98E4-5EE04CF92642}"/>
              </a:ext>
            </a:extLst>
          </p:cNvPr>
          <p:cNvSpPr>
            <a:spLocks noGrp="1"/>
          </p:cNvSpPr>
          <p:nvPr>
            <p:ph type="body" sz="quarter" idx="39"/>
          </p:nvPr>
        </p:nvSpPr>
        <p:spPr bwMode="invGray">
          <a:xfrm>
            <a:off x="2784434" y="3826923"/>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3" name="Text Placeholder 4">
            <a:extLst>
              <a:ext uri="{FF2B5EF4-FFF2-40B4-BE49-F238E27FC236}">
                <a16:creationId xmlns:a16="http://schemas.microsoft.com/office/drawing/2014/main" id="{43C3C0BE-76A9-4AEB-B881-463AEFD97AD2}"/>
              </a:ext>
            </a:extLst>
          </p:cNvPr>
          <p:cNvSpPr>
            <a:spLocks noGrp="1"/>
          </p:cNvSpPr>
          <p:nvPr>
            <p:ph type="body" sz="quarter" idx="40"/>
          </p:nvPr>
        </p:nvSpPr>
        <p:spPr bwMode="invGray">
          <a:xfrm>
            <a:off x="8668799" y="1429965"/>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4" name="Text Placeholder 4">
            <a:extLst>
              <a:ext uri="{FF2B5EF4-FFF2-40B4-BE49-F238E27FC236}">
                <a16:creationId xmlns:a16="http://schemas.microsoft.com/office/drawing/2014/main" id="{0848F375-61FF-4AC2-BA7D-635E975C5F95}"/>
              </a:ext>
            </a:extLst>
          </p:cNvPr>
          <p:cNvSpPr>
            <a:spLocks noGrp="1"/>
          </p:cNvSpPr>
          <p:nvPr>
            <p:ph type="body" sz="quarter" idx="41"/>
          </p:nvPr>
        </p:nvSpPr>
        <p:spPr bwMode="invGray">
          <a:xfrm>
            <a:off x="8668799" y="3826922"/>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C7AC7C3C-AED9-770C-E5D5-04B20765379F}"/>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871260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highlight blocks centered + four text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799"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14" name="Rectangle: Rounded Corners 13">
            <a:extLst>
              <a:ext uri="{FF2B5EF4-FFF2-40B4-BE49-F238E27FC236}">
                <a16:creationId xmlns:a16="http://schemas.microsoft.com/office/drawing/2014/main" id="{E3CA8B58-D28A-433A-8884-CEC98561B5DF}"/>
              </a:ext>
            </a:extLst>
          </p:cNvPr>
          <p:cNvSpPr/>
          <p:nvPr userDrawn="1"/>
        </p:nvSpPr>
        <p:spPr>
          <a:xfrm>
            <a:off x="3869489" y="1429965"/>
            <a:ext cx="2070313" cy="2130357"/>
          </a:xfrm>
          <a:prstGeom prst="roundRect">
            <a:avLst>
              <a:gd name="adj" fmla="val 5789"/>
            </a:avLst>
          </a:prstGeom>
          <a:solidFill>
            <a:srgbClr val="2D2D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tangle: Rounded Corners 16">
            <a:extLst>
              <a:ext uri="{FF2B5EF4-FFF2-40B4-BE49-F238E27FC236}">
                <a16:creationId xmlns:a16="http://schemas.microsoft.com/office/drawing/2014/main" id="{F759717C-E81C-4C70-9235-FF3D6ED69F8A}"/>
              </a:ext>
            </a:extLst>
          </p:cNvPr>
          <p:cNvSpPr/>
          <p:nvPr userDrawn="1"/>
        </p:nvSpPr>
        <p:spPr>
          <a:xfrm>
            <a:off x="3833087" y="3847180"/>
            <a:ext cx="2070313" cy="2130357"/>
          </a:xfrm>
          <a:prstGeom prst="roundRect">
            <a:avLst>
              <a:gd name="adj" fmla="val 5789"/>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Text Placeholder 4">
            <a:extLst>
              <a:ext uri="{FF2B5EF4-FFF2-40B4-BE49-F238E27FC236}">
                <a16:creationId xmlns:a16="http://schemas.microsoft.com/office/drawing/2014/main" id="{074D446E-B224-472C-980C-5E05C0359A01}"/>
              </a:ext>
            </a:extLst>
          </p:cNvPr>
          <p:cNvSpPr>
            <a:spLocks noGrp="1"/>
          </p:cNvSpPr>
          <p:nvPr>
            <p:ph type="body" sz="quarter" idx="34"/>
          </p:nvPr>
        </p:nvSpPr>
        <p:spPr bwMode="invGray">
          <a:xfrm>
            <a:off x="4064487" y="1631004"/>
            <a:ext cx="1680317" cy="1725039"/>
          </a:xfrm>
          <a:prstGeom prst="rect">
            <a:avLst/>
          </a:prstGeom>
        </p:spPr>
        <p:txBody>
          <a:bodyPr>
            <a:normAutofit/>
          </a:bodyPr>
          <a:lstStyle>
            <a:lvl1pPr marL="0" indent="0">
              <a:buNone/>
              <a:defRPr sz="1400">
                <a:solidFill>
                  <a:schemeClr val="bg1"/>
                </a:solidFill>
                <a:latin typeface="Montserrat Regular" panose="00000500000000000000" pitchFamily="2" charset="0"/>
              </a:defRPr>
            </a:lvl1pPr>
          </a:lstStyle>
          <a:p>
            <a:pPr lvl="0"/>
            <a:r>
              <a:rPr lang="es-ES"/>
              <a:t>Haga clic para modificar los estilos de texto del patrón</a:t>
            </a:r>
          </a:p>
        </p:txBody>
      </p:sp>
      <p:sp>
        <p:nvSpPr>
          <p:cNvPr id="21" name="Text Placeholder 4">
            <a:extLst>
              <a:ext uri="{FF2B5EF4-FFF2-40B4-BE49-F238E27FC236}">
                <a16:creationId xmlns:a16="http://schemas.microsoft.com/office/drawing/2014/main" id="{74E93D42-A67E-465A-839D-8F565E7FAE97}"/>
              </a:ext>
            </a:extLst>
          </p:cNvPr>
          <p:cNvSpPr>
            <a:spLocks noGrp="1"/>
          </p:cNvSpPr>
          <p:nvPr>
            <p:ph type="body" sz="quarter" idx="36"/>
          </p:nvPr>
        </p:nvSpPr>
        <p:spPr bwMode="invGray">
          <a:xfrm>
            <a:off x="4064487" y="4049837"/>
            <a:ext cx="1680317" cy="1725039"/>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7" name="Rectangle: Rounded Corners 26">
            <a:extLst>
              <a:ext uri="{FF2B5EF4-FFF2-40B4-BE49-F238E27FC236}">
                <a16:creationId xmlns:a16="http://schemas.microsoft.com/office/drawing/2014/main" id="{1047352F-5E4B-4E67-95C0-019B5ECC2AB2}"/>
              </a:ext>
            </a:extLst>
          </p:cNvPr>
          <p:cNvSpPr/>
          <p:nvPr userDrawn="1"/>
        </p:nvSpPr>
        <p:spPr>
          <a:xfrm>
            <a:off x="6214195" y="1429965"/>
            <a:ext cx="2070313" cy="2130357"/>
          </a:xfrm>
          <a:prstGeom prst="roundRect">
            <a:avLst>
              <a:gd name="adj" fmla="val 5789"/>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tangle: Rounded Corners 27">
            <a:extLst>
              <a:ext uri="{FF2B5EF4-FFF2-40B4-BE49-F238E27FC236}">
                <a16:creationId xmlns:a16="http://schemas.microsoft.com/office/drawing/2014/main" id="{998C8F63-546B-4516-BC2C-7FFA8AFABDB8}"/>
              </a:ext>
            </a:extLst>
          </p:cNvPr>
          <p:cNvSpPr/>
          <p:nvPr userDrawn="1"/>
        </p:nvSpPr>
        <p:spPr>
          <a:xfrm>
            <a:off x="6214195" y="3831255"/>
            <a:ext cx="2070313" cy="2130357"/>
          </a:xfrm>
          <a:prstGeom prst="roundRect">
            <a:avLst>
              <a:gd name="adj" fmla="val 5789"/>
            </a:avLst>
          </a:prstGeom>
          <a:solidFill>
            <a:srgbClr val="00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 Placeholder 4">
            <a:extLst>
              <a:ext uri="{FF2B5EF4-FFF2-40B4-BE49-F238E27FC236}">
                <a16:creationId xmlns:a16="http://schemas.microsoft.com/office/drawing/2014/main" id="{B0E0D8AF-49E6-49E0-9F50-362332B8B924}"/>
              </a:ext>
            </a:extLst>
          </p:cNvPr>
          <p:cNvSpPr>
            <a:spLocks noGrp="1"/>
          </p:cNvSpPr>
          <p:nvPr>
            <p:ph type="body" sz="quarter" idx="35"/>
          </p:nvPr>
        </p:nvSpPr>
        <p:spPr bwMode="invGray">
          <a:xfrm>
            <a:off x="6409193" y="1631004"/>
            <a:ext cx="1680317" cy="1725039"/>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0" name="Text Placeholder 4">
            <a:extLst>
              <a:ext uri="{FF2B5EF4-FFF2-40B4-BE49-F238E27FC236}">
                <a16:creationId xmlns:a16="http://schemas.microsoft.com/office/drawing/2014/main" id="{73A7A69C-7DE5-4E67-A136-A50A826334EF}"/>
              </a:ext>
            </a:extLst>
          </p:cNvPr>
          <p:cNvSpPr>
            <a:spLocks noGrp="1"/>
          </p:cNvSpPr>
          <p:nvPr>
            <p:ph type="body" sz="quarter" idx="37"/>
          </p:nvPr>
        </p:nvSpPr>
        <p:spPr bwMode="invGray">
          <a:xfrm>
            <a:off x="6409193" y="4033913"/>
            <a:ext cx="1680317" cy="1725039"/>
          </a:xfrm>
          <a:prstGeom prst="rect">
            <a:avLst/>
          </a:prstGeom>
        </p:spPr>
        <p:txBody>
          <a:bodyPr>
            <a:normAutofit/>
          </a:bodyPr>
          <a:lstStyle>
            <a:lvl1pPr marL="0" indent="0">
              <a:buNone/>
              <a:defRPr sz="1400">
                <a:solidFill>
                  <a:schemeClr val="bg1"/>
                </a:solidFill>
                <a:latin typeface="Montserrat Regular" panose="00000500000000000000" pitchFamily="2" charset="0"/>
              </a:defRPr>
            </a:lvl1pPr>
          </a:lstStyle>
          <a:p>
            <a:pPr lvl="0"/>
            <a:r>
              <a:rPr lang="es-ES"/>
              <a:t>Haga clic para modificar los estilos de texto del patrón</a:t>
            </a:r>
          </a:p>
        </p:txBody>
      </p:sp>
      <p:sp>
        <p:nvSpPr>
          <p:cNvPr id="31" name="Text Placeholder 4">
            <a:extLst>
              <a:ext uri="{FF2B5EF4-FFF2-40B4-BE49-F238E27FC236}">
                <a16:creationId xmlns:a16="http://schemas.microsoft.com/office/drawing/2014/main" id="{40198DF7-CEAE-47CF-94B7-60626AC3CAA4}"/>
              </a:ext>
            </a:extLst>
          </p:cNvPr>
          <p:cNvSpPr>
            <a:spLocks noGrp="1"/>
          </p:cNvSpPr>
          <p:nvPr>
            <p:ph type="body" sz="quarter" idx="38"/>
          </p:nvPr>
        </p:nvSpPr>
        <p:spPr bwMode="invGray">
          <a:xfrm>
            <a:off x="316799" y="1429965"/>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2" name="Text Placeholder 4">
            <a:extLst>
              <a:ext uri="{FF2B5EF4-FFF2-40B4-BE49-F238E27FC236}">
                <a16:creationId xmlns:a16="http://schemas.microsoft.com/office/drawing/2014/main" id="{2E71C253-CB2E-4933-98E4-5EE04CF92642}"/>
              </a:ext>
            </a:extLst>
          </p:cNvPr>
          <p:cNvSpPr>
            <a:spLocks noGrp="1"/>
          </p:cNvSpPr>
          <p:nvPr>
            <p:ph type="body" sz="quarter" idx="39"/>
          </p:nvPr>
        </p:nvSpPr>
        <p:spPr bwMode="invGray">
          <a:xfrm>
            <a:off x="316799" y="3847180"/>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3" name="Text Placeholder 4">
            <a:extLst>
              <a:ext uri="{FF2B5EF4-FFF2-40B4-BE49-F238E27FC236}">
                <a16:creationId xmlns:a16="http://schemas.microsoft.com/office/drawing/2014/main" id="{43C3C0BE-76A9-4AEB-B881-463AEFD97AD2}"/>
              </a:ext>
            </a:extLst>
          </p:cNvPr>
          <p:cNvSpPr>
            <a:spLocks noGrp="1"/>
          </p:cNvSpPr>
          <p:nvPr>
            <p:ph type="body" sz="quarter" idx="40"/>
          </p:nvPr>
        </p:nvSpPr>
        <p:spPr bwMode="invGray">
          <a:xfrm>
            <a:off x="8668799" y="1429965"/>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4" name="Text Placeholder 4">
            <a:extLst>
              <a:ext uri="{FF2B5EF4-FFF2-40B4-BE49-F238E27FC236}">
                <a16:creationId xmlns:a16="http://schemas.microsoft.com/office/drawing/2014/main" id="{0848F375-61FF-4AC2-BA7D-635E975C5F95}"/>
              </a:ext>
            </a:extLst>
          </p:cNvPr>
          <p:cNvSpPr>
            <a:spLocks noGrp="1"/>
          </p:cNvSpPr>
          <p:nvPr>
            <p:ph type="body" sz="quarter" idx="41"/>
          </p:nvPr>
        </p:nvSpPr>
        <p:spPr bwMode="invGray">
          <a:xfrm>
            <a:off x="8668799" y="3826922"/>
            <a:ext cx="3132000" cy="2130357"/>
          </a:xfrm>
          <a:prstGeom prst="rect">
            <a:avLst/>
          </a:prstGeom>
        </p:spPr>
        <p:txBody>
          <a:bodyPr>
            <a:normAutofit/>
          </a:bodyPr>
          <a:lstStyle>
            <a:lvl1pPr marL="0" indent="0">
              <a:buNone/>
              <a:defRPr sz="14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2289A99E-0AFF-646D-F555-885911718464}"/>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64609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pic>
        <p:nvPicPr>
          <p:cNvPr id="4" name="Picture 3" descr="A picture containing table, console table, dining table&#10;&#10;Description automatically generated">
            <a:extLst>
              <a:ext uri="{FF2B5EF4-FFF2-40B4-BE49-F238E27FC236}">
                <a16:creationId xmlns:a16="http://schemas.microsoft.com/office/drawing/2014/main" id="{E2D43428-E7CE-81FF-FD78-2DD7198CB0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3F786AD-7708-487E-982A-6BAEF70EF886}"/>
              </a:ext>
            </a:extLst>
          </p:cNvPr>
          <p:cNvSpPr>
            <a:spLocks noGrp="1"/>
          </p:cNvSpPr>
          <p:nvPr>
            <p:ph type="title" hasCustomPrompt="1"/>
          </p:nvPr>
        </p:nvSpPr>
        <p:spPr>
          <a:xfrm>
            <a:off x="799288" y="1559880"/>
            <a:ext cx="10515600" cy="401638"/>
          </a:xfrm>
          <a:prstGeom prst="rect">
            <a:avLst/>
          </a:prstGeom>
        </p:spPr>
        <p:txBody>
          <a:bodyPr>
            <a:noAutofit/>
          </a:bodyPr>
          <a:lstStyle>
            <a:lvl1pPr>
              <a:defRPr sz="2400">
                <a:solidFill>
                  <a:srgbClr val="000000"/>
                </a:solidFill>
                <a:latin typeface="Montserrat Bold" panose="00000800000000000000" pitchFamily="2" charset="0"/>
              </a:defRPr>
            </a:lvl1pPr>
          </a:lstStyle>
          <a:p>
            <a:r>
              <a:rPr lang="en-NL" dirty="0"/>
              <a:t>Content overview</a:t>
            </a:r>
            <a:endParaRPr lang="nl-NL" dirty="0"/>
          </a:p>
        </p:txBody>
      </p:sp>
      <p:pic>
        <p:nvPicPr>
          <p:cNvPr id="7" name="Graphic 6">
            <a:extLst>
              <a:ext uri="{FF2B5EF4-FFF2-40B4-BE49-F238E27FC236}">
                <a16:creationId xmlns:a16="http://schemas.microsoft.com/office/drawing/2014/main" id="{70523335-FB70-41A4-AD57-4B5B78CEC3D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
        <p:nvSpPr>
          <p:cNvPr id="10" name="Text Placeholder 6">
            <a:extLst>
              <a:ext uri="{FF2B5EF4-FFF2-40B4-BE49-F238E27FC236}">
                <a16:creationId xmlns:a16="http://schemas.microsoft.com/office/drawing/2014/main" id="{AEDB5558-BADD-4E8F-9403-A6C600434F75}"/>
              </a:ext>
            </a:extLst>
          </p:cNvPr>
          <p:cNvSpPr>
            <a:spLocks noGrp="1"/>
          </p:cNvSpPr>
          <p:nvPr>
            <p:ph type="body" sz="quarter" idx="10" hasCustomPrompt="1"/>
          </p:nvPr>
        </p:nvSpPr>
        <p:spPr bwMode="invGray">
          <a:xfrm>
            <a:off x="893590" y="2880691"/>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11" name="Text Placeholder 6">
            <a:extLst>
              <a:ext uri="{FF2B5EF4-FFF2-40B4-BE49-F238E27FC236}">
                <a16:creationId xmlns:a16="http://schemas.microsoft.com/office/drawing/2014/main" id="{5F634F97-7035-4B6B-BE58-509E7F343F2A}"/>
              </a:ext>
            </a:extLst>
          </p:cNvPr>
          <p:cNvSpPr>
            <a:spLocks noGrp="1"/>
          </p:cNvSpPr>
          <p:nvPr>
            <p:ph type="body" sz="quarter" idx="16" hasCustomPrompt="1"/>
          </p:nvPr>
        </p:nvSpPr>
        <p:spPr bwMode="invGray">
          <a:xfrm>
            <a:off x="893590" y="2651010"/>
            <a:ext cx="215363"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US" dirty="0"/>
              <a:t>01</a:t>
            </a:r>
          </a:p>
        </p:txBody>
      </p:sp>
      <p:sp>
        <p:nvSpPr>
          <p:cNvPr id="14" name="Text Placeholder 6">
            <a:extLst>
              <a:ext uri="{FF2B5EF4-FFF2-40B4-BE49-F238E27FC236}">
                <a16:creationId xmlns:a16="http://schemas.microsoft.com/office/drawing/2014/main" id="{97D8FDAA-46B6-4B52-802A-C25AF0584061}"/>
              </a:ext>
            </a:extLst>
          </p:cNvPr>
          <p:cNvSpPr>
            <a:spLocks noGrp="1"/>
          </p:cNvSpPr>
          <p:nvPr>
            <p:ph type="body" sz="quarter" idx="17" hasCustomPrompt="1"/>
          </p:nvPr>
        </p:nvSpPr>
        <p:spPr bwMode="invGray">
          <a:xfrm>
            <a:off x="893590" y="4031378"/>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15" name="Text Placeholder 6">
            <a:extLst>
              <a:ext uri="{FF2B5EF4-FFF2-40B4-BE49-F238E27FC236}">
                <a16:creationId xmlns:a16="http://schemas.microsoft.com/office/drawing/2014/main" id="{4AC6D1B7-B40B-4502-823B-14AA1F1D3DF1}"/>
              </a:ext>
            </a:extLst>
          </p:cNvPr>
          <p:cNvSpPr>
            <a:spLocks noGrp="1"/>
          </p:cNvSpPr>
          <p:nvPr>
            <p:ph type="body" sz="quarter" idx="18" hasCustomPrompt="1"/>
          </p:nvPr>
        </p:nvSpPr>
        <p:spPr bwMode="invGray">
          <a:xfrm>
            <a:off x="893590" y="3797363"/>
            <a:ext cx="306831"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NL" dirty="0"/>
              <a:t>02</a:t>
            </a:r>
            <a:endParaRPr lang="en-US" dirty="0"/>
          </a:p>
        </p:txBody>
      </p:sp>
      <p:sp>
        <p:nvSpPr>
          <p:cNvPr id="18" name="Text Placeholder 6">
            <a:extLst>
              <a:ext uri="{FF2B5EF4-FFF2-40B4-BE49-F238E27FC236}">
                <a16:creationId xmlns:a16="http://schemas.microsoft.com/office/drawing/2014/main" id="{9E604DA7-4CE1-46AD-82EE-262FEDB3C0BE}"/>
              </a:ext>
            </a:extLst>
          </p:cNvPr>
          <p:cNvSpPr>
            <a:spLocks noGrp="1"/>
          </p:cNvSpPr>
          <p:nvPr>
            <p:ph type="body" sz="quarter" idx="19" hasCustomPrompt="1"/>
          </p:nvPr>
        </p:nvSpPr>
        <p:spPr bwMode="invGray">
          <a:xfrm>
            <a:off x="893590" y="5186399"/>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19" name="Text Placeholder 6">
            <a:extLst>
              <a:ext uri="{FF2B5EF4-FFF2-40B4-BE49-F238E27FC236}">
                <a16:creationId xmlns:a16="http://schemas.microsoft.com/office/drawing/2014/main" id="{5E558F66-781A-427E-A26B-03CC8BB4BFEE}"/>
              </a:ext>
            </a:extLst>
          </p:cNvPr>
          <p:cNvSpPr>
            <a:spLocks noGrp="1"/>
          </p:cNvSpPr>
          <p:nvPr>
            <p:ph type="body" sz="quarter" idx="20" hasCustomPrompt="1"/>
          </p:nvPr>
        </p:nvSpPr>
        <p:spPr bwMode="invGray">
          <a:xfrm>
            <a:off x="893590" y="4956718"/>
            <a:ext cx="306831"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NL" dirty="0"/>
              <a:t>03</a:t>
            </a:r>
            <a:endParaRPr lang="en-US" dirty="0"/>
          </a:p>
        </p:txBody>
      </p:sp>
      <p:sp>
        <p:nvSpPr>
          <p:cNvPr id="22" name="Text Placeholder 6">
            <a:extLst>
              <a:ext uri="{FF2B5EF4-FFF2-40B4-BE49-F238E27FC236}">
                <a16:creationId xmlns:a16="http://schemas.microsoft.com/office/drawing/2014/main" id="{38C80B47-9195-4AE5-BFBD-92C82687B9EB}"/>
              </a:ext>
            </a:extLst>
          </p:cNvPr>
          <p:cNvSpPr>
            <a:spLocks noGrp="1"/>
          </p:cNvSpPr>
          <p:nvPr>
            <p:ph type="body" sz="quarter" idx="21" hasCustomPrompt="1"/>
          </p:nvPr>
        </p:nvSpPr>
        <p:spPr bwMode="invGray">
          <a:xfrm>
            <a:off x="5279966" y="2880691"/>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23" name="Text Placeholder 6">
            <a:extLst>
              <a:ext uri="{FF2B5EF4-FFF2-40B4-BE49-F238E27FC236}">
                <a16:creationId xmlns:a16="http://schemas.microsoft.com/office/drawing/2014/main" id="{72ADF441-DA8A-49D0-B08F-29F272372858}"/>
              </a:ext>
            </a:extLst>
          </p:cNvPr>
          <p:cNvSpPr>
            <a:spLocks noGrp="1"/>
          </p:cNvSpPr>
          <p:nvPr>
            <p:ph type="body" sz="quarter" idx="22" hasCustomPrompt="1"/>
          </p:nvPr>
        </p:nvSpPr>
        <p:spPr bwMode="invGray">
          <a:xfrm>
            <a:off x="5279966" y="2651010"/>
            <a:ext cx="306831"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NL" dirty="0"/>
              <a:t>04</a:t>
            </a:r>
            <a:endParaRPr lang="en-US" dirty="0"/>
          </a:p>
        </p:txBody>
      </p:sp>
      <p:sp>
        <p:nvSpPr>
          <p:cNvPr id="24" name="Text Placeholder 6">
            <a:extLst>
              <a:ext uri="{FF2B5EF4-FFF2-40B4-BE49-F238E27FC236}">
                <a16:creationId xmlns:a16="http://schemas.microsoft.com/office/drawing/2014/main" id="{64E4BE7A-DC71-466F-9000-5AC0BB4C5C73}"/>
              </a:ext>
            </a:extLst>
          </p:cNvPr>
          <p:cNvSpPr>
            <a:spLocks noGrp="1"/>
          </p:cNvSpPr>
          <p:nvPr>
            <p:ph type="body" sz="quarter" idx="23" hasCustomPrompt="1"/>
          </p:nvPr>
        </p:nvSpPr>
        <p:spPr bwMode="invGray">
          <a:xfrm>
            <a:off x="5279966" y="4031378"/>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25" name="Text Placeholder 6">
            <a:extLst>
              <a:ext uri="{FF2B5EF4-FFF2-40B4-BE49-F238E27FC236}">
                <a16:creationId xmlns:a16="http://schemas.microsoft.com/office/drawing/2014/main" id="{F2C5BF79-33AB-4E0A-9B89-4EFF2018707C}"/>
              </a:ext>
            </a:extLst>
          </p:cNvPr>
          <p:cNvSpPr>
            <a:spLocks noGrp="1"/>
          </p:cNvSpPr>
          <p:nvPr>
            <p:ph type="body" sz="quarter" idx="24" hasCustomPrompt="1"/>
          </p:nvPr>
        </p:nvSpPr>
        <p:spPr bwMode="invGray">
          <a:xfrm>
            <a:off x="5279966" y="3801697"/>
            <a:ext cx="306831"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NL" dirty="0"/>
              <a:t>05</a:t>
            </a:r>
            <a:endParaRPr lang="en-US" dirty="0"/>
          </a:p>
        </p:txBody>
      </p:sp>
      <p:sp>
        <p:nvSpPr>
          <p:cNvPr id="26" name="Text Placeholder 6">
            <a:extLst>
              <a:ext uri="{FF2B5EF4-FFF2-40B4-BE49-F238E27FC236}">
                <a16:creationId xmlns:a16="http://schemas.microsoft.com/office/drawing/2014/main" id="{0E3806AC-4E53-4B01-965E-713729C41274}"/>
              </a:ext>
            </a:extLst>
          </p:cNvPr>
          <p:cNvSpPr>
            <a:spLocks noGrp="1"/>
          </p:cNvSpPr>
          <p:nvPr>
            <p:ph type="body" sz="quarter" idx="25" hasCustomPrompt="1"/>
          </p:nvPr>
        </p:nvSpPr>
        <p:spPr bwMode="invGray">
          <a:xfrm>
            <a:off x="5279966" y="5186399"/>
            <a:ext cx="3656742" cy="733908"/>
          </a:xfrm>
          <a:prstGeom prst="rect">
            <a:avLst/>
          </a:prstGeom>
        </p:spPr>
        <p:txBody>
          <a:bodyPr lIns="0" tIns="0" rIns="0" bIns="0">
            <a:normAutofit/>
          </a:bodyPr>
          <a:lstStyle>
            <a:lvl1pPr marL="0" indent="0">
              <a:buNone/>
              <a:defRPr sz="2400">
                <a:solidFill>
                  <a:srgbClr val="000000"/>
                </a:solidFill>
                <a:latin typeface="Montserrat SemiBold" pitchFamily="2" charset="0"/>
              </a:defRPr>
            </a:lvl1pPr>
          </a:lstStyle>
          <a:p>
            <a:pPr lvl="0"/>
            <a:r>
              <a:rPr lang="en-NL" dirty="0"/>
              <a:t>Chapter title</a:t>
            </a:r>
            <a:endParaRPr lang="en-US" dirty="0"/>
          </a:p>
        </p:txBody>
      </p:sp>
      <p:sp>
        <p:nvSpPr>
          <p:cNvPr id="27" name="Text Placeholder 6">
            <a:extLst>
              <a:ext uri="{FF2B5EF4-FFF2-40B4-BE49-F238E27FC236}">
                <a16:creationId xmlns:a16="http://schemas.microsoft.com/office/drawing/2014/main" id="{FCB81010-191E-4C08-9B03-840E000449D8}"/>
              </a:ext>
            </a:extLst>
          </p:cNvPr>
          <p:cNvSpPr>
            <a:spLocks noGrp="1"/>
          </p:cNvSpPr>
          <p:nvPr>
            <p:ph type="body" sz="quarter" idx="26" hasCustomPrompt="1"/>
          </p:nvPr>
        </p:nvSpPr>
        <p:spPr bwMode="invGray">
          <a:xfrm>
            <a:off x="5279966" y="4956718"/>
            <a:ext cx="306831" cy="221599"/>
          </a:xfrm>
          <a:prstGeom prst="rect">
            <a:avLst/>
          </a:prstGeom>
        </p:spPr>
        <p:txBody>
          <a:bodyPr wrap="square" lIns="0" tIns="0" rIns="0" bIns="0">
            <a:spAutoFit/>
          </a:bodyPr>
          <a:lstStyle>
            <a:lvl1pPr marL="0" indent="0">
              <a:buNone/>
              <a:defRPr sz="1600">
                <a:solidFill>
                  <a:srgbClr val="FF6D43"/>
                </a:solidFill>
                <a:latin typeface="Montserrat SemiBold" pitchFamily="2" charset="0"/>
              </a:defRPr>
            </a:lvl1pPr>
          </a:lstStyle>
          <a:p>
            <a:pPr lvl="0"/>
            <a:r>
              <a:rPr lang="en-NL" dirty="0"/>
              <a:t>06</a:t>
            </a:r>
            <a:endParaRPr lang="en-US" dirty="0"/>
          </a:p>
        </p:txBody>
      </p:sp>
      <p:sp>
        <p:nvSpPr>
          <p:cNvPr id="3" name="Slide Number Placeholder 10">
            <a:extLst>
              <a:ext uri="{FF2B5EF4-FFF2-40B4-BE49-F238E27FC236}">
                <a16:creationId xmlns:a16="http://schemas.microsoft.com/office/drawing/2014/main" id="{C2397EBA-19C9-D54E-945E-F86EBF1C0F7C}"/>
              </a:ext>
            </a:extLst>
          </p:cNvPr>
          <p:cNvSpPr txBox="1">
            <a:spLocks/>
          </p:cNvSpPr>
          <p:nvPr userDrawn="1"/>
        </p:nvSpPr>
        <p:spPr>
          <a:xfrm>
            <a:off x="11429230" y="6298599"/>
            <a:ext cx="458064" cy="216025"/>
          </a:xfrm>
          <a:prstGeom prst="rect">
            <a:avLst/>
          </a:prstGeom>
        </p:spPr>
        <p:txBody>
          <a:bodyPr vert="horz" lIns="91440" tIns="45720" rIns="91440" bIns="45720" rtlCol="0" anchor="ctr"/>
          <a:lstStyle>
            <a:defPPr>
              <a:defRPr lang="nl-NL"/>
            </a:defPPr>
            <a:lvl1pPr marL="0" algn="l" defTabSz="914400" rtl="0" eaLnBrk="1" latinLnBrk="0" hangingPunct="1">
              <a:defRPr lang="nl-NL" sz="1200" kern="1200" smtClean="0">
                <a:solidFill>
                  <a:srgbClr val="FF6D43"/>
                </a:solidFill>
                <a:latin typeface="Montserrat SemiBold" pitchFamily="2" charset="0"/>
                <a:ea typeface="Verdana" pitchFamily="34" charset="0"/>
                <a:cs typeface="Montserrat SemiBold"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AF489CC-3B7A-4DA5-A8C0-4984788D0EC5}" type="slidenum">
              <a:rPr lang="en-IN" smtClean="0"/>
              <a:pPr algn="r"/>
              <a:t>‹#›</a:t>
            </a:fld>
            <a:endParaRPr lang="en-IN" dirty="0"/>
          </a:p>
        </p:txBody>
      </p:sp>
    </p:spTree>
    <p:extLst>
      <p:ext uri="{BB962C8B-B14F-4D97-AF65-F5344CB8AC3E}">
        <p14:creationId xmlns:p14="http://schemas.microsoft.com/office/powerpoint/2010/main" val="3871099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ix blocks with title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7" name="Text Placeholder 4">
            <a:extLst>
              <a:ext uri="{FF2B5EF4-FFF2-40B4-BE49-F238E27FC236}">
                <a16:creationId xmlns:a16="http://schemas.microsoft.com/office/drawing/2014/main" id="{D2459CEC-A4CF-4DD4-81E8-93B3A5F65365}"/>
              </a:ext>
            </a:extLst>
          </p:cNvPr>
          <p:cNvSpPr>
            <a:spLocks noGrp="1"/>
          </p:cNvSpPr>
          <p:nvPr>
            <p:ph type="body" sz="quarter" idx="37"/>
          </p:nvPr>
        </p:nvSpPr>
        <p:spPr bwMode="invGray">
          <a:xfrm>
            <a:off x="8088366" y="1439605"/>
            <a:ext cx="3712434"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29" name="Text Placeholder 4">
            <a:extLst>
              <a:ext uri="{FF2B5EF4-FFF2-40B4-BE49-F238E27FC236}">
                <a16:creationId xmlns:a16="http://schemas.microsoft.com/office/drawing/2014/main" id="{8741328C-C085-4599-8E8E-9F2675721AAB}"/>
              </a:ext>
            </a:extLst>
          </p:cNvPr>
          <p:cNvSpPr>
            <a:spLocks noGrp="1"/>
          </p:cNvSpPr>
          <p:nvPr>
            <p:ph type="body" sz="quarter" idx="39"/>
          </p:nvPr>
        </p:nvSpPr>
        <p:spPr bwMode="invGray">
          <a:xfrm>
            <a:off x="8088365" y="3813858"/>
            <a:ext cx="3712435"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39" name="Text Placeholder 4">
            <a:extLst>
              <a:ext uri="{FF2B5EF4-FFF2-40B4-BE49-F238E27FC236}">
                <a16:creationId xmlns:a16="http://schemas.microsoft.com/office/drawing/2014/main" id="{4BC0F70D-170B-4864-9328-0FB2F231130D}"/>
              </a:ext>
            </a:extLst>
          </p:cNvPr>
          <p:cNvSpPr>
            <a:spLocks noGrp="1"/>
          </p:cNvSpPr>
          <p:nvPr>
            <p:ph type="body" sz="quarter" idx="42"/>
          </p:nvPr>
        </p:nvSpPr>
        <p:spPr bwMode="invGray">
          <a:xfrm>
            <a:off x="316800" y="1439605"/>
            <a:ext cx="3712434"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40" name="Text Placeholder 4">
            <a:extLst>
              <a:ext uri="{FF2B5EF4-FFF2-40B4-BE49-F238E27FC236}">
                <a16:creationId xmlns:a16="http://schemas.microsoft.com/office/drawing/2014/main" id="{36370263-69FE-4CD9-9FFD-457F6EC1ED91}"/>
              </a:ext>
            </a:extLst>
          </p:cNvPr>
          <p:cNvSpPr>
            <a:spLocks noGrp="1"/>
          </p:cNvSpPr>
          <p:nvPr>
            <p:ph type="body" sz="quarter" idx="43"/>
          </p:nvPr>
        </p:nvSpPr>
        <p:spPr bwMode="invGray">
          <a:xfrm>
            <a:off x="316800" y="3813858"/>
            <a:ext cx="3712435"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43" name="Text Placeholder 4">
            <a:extLst>
              <a:ext uri="{FF2B5EF4-FFF2-40B4-BE49-F238E27FC236}">
                <a16:creationId xmlns:a16="http://schemas.microsoft.com/office/drawing/2014/main" id="{2EF3C9B2-76EC-4D51-8D58-B549BD2659BB}"/>
              </a:ext>
            </a:extLst>
          </p:cNvPr>
          <p:cNvSpPr>
            <a:spLocks noGrp="1"/>
          </p:cNvSpPr>
          <p:nvPr>
            <p:ph type="body" sz="quarter" idx="46"/>
          </p:nvPr>
        </p:nvSpPr>
        <p:spPr bwMode="invGray">
          <a:xfrm>
            <a:off x="4184726" y="1439605"/>
            <a:ext cx="3712434"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44" name="Text Placeholder 4">
            <a:extLst>
              <a:ext uri="{FF2B5EF4-FFF2-40B4-BE49-F238E27FC236}">
                <a16:creationId xmlns:a16="http://schemas.microsoft.com/office/drawing/2014/main" id="{6073B89A-ABDB-42BA-B930-F2CDCAD2D5F5}"/>
              </a:ext>
            </a:extLst>
          </p:cNvPr>
          <p:cNvSpPr>
            <a:spLocks noGrp="1"/>
          </p:cNvSpPr>
          <p:nvPr>
            <p:ph type="body" sz="quarter" idx="47"/>
          </p:nvPr>
        </p:nvSpPr>
        <p:spPr bwMode="invGray">
          <a:xfrm>
            <a:off x="4184726" y="3813858"/>
            <a:ext cx="3712435" cy="312176"/>
          </a:xfrm>
          <a:prstGeom prst="rect">
            <a:avLst/>
          </a:prstGeom>
        </p:spPr>
        <p:txBody>
          <a:bodyPr>
            <a:normAutofit/>
          </a:bodyPr>
          <a:lstStyle>
            <a:lvl1pPr marL="0" indent="0">
              <a:buNone/>
              <a:defRPr sz="1400">
                <a:solidFill>
                  <a:srgbClr val="2D2D2D"/>
                </a:solidFill>
                <a:latin typeface="Montserrat SemiBold" pitchFamily="2" charset="0"/>
              </a:defRPr>
            </a:lvl1pPr>
          </a:lstStyle>
          <a:p>
            <a:pPr lvl="0"/>
            <a:r>
              <a:rPr lang="es-ES"/>
              <a:t>Haga clic para modificar los estilos de texto del patrón</a:t>
            </a:r>
          </a:p>
        </p:txBody>
      </p:sp>
      <p:sp>
        <p:nvSpPr>
          <p:cNvPr id="45" name="Text Placeholder 4">
            <a:extLst>
              <a:ext uri="{FF2B5EF4-FFF2-40B4-BE49-F238E27FC236}">
                <a16:creationId xmlns:a16="http://schemas.microsoft.com/office/drawing/2014/main" id="{320C2A9B-1446-42B5-9866-6A529B7EB425}"/>
              </a:ext>
            </a:extLst>
          </p:cNvPr>
          <p:cNvSpPr>
            <a:spLocks noGrp="1"/>
          </p:cNvSpPr>
          <p:nvPr>
            <p:ph type="body" sz="quarter" idx="48"/>
          </p:nvPr>
        </p:nvSpPr>
        <p:spPr bwMode="invGray">
          <a:xfrm>
            <a:off x="316800" y="1836750"/>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46" name="Text Placeholder 4">
            <a:extLst>
              <a:ext uri="{FF2B5EF4-FFF2-40B4-BE49-F238E27FC236}">
                <a16:creationId xmlns:a16="http://schemas.microsoft.com/office/drawing/2014/main" id="{C5F06084-AC16-49C2-BFAC-0A404A7435D0}"/>
              </a:ext>
            </a:extLst>
          </p:cNvPr>
          <p:cNvSpPr>
            <a:spLocks noGrp="1"/>
          </p:cNvSpPr>
          <p:nvPr>
            <p:ph type="body" sz="quarter" idx="49"/>
          </p:nvPr>
        </p:nvSpPr>
        <p:spPr bwMode="invGray">
          <a:xfrm>
            <a:off x="316800" y="4216115"/>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48" name="Text Placeholder 4">
            <a:extLst>
              <a:ext uri="{FF2B5EF4-FFF2-40B4-BE49-F238E27FC236}">
                <a16:creationId xmlns:a16="http://schemas.microsoft.com/office/drawing/2014/main" id="{45397D41-59D2-4B16-B530-4079DF1ED91A}"/>
              </a:ext>
            </a:extLst>
          </p:cNvPr>
          <p:cNvSpPr>
            <a:spLocks noGrp="1"/>
          </p:cNvSpPr>
          <p:nvPr>
            <p:ph type="body" sz="quarter" idx="50"/>
          </p:nvPr>
        </p:nvSpPr>
        <p:spPr bwMode="invGray">
          <a:xfrm>
            <a:off x="4184726" y="1836750"/>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49" name="Text Placeholder 4">
            <a:extLst>
              <a:ext uri="{FF2B5EF4-FFF2-40B4-BE49-F238E27FC236}">
                <a16:creationId xmlns:a16="http://schemas.microsoft.com/office/drawing/2014/main" id="{6877C2CE-0D3D-4F51-B4FB-44CA0AC4CDE8}"/>
              </a:ext>
            </a:extLst>
          </p:cNvPr>
          <p:cNvSpPr>
            <a:spLocks noGrp="1"/>
          </p:cNvSpPr>
          <p:nvPr>
            <p:ph type="body" sz="quarter" idx="51"/>
          </p:nvPr>
        </p:nvSpPr>
        <p:spPr bwMode="invGray">
          <a:xfrm>
            <a:off x="4184726" y="4216115"/>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50" name="Text Placeholder 4">
            <a:extLst>
              <a:ext uri="{FF2B5EF4-FFF2-40B4-BE49-F238E27FC236}">
                <a16:creationId xmlns:a16="http://schemas.microsoft.com/office/drawing/2014/main" id="{5D027021-1D69-4E2B-AA72-76DABF09EC76}"/>
              </a:ext>
            </a:extLst>
          </p:cNvPr>
          <p:cNvSpPr>
            <a:spLocks noGrp="1"/>
          </p:cNvSpPr>
          <p:nvPr>
            <p:ph type="body" sz="quarter" idx="52"/>
          </p:nvPr>
        </p:nvSpPr>
        <p:spPr bwMode="invGray">
          <a:xfrm>
            <a:off x="8088367" y="1836750"/>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51" name="Text Placeholder 4">
            <a:extLst>
              <a:ext uri="{FF2B5EF4-FFF2-40B4-BE49-F238E27FC236}">
                <a16:creationId xmlns:a16="http://schemas.microsoft.com/office/drawing/2014/main" id="{FF652AAD-B456-43BF-B19B-120FF398F9C1}"/>
              </a:ext>
            </a:extLst>
          </p:cNvPr>
          <p:cNvSpPr>
            <a:spLocks noGrp="1"/>
          </p:cNvSpPr>
          <p:nvPr>
            <p:ph type="body" sz="quarter" idx="53"/>
          </p:nvPr>
        </p:nvSpPr>
        <p:spPr bwMode="invGray">
          <a:xfrm>
            <a:off x="8088367" y="4216115"/>
            <a:ext cx="3712433" cy="1749093"/>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9C9C7146-6768-6417-6D36-3ECDBEBD497F}"/>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565906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blocks with hightligh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799"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0" name="Rectangle: Rounded Corners 19">
            <a:extLst>
              <a:ext uri="{FF2B5EF4-FFF2-40B4-BE49-F238E27FC236}">
                <a16:creationId xmlns:a16="http://schemas.microsoft.com/office/drawing/2014/main" id="{AF3D8963-5580-4C5D-83BD-9F4EE3E85093}"/>
              </a:ext>
            </a:extLst>
          </p:cNvPr>
          <p:cNvSpPr/>
          <p:nvPr/>
        </p:nvSpPr>
        <p:spPr>
          <a:xfrm>
            <a:off x="417847" y="1376740"/>
            <a:ext cx="2749999" cy="4681353"/>
          </a:xfrm>
          <a:prstGeom prst="roundRect">
            <a:avLst>
              <a:gd name="adj" fmla="val 6076"/>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266BEE5-890F-4D2B-A3D4-446773B2C7A7}"/>
              </a:ext>
            </a:extLst>
          </p:cNvPr>
          <p:cNvSpPr/>
          <p:nvPr/>
        </p:nvSpPr>
        <p:spPr>
          <a:xfrm>
            <a:off x="3291456" y="1376740"/>
            <a:ext cx="2749999" cy="4681353"/>
          </a:xfrm>
          <a:prstGeom prst="roundRect">
            <a:avLst>
              <a:gd name="adj" fmla="val 6076"/>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6B76ECF3-ABC9-4360-9A82-4F41E3655D43}"/>
              </a:ext>
            </a:extLst>
          </p:cNvPr>
          <p:cNvSpPr/>
          <p:nvPr/>
        </p:nvSpPr>
        <p:spPr>
          <a:xfrm>
            <a:off x="6165065" y="1376740"/>
            <a:ext cx="2749999" cy="4681353"/>
          </a:xfrm>
          <a:prstGeom prst="roundRect">
            <a:avLst>
              <a:gd name="adj" fmla="val 6076"/>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2E8E96AE-E249-4716-9137-DA93C7E53D0E}"/>
              </a:ext>
            </a:extLst>
          </p:cNvPr>
          <p:cNvSpPr/>
          <p:nvPr/>
        </p:nvSpPr>
        <p:spPr>
          <a:xfrm>
            <a:off x="9038673" y="1376740"/>
            <a:ext cx="2749999" cy="4681353"/>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 Placeholder 4">
            <a:extLst>
              <a:ext uri="{FF2B5EF4-FFF2-40B4-BE49-F238E27FC236}">
                <a16:creationId xmlns:a16="http://schemas.microsoft.com/office/drawing/2014/main" id="{239C0297-1567-40AA-90D6-CB03A2A553DC}"/>
              </a:ext>
            </a:extLst>
          </p:cNvPr>
          <p:cNvSpPr>
            <a:spLocks noGrp="1"/>
          </p:cNvSpPr>
          <p:nvPr userDrawn="1">
            <p:ph type="body" sz="quarter" idx="42"/>
          </p:nvPr>
        </p:nvSpPr>
        <p:spPr bwMode="invGray">
          <a:xfrm>
            <a:off x="563857"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563858" y="1878695"/>
            <a:ext cx="2457977" cy="406071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8" name="Text Placeholder 4">
            <a:extLst>
              <a:ext uri="{FF2B5EF4-FFF2-40B4-BE49-F238E27FC236}">
                <a16:creationId xmlns:a16="http://schemas.microsoft.com/office/drawing/2014/main" id="{D94C5563-891A-404C-BEE1-28600555F5A7}"/>
              </a:ext>
            </a:extLst>
          </p:cNvPr>
          <p:cNvSpPr>
            <a:spLocks noGrp="1"/>
          </p:cNvSpPr>
          <p:nvPr userDrawn="1">
            <p:ph type="body" sz="quarter" idx="49"/>
          </p:nvPr>
        </p:nvSpPr>
        <p:spPr bwMode="invGray">
          <a:xfrm>
            <a:off x="3437466"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1" name="Text Placeholder 4">
            <a:extLst>
              <a:ext uri="{FF2B5EF4-FFF2-40B4-BE49-F238E27FC236}">
                <a16:creationId xmlns:a16="http://schemas.microsoft.com/office/drawing/2014/main" id="{D62F8185-7100-4AB7-8700-7B9AB5C5C762}"/>
              </a:ext>
            </a:extLst>
          </p:cNvPr>
          <p:cNvSpPr>
            <a:spLocks noGrp="1"/>
          </p:cNvSpPr>
          <p:nvPr userDrawn="1">
            <p:ph type="body" sz="quarter" idx="50"/>
          </p:nvPr>
        </p:nvSpPr>
        <p:spPr bwMode="invGray">
          <a:xfrm>
            <a:off x="3437467" y="1878695"/>
            <a:ext cx="2457977" cy="406071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42" name="Text Placeholder 4">
            <a:extLst>
              <a:ext uri="{FF2B5EF4-FFF2-40B4-BE49-F238E27FC236}">
                <a16:creationId xmlns:a16="http://schemas.microsoft.com/office/drawing/2014/main" id="{F2DDC885-AC07-439F-BC77-A4C9B911E7E5}"/>
              </a:ext>
            </a:extLst>
          </p:cNvPr>
          <p:cNvSpPr>
            <a:spLocks noGrp="1"/>
          </p:cNvSpPr>
          <p:nvPr userDrawn="1">
            <p:ph type="body" sz="quarter" idx="51"/>
          </p:nvPr>
        </p:nvSpPr>
        <p:spPr bwMode="invGray">
          <a:xfrm>
            <a:off x="6311075"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7" name="Text Placeholder 4">
            <a:extLst>
              <a:ext uri="{FF2B5EF4-FFF2-40B4-BE49-F238E27FC236}">
                <a16:creationId xmlns:a16="http://schemas.microsoft.com/office/drawing/2014/main" id="{BF938847-A46F-4040-B617-CA0FDAC75981}"/>
              </a:ext>
            </a:extLst>
          </p:cNvPr>
          <p:cNvSpPr>
            <a:spLocks noGrp="1"/>
          </p:cNvSpPr>
          <p:nvPr userDrawn="1">
            <p:ph type="body" sz="quarter" idx="52"/>
          </p:nvPr>
        </p:nvSpPr>
        <p:spPr bwMode="invGray">
          <a:xfrm>
            <a:off x="6311076" y="1878695"/>
            <a:ext cx="2457977" cy="406071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52" name="Text Placeholder 4">
            <a:extLst>
              <a:ext uri="{FF2B5EF4-FFF2-40B4-BE49-F238E27FC236}">
                <a16:creationId xmlns:a16="http://schemas.microsoft.com/office/drawing/2014/main" id="{3D2A8777-0FD1-4F0D-BDA3-82FBFC3C711F}"/>
              </a:ext>
            </a:extLst>
          </p:cNvPr>
          <p:cNvSpPr>
            <a:spLocks noGrp="1"/>
          </p:cNvSpPr>
          <p:nvPr userDrawn="1">
            <p:ph type="body" sz="quarter" idx="53"/>
          </p:nvPr>
        </p:nvSpPr>
        <p:spPr bwMode="invGray">
          <a:xfrm>
            <a:off x="9184683"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54" name="Text Placeholder 4">
            <a:extLst>
              <a:ext uri="{FF2B5EF4-FFF2-40B4-BE49-F238E27FC236}">
                <a16:creationId xmlns:a16="http://schemas.microsoft.com/office/drawing/2014/main" id="{0D2F8A3C-F63E-4F2C-9C20-DCFE48617FE5}"/>
              </a:ext>
            </a:extLst>
          </p:cNvPr>
          <p:cNvSpPr>
            <a:spLocks noGrp="1"/>
          </p:cNvSpPr>
          <p:nvPr userDrawn="1">
            <p:ph type="body" sz="quarter" idx="54"/>
          </p:nvPr>
        </p:nvSpPr>
        <p:spPr bwMode="invGray">
          <a:xfrm>
            <a:off x="9184684" y="1878695"/>
            <a:ext cx="2457977" cy="406071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65F23D68-A4AD-D473-44EF-84EBE1B98ACE}"/>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258725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0" name="Rectangle: Rounded Corners 19">
            <a:extLst>
              <a:ext uri="{FF2B5EF4-FFF2-40B4-BE49-F238E27FC236}">
                <a16:creationId xmlns:a16="http://schemas.microsoft.com/office/drawing/2014/main" id="{AF3D8963-5580-4C5D-83BD-9F4EE3E85093}"/>
              </a:ext>
            </a:extLst>
          </p:cNvPr>
          <p:cNvSpPr/>
          <p:nvPr/>
        </p:nvSpPr>
        <p:spPr>
          <a:xfrm>
            <a:off x="417847" y="1376740"/>
            <a:ext cx="5043037"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266BEE5-890F-4D2B-A3D4-446773B2C7A7}"/>
              </a:ext>
            </a:extLst>
          </p:cNvPr>
          <p:cNvSpPr/>
          <p:nvPr/>
        </p:nvSpPr>
        <p:spPr>
          <a:xfrm>
            <a:off x="6745635" y="1386659"/>
            <a:ext cx="5043037"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 Placeholder 4">
            <a:extLst>
              <a:ext uri="{FF2B5EF4-FFF2-40B4-BE49-F238E27FC236}">
                <a16:creationId xmlns:a16="http://schemas.microsoft.com/office/drawing/2014/main" id="{239C0297-1567-40AA-90D6-CB03A2A553DC}"/>
              </a:ext>
            </a:extLst>
          </p:cNvPr>
          <p:cNvSpPr>
            <a:spLocks noGrp="1"/>
          </p:cNvSpPr>
          <p:nvPr userDrawn="1">
            <p:ph type="body" sz="quarter" idx="42"/>
          </p:nvPr>
        </p:nvSpPr>
        <p:spPr bwMode="invGray">
          <a:xfrm>
            <a:off x="577864" y="1481550"/>
            <a:ext cx="4723003"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577863" y="1983505"/>
            <a:ext cx="4723004"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8" name="Text Placeholder 4">
            <a:extLst>
              <a:ext uri="{FF2B5EF4-FFF2-40B4-BE49-F238E27FC236}">
                <a16:creationId xmlns:a16="http://schemas.microsoft.com/office/drawing/2014/main" id="{D94C5563-891A-404C-BEE1-28600555F5A7}"/>
              </a:ext>
            </a:extLst>
          </p:cNvPr>
          <p:cNvSpPr>
            <a:spLocks noGrp="1"/>
          </p:cNvSpPr>
          <p:nvPr userDrawn="1">
            <p:ph type="body" sz="quarter" idx="49"/>
          </p:nvPr>
        </p:nvSpPr>
        <p:spPr bwMode="invGray">
          <a:xfrm>
            <a:off x="6905554" y="1481550"/>
            <a:ext cx="472319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1" name="Text Placeholder 4">
            <a:extLst>
              <a:ext uri="{FF2B5EF4-FFF2-40B4-BE49-F238E27FC236}">
                <a16:creationId xmlns:a16="http://schemas.microsoft.com/office/drawing/2014/main" id="{D62F8185-7100-4AB7-8700-7B9AB5C5C762}"/>
              </a:ext>
            </a:extLst>
          </p:cNvPr>
          <p:cNvSpPr>
            <a:spLocks noGrp="1"/>
          </p:cNvSpPr>
          <p:nvPr userDrawn="1">
            <p:ph type="body" sz="quarter" idx="50"/>
          </p:nvPr>
        </p:nvSpPr>
        <p:spPr bwMode="invGray">
          <a:xfrm>
            <a:off x="6905553" y="1983504"/>
            <a:ext cx="4723200"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B2B7E7F0-48A9-CB71-F4D4-9BEFAAEBE73D}"/>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1047444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20" name="Rectangle: Rounded Corners 19">
            <a:extLst>
              <a:ext uri="{FF2B5EF4-FFF2-40B4-BE49-F238E27FC236}">
                <a16:creationId xmlns:a16="http://schemas.microsoft.com/office/drawing/2014/main" id="{AF3D8963-5580-4C5D-83BD-9F4EE3E85093}"/>
              </a:ext>
            </a:extLst>
          </p:cNvPr>
          <p:cNvSpPr/>
          <p:nvPr/>
        </p:nvSpPr>
        <p:spPr>
          <a:xfrm>
            <a:off x="417847" y="1376740"/>
            <a:ext cx="323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266BEE5-890F-4D2B-A3D4-446773B2C7A7}"/>
              </a:ext>
            </a:extLst>
          </p:cNvPr>
          <p:cNvSpPr/>
          <p:nvPr/>
        </p:nvSpPr>
        <p:spPr>
          <a:xfrm>
            <a:off x="4483260" y="1386659"/>
            <a:ext cx="323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6B76ECF3-ABC9-4360-9A82-4F41E3655D43}"/>
              </a:ext>
            </a:extLst>
          </p:cNvPr>
          <p:cNvSpPr/>
          <p:nvPr/>
        </p:nvSpPr>
        <p:spPr>
          <a:xfrm>
            <a:off x="8548673" y="1386660"/>
            <a:ext cx="323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 Placeholder 4">
            <a:extLst>
              <a:ext uri="{FF2B5EF4-FFF2-40B4-BE49-F238E27FC236}">
                <a16:creationId xmlns:a16="http://schemas.microsoft.com/office/drawing/2014/main" id="{239C0297-1567-40AA-90D6-CB03A2A553DC}"/>
              </a:ext>
            </a:extLst>
          </p:cNvPr>
          <p:cNvSpPr>
            <a:spLocks noGrp="1"/>
          </p:cNvSpPr>
          <p:nvPr userDrawn="1">
            <p:ph type="body" sz="quarter" idx="42"/>
          </p:nvPr>
        </p:nvSpPr>
        <p:spPr bwMode="invGray">
          <a:xfrm>
            <a:off x="561384" y="1481550"/>
            <a:ext cx="2952925" cy="312176"/>
          </a:xfrm>
          <a:prstGeom prst="rect">
            <a:avLst/>
          </a:prstGeom>
        </p:spPr>
        <p:txBody>
          <a:bodyPr lIns="90000" tIns="46800" rIns="90000" bIns="46800"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561846" y="1983505"/>
            <a:ext cx="2952000"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8" name="Text Placeholder 4">
            <a:extLst>
              <a:ext uri="{FF2B5EF4-FFF2-40B4-BE49-F238E27FC236}">
                <a16:creationId xmlns:a16="http://schemas.microsoft.com/office/drawing/2014/main" id="{D94C5563-891A-404C-BEE1-28600555F5A7}"/>
              </a:ext>
            </a:extLst>
          </p:cNvPr>
          <p:cNvSpPr>
            <a:spLocks noGrp="1"/>
          </p:cNvSpPr>
          <p:nvPr userDrawn="1">
            <p:ph type="body" sz="quarter" idx="49"/>
          </p:nvPr>
        </p:nvSpPr>
        <p:spPr bwMode="invGray">
          <a:xfrm>
            <a:off x="4627259" y="1481550"/>
            <a:ext cx="2952000"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1" name="Text Placeholder 4">
            <a:extLst>
              <a:ext uri="{FF2B5EF4-FFF2-40B4-BE49-F238E27FC236}">
                <a16:creationId xmlns:a16="http://schemas.microsoft.com/office/drawing/2014/main" id="{D62F8185-7100-4AB7-8700-7B9AB5C5C762}"/>
              </a:ext>
            </a:extLst>
          </p:cNvPr>
          <p:cNvSpPr>
            <a:spLocks noGrp="1"/>
          </p:cNvSpPr>
          <p:nvPr userDrawn="1">
            <p:ph type="body" sz="quarter" idx="50"/>
          </p:nvPr>
        </p:nvSpPr>
        <p:spPr bwMode="invGray">
          <a:xfrm>
            <a:off x="4627259" y="1983505"/>
            <a:ext cx="2952000"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42" name="Text Placeholder 4">
            <a:extLst>
              <a:ext uri="{FF2B5EF4-FFF2-40B4-BE49-F238E27FC236}">
                <a16:creationId xmlns:a16="http://schemas.microsoft.com/office/drawing/2014/main" id="{F2DDC885-AC07-439F-BC77-A4C9B911E7E5}"/>
              </a:ext>
            </a:extLst>
          </p:cNvPr>
          <p:cNvSpPr>
            <a:spLocks noGrp="1"/>
          </p:cNvSpPr>
          <p:nvPr userDrawn="1">
            <p:ph type="body" sz="quarter" idx="51"/>
          </p:nvPr>
        </p:nvSpPr>
        <p:spPr bwMode="invGray">
          <a:xfrm>
            <a:off x="8692672" y="1481550"/>
            <a:ext cx="2952000"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7" name="Text Placeholder 4">
            <a:extLst>
              <a:ext uri="{FF2B5EF4-FFF2-40B4-BE49-F238E27FC236}">
                <a16:creationId xmlns:a16="http://schemas.microsoft.com/office/drawing/2014/main" id="{BF938847-A46F-4040-B617-CA0FDAC75981}"/>
              </a:ext>
            </a:extLst>
          </p:cNvPr>
          <p:cNvSpPr>
            <a:spLocks noGrp="1"/>
          </p:cNvSpPr>
          <p:nvPr userDrawn="1">
            <p:ph type="body" sz="quarter" idx="52"/>
          </p:nvPr>
        </p:nvSpPr>
        <p:spPr bwMode="invGray">
          <a:xfrm>
            <a:off x="8692672" y="1983505"/>
            <a:ext cx="2952000"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5ED990F6-1AC4-A73C-A380-AFDAC016C45E}"/>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4906765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solidFill>
                  <a:srgbClr val="000000"/>
                </a:solidFill>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a:t>Haga clic para modificar los estilos de texto del patrón</a:t>
            </a:r>
          </a:p>
        </p:txBody>
      </p:sp>
      <p:sp>
        <p:nvSpPr>
          <p:cNvPr id="20" name="Rectangle: Rounded Corners 19">
            <a:extLst>
              <a:ext uri="{FF2B5EF4-FFF2-40B4-BE49-F238E27FC236}">
                <a16:creationId xmlns:a16="http://schemas.microsoft.com/office/drawing/2014/main" id="{AF3D8963-5580-4C5D-83BD-9F4EE3E85093}"/>
              </a:ext>
            </a:extLst>
          </p:cNvPr>
          <p:cNvSpPr/>
          <p:nvPr/>
        </p:nvSpPr>
        <p:spPr>
          <a:xfrm>
            <a:off x="417847" y="1376740"/>
            <a:ext cx="274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Rectangle: Rounded Corners 20">
            <a:extLst>
              <a:ext uri="{FF2B5EF4-FFF2-40B4-BE49-F238E27FC236}">
                <a16:creationId xmlns:a16="http://schemas.microsoft.com/office/drawing/2014/main" id="{3266BEE5-890F-4D2B-A3D4-446773B2C7A7}"/>
              </a:ext>
            </a:extLst>
          </p:cNvPr>
          <p:cNvSpPr/>
          <p:nvPr/>
        </p:nvSpPr>
        <p:spPr>
          <a:xfrm>
            <a:off x="3291456" y="1376740"/>
            <a:ext cx="274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Rectangle: Rounded Corners 21">
            <a:extLst>
              <a:ext uri="{FF2B5EF4-FFF2-40B4-BE49-F238E27FC236}">
                <a16:creationId xmlns:a16="http://schemas.microsoft.com/office/drawing/2014/main" id="{6B76ECF3-ABC9-4360-9A82-4F41E3655D43}"/>
              </a:ext>
            </a:extLst>
          </p:cNvPr>
          <p:cNvSpPr/>
          <p:nvPr/>
        </p:nvSpPr>
        <p:spPr>
          <a:xfrm>
            <a:off x="6165065" y="1376740"/>
            <a:ext cx="274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2E8E96AE-E249-4716-9137-DA93C7E53D0E}"/>
              </a:ext>
            </a:extLst>
          </p:cNvPr>
          <p:cNvSpPr/>
          <p:nvPr/>
        </p:nvSpPr>
        <p:spPr>
          <a:xfrm>
            <a:off x="9038673" y="1376740"/>
            <a:ext cx="2749999" cy="501955"/>
          </a:xfrm>
          <a:prstGeom prst="roundRect">
            <a:avLst>
              <a:gd name="adj" fmla="val 6076"/>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 Placeholder 4">
            <a:extLst>
              <a:ext uri="{FF2B5EF4-FFF2-40B4-BE49-F238E27FC236}">
                <a16:creationId xmlns:a16="http://schemas.microsoft.com/office/drawing/2014/main" id="{239C0297-1567-40AA-90D6-CB03A2A553DC}"/>
              </a:ext>
            </a:extLst>
          </p:cNvPr>
          <p:cNvSpPr>
            <a:spLocks noGrp="1"/>
          </p:cNvSpPr>
          <p:nvPr userDrawn="1">
            <p:ph type="body" sz="quarter" idx="42"/>
          </p:nvPr>
        </p:nvSpPr>
        <p:spPr bwMode="invGray">
          <a:xfrm>
            <a:off x="563857"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563858" y="1983505"/>
            <a:ext cx="2457977"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38" name="Text Placeholder 4">
            <a:extLst>
              <a:ext uri="{FF2B5EF4-FFF2-40B4-BE49-F238E27FC236}">
                <a16:creationId xmlns:a16="http://schemas.microsoft.com/office/drawing/2014/main" id="{D94C5563-891A-404C-BEE1-28600555F5A7}"/>
              </a:ext>
            </a:extLst>
          </p:cNvPr>
          <p:cNvSpPr>
            <a:spLocks noGrp="1"/>
          </p:cNvSpPr>
          <p:nvPr userDrawn="1">
            <p:ph type="body" sz="quarter" idx="49"/>
          </p:nvPr>
        </p:nvSpPr>
        <p:spPr bwMode="invGray">
          <a:xfrm>
            <a:off x="3437466"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1" name="Text Placeholder 4">
            <a:extLst>
              <a:ext uri="{FF2B5EF4-FFF2-40B4-BE49-F238E27FC236}">
                <a16:creationId xmlns:a16="http://schemas.microsoft.com/office/drawing/2014/main" id="{D62F8185-7100-4AB7-8700-7B9AB5C5C762}"/>
              </a:ext>
            </a:extLst>
          </p:cNvPr>
          <p:cNvSpPr>
            <a:spLocks noGrp="1"/>
          </p:cNvSpPr>
          <p:nvPr userDrawn="1">
            <p:ph type="body" sz="quarter" idx="50"/>
          </p:nvPr>
        </p:nvSpPr>
        <p:spPr bwMode="invGray">
          <a:xfrm>
            <a:off x="3437467" y="1983505"/>
            <a:ext cx="2457977"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42" name="Text Placeholder 4">
            <a:extLst>
              <a:ext uri="{FF2B5EF4-FFF2-40B4-BE49-F238E27FC236}">
                <a16:creationId xmlns:a16="http://schemas.microsoft.com/office/drawing/2014/main" id="{F2DDC885-AC07-439F-BC77-A4C9B911E7E5}"/>
              </a:ext>
            </a:extLst>
          </p:cNvPr>
          <p:cNvSpPr>
            <a:spLocks noGrp="1"/>
          </p:cNvSpPr>
          <p:nvPr userDrawn="1">
            <p:ph type="body" sz="quarter" idx="51"/>
          </p:nvPr>
        </p:nvSpPr>
        <p:spPr bwMode="invGray">
          <a:xfrm>
            <a:off x="6311075"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47" name="Text Placeholder 4">
            <a:extLst>
              <a:ext uri="{FF2B5EF4-FFF2-40B4-BE49-F238E27FC236}">
                <a16:creationId xmlns:a16="http://schemas.microsoft.com/office/drawing/2014/main" id="{BF938847-A46F-4040-B617-CA0FDAC75981}"/>
              </a:ext>
            </a:extLst>
          </p:cNvPr>
          <p:cNvSpPr>
            <a:spLocks noGrp="1"/>
          </p:cNvSpPr>
          <p:nvPr userDrawn="1">
            <p:ph type="body" sz="quarter" idx="52"/>
          </p:nvPr>
        </p:nvSpPr>
        <p:spPr bwMode="invGray">
          <a:xfrm>
            <a:off x="6311076" y="1983505"/>
            <a:ext cx="2457977"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52" name="Text Placeholder 4">
            <a:extLst>
              <a:ext uri="{FF2B5EF4-FFF2-40B4-BE49-F238E27FC236}">
                <a16:creationId xmlns:a16="http://schemas.microsoft.com/office/drawing/2014/main" id="{3D2A8777-0FD1-4F0D-BDA3-82FBFC3C711F}"/>
              </a:ext>
            </a:extLst>
          </p:cNvPr>
          <p:cNvSpPr>
            <a:spLocks noGrp="1"/>
          </p:cNvSpPr>
          <p:nvPr userDrawn="1">
            <p:ph type="body" sz="quarter" idx="53"/>
          </p:nvPr>
        </p:nvSpPr>
        <p:spPr bwMode="invGray">
          <a:xfrm>
            <a:off x="9184683" y="1481550"/>
            <a:ext cx="2457978" cy="312176"/>
          </a:xfrm>
          <a:prstGeom prst="rect">
            <a:avLst/>
          </a:prstGeom>
        </p:spPr>
        <p:txBody>
          <a:bodyPr anchor="ctr">
            <a:normAutofit/>
          </a:bodyPr>
          <a:lstStyle>
            <a:lvl1pPr marL="0" indent="0">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54" name="Text Placeholder 4">
            <a:extLst>
              <a:ext uri="{FF2B5EF4-FFF2-40B4-BE49-F238E27FC236}">
                <a16:creationId xmlns:a16="http://schemas.microsoft.com/office/drawing/2014/main" id="{0D2F8A3C-F63E-4F2C-9C20-DCFE48617FE5}"/>
              </a:ext>
            </a:extLst>
          </p:cNvPr>
          <p:cNvSpPr>
            <a:spLocks noGrp="1"/>
          </p:cNvSpPr>
          <p:nvPr userDrawn="1">
            <p:ph type="body" sz="quarter" idx="54"/>
          </p:nvPr>
        </p:nvSpPr>
        <p:spPr bwMode="invGray">
          <a:xfrm>
            <a:off x="9184684" y="1983505"/>
            <a:ext cx="2457977" cy="3955901"/>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82F48305-DB79-1575-A4CF-938FDA7C8069}"/>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009090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ored blocks">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4" name="Rectangle: Rounded Corners 23">
            <a:extLst>
              <a:ext uri="{FF2B5EF4-FFF2-40B4-BE49-F238E27FC236}">
                <a16:creationId xmlns:a16="http://schemas.microsoft.com/office/drawing/2014/main" id="{84EEE4F9-1953-4BE2-AAB6-AF624FA0F7FE}"/>
              </a:ext>
            </a:extLst>
          </p:cNvPr>
          <p:cNvSpPr/>
          <p:nvPr userDrawn="1"/>
        </p:nvSpPr>
        <p:spPr>
          <a:xfrm>
            <a:off x="417847" y="1376137"/>
            <a:ext cx="3600000" cy="4554881"/>
          </a:xfrm>
          <a:prstGeom prst="roundRect">
            <a:avLst>
              <a:gd name="adj" fmla="val 3617"/>
            </a:avLst>
          </a:prstGeom>
          <a:solidFill>
            <a:srgbClr val="002D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tangle: Rounded Corners 24">
            <a:extLst>
              <a:ext uri="{FF2B5EF4-FFF2-40B4-BE49-F238E27FC236}">
                <a16:creationId xmlns:a16="http://schemas.microsoft.com/office/drawing/2014/main" id="{1FC0C31A-EADE-475B-8659-B247694C8156}"/>
              </a:ext>
            </a:extLst>
          </p:cNvPr>
          <p:cNvSpPr/>
          <p:nvPr userDrawn="1"/>
        </p:nvSpPr>
        <p:spPr>
          <a:xfrm>
            <a:off x="4318095" y="1376136"/>
            <a:ext cx="3600000" cy="4554881"/>
          </a:xfrm>
          <a:prstGeom prst="roundRect">
            <a:avLst>
              <a:gd name="adj" fmla="val 3617"/>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Rectangle: Rounded Corners 25">
            <a:extLst>
              <a:ext uri="{FF2B5EF4-FFF2-40B4-BE49-F238E27FC236}">
                <a16:creationId xmlns:a16="http://schemas.microsoft.com/office/drawing/2014/main" id="{C783D2F0-C63F-4ED3-B982-C7543245DEE7}"/>
              </a:ext>
            </a:extLst>
          </p:cNvPr>
          <p:cNvSpPr/>
          <p:nvPr userDrawn="1"/>
        </p:nvSpPr>
        <p:spPr>
          <a:xfrm>
            <a:off x="8218343" y="1376135"/>
            <a:ext cx="3600000" cy="4554881"/>
          </a:xfrm>
          <a:prstGeom prst="roundRect">
            <a:avLst>
              <a:gd name="adj" fmla="val 3617"/>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2D2D2D"/>
              </a:solidFill>
            </a:endParaRPr>
          </a:p>
        </p:txBody>
      </p:sp>
      <p:sp>
        <p:nvSpPr>
          <p:cNvPr id="27" name="Text Placeholder 20">
            <a:extLst>
              <a:ext uri="{FF2B5EF4-FFF2-40B4-BE49-F238E27FC236}">
                <a16:creationId xmlns:a16="http://schemas.microsoft.com/office/drawing/2014/main" id="{0DDB1D8F-E5AF-4D25-B6DF-68652F4E84D3}"/>
              </a:ext>
            </a:extLst>
          </p:cNvPr>
          <p:cNvSpPr>
            <a:spLocks noGrp="1"/>
          </p:cNvSpPr>
          <p:nvPr>
            <p:ph type="body" sz="quarter" idx="16"/>
          </p:nvPr>
        </p:nvSpPr>
        <p:spPr>
          <a:xfrm>
            <a:off x="499378" y="1479121"/>
            <a:ext cx="3436938" cy="352271"/>
          </a:xfrm>
          <a:prstGeom prst="rect">
            <a:avLst/>
          </a:prstGeom>
        </p:spPr>
        <p:txBody>
          <a:bodyPr>
            <a:normAutofit/>
          </a:bodyPr>
          <a:lstStyle>
            <a:lvl1pPr marL="0" indent="0" algn="l">
              <a:buNone/>
              <a:defRPr sz="1600">
                <a:solidFill>
                  <a:schemeClr val="bg1"/>
                </a:solidFill>
                <a:latin typeface="Montserrat SemiBold" pitchFamily="2" charset="0"/>
              </a:defRPr>
            </a:lvl1pPr>
          </a:lstStyle>
          <a:p>
            <a:pPr lvl="0"/>
            <a:r>
              <a:rPr lang="es-ES"/>
              <a:t>Haga clic para modificar los estilos de texto del patrón</a:t>
            </a:r>
          </a:p>
        </p:txBody>
      </p:sp>
      <p:sp>
        <p:nvSpPr>
          <p:cNvPr id="28" name="Text Placeholder 20">
            <a:extLst>
              <a:ext uri="{FF2B5EF4-FFF2-40B4-BE49-F238E27FC236}">
                <a16:creationId xmlns:a16="http://schemas.microsoft.com/office/drawing/2014/main" id="{A7F0CE21-4019-4FC6-A3A0-36B6B7A8C518}"/>
              </a:ext>
            </a:extLst>
          </p:cNvPr>
          <p:cNvSpPr>
            <a:spLocks noGrp="1"/>
          </p:cNvSpPr>
          <p:nvPr>
            <p:ph type="body" sz="quarter" idx="17"/>
          </p:nvPr>
        </p:nvSpPr>
        <p:spPr>
          <a:xfrm>
            <a:off x="4399626" y="1479121"/>
            <a:ext cx="3436938" cy="352271"/>
          </a:xfrm>
          <a:prstGeom prst="rect">
            <a:avLst/>
          </a:prstGeom>
        </p:spPr>
        <p:txBody>
          <a:bodyPr>
            <a:normAutofit/>
          </a:bodyPr>
          <a:lstStyle>
            <a:lvl1pPr marL="0" indent="0" algn="l">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9" name="Text Placeholder 20">
            <a:extLst>
              <a:ext uri="{FF2B5EF4-FFF2-40B4-BE49-F238E27FC236}">
                <a16:creationId xmlns:a16="http://schemas.microsoft.com/office/drawing/2014/main" id="{BE854316-9D8B-4ACC-8002-506C758C2F09}"/>
              </a:ext>
            </a:extLst>
          </p:cNvPr>
          <p:cNvSpPr>
            <a:spLocks noGrp="1"/>
          </p:cNvSpPr>
          <p:nvPr>
            <p:ph type="body" sz="quarter" idx="18"/>
          </p:nvPr>
        </p:nvSpPr>
        <p:spPr>
          <a:xfrm>
            <a:off x="8302576" y="1479121"/>
            <a:ext cx="3436938" cy="352271"/>
          </a:xfrm>
          <a:prstGeom prst="rect">
            <a:avLst/>
          </a:prstGeom>
        </p:spPr>
        <p:txBody>
          <a:bodyPr>
            <a:normAutofit/>
          </a:bodyPr>
          <a:lstStyle>
            <a:lvl1pPr marL="0" indent="0" algn="l">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30" name="Text Placeholder 20">
            <a:extLst>
              <a:ext uri="{FF2B5EF4-FFF2-40B4-BE49-F238E27FC236}">
                <a16:creationId xmlns:a16="http://schemas.microsoft.com/office/drawing/2014/main" id="{083BF51F-0691-49F7-A008-3E8F6B3A3C44}"/>
              </a:ext>
            </a:extLst>
          </p:cNvPr>
          <p:cNvSpPr>
            <a:spLocks noGrp="1"/>
          </p:cNvSpPr>
          <p:nvPr>
            <p:ph type="body" sz="quarter" idx="19"/>
          </p:nvPr>
        </p:nvSpPr>
        <p:spPr>
          <a:xfrm>
            <a:off x="499378" y="1973739"/>
            <a:ext cx="3436938" cy="3887796"/>
          </a:xfrm>
          <a:prstGeom prst="rect">
            <a:avLst/>
          </a:prstGeom>
        </p:spPr>
        <p:txBody>
          <a:bodyPr>
            <a:normAutofit/>
          </a:bodyPr>
          <a:lstStyle>
            <a:lvl1pPr marL="0" indent="0" algn="l">
              <a:buNone/>
              <a:defRPr sz="1200">
                <a:solidFill>
                  <a:schemeClr val="bg1"/>
                </a:solidFill>
                <a:latin typeface="Montserrat" panose="00000500000000000000" pitchFamily="2" charset="0"/>
              </a:defRPr>
            </a:lvl1pPr>
          </a:lstStyle>
          <a:p>
            <a:pPr lvl="0"/>
            <a:r>
              <a:rPr lang="es-ES"/>
              <a:t>Haga clic para modificar los estilos de texto del patrón</a:t>
            </a:r>
          </a:p>
        </p:txBody>
      </p:sp>
      <p:sp>
        <p:nvSpPr>
          <p:cNvPr id="31" name="Text Placeholder 20">
            <a:extLst>
              <a:ext uri="{FF2B5EF4-FFF2-40B4-BE49-F238E27FC236}">
                <a16:creationId xmlns:a16="http://schemas.microsoft.com/office/drawing/2014/main" id="{03D91854-B70D-43CC-9CA1-D173962CB0A2}"/>
              </a:ext>
            </a:extLst>
          </p:cNvPr>
          <p:cNvSpPr>
            <a:spLocks noGrp="1"/>
          </p:cNvSpPr>
          <p:nvPr>
            <p:ph type="body" sz="quarter" idx="20"/>
          </p:nvPr>
        </p:nvSpPr>
        <p:spPr>
          <a:xfrm>
            <a:off x="4399626" y="1973739"/>
            <a:ext cx="3436938" cy="3887796"/>
          </a:xfrm>
          <a:prstGeom prst="rect">
            <a:avLst/>
          </a:prstGeom>
        </p:spPr>
        <p:txBody>
          <a:bodyPr>
            <a:normAutofit/>
          </a:bodyPr>
          <a:lstStyle>
            <a:lvl1pPr marL="0" indent="0" algn="l">
              <a:buNone/>
              <a:defRPr sz="1200">
                <a:solidFill>
                  <a:srgbClr val="2D2D2D"/>
                </a:solidFill>
                <a:latin typeface="Montserrat" panose="00000500000000000000" pitchFamily="2" charset="0"/>
              </a:defRPr>
            </a:lvl1pPr>
          </a:lstStyle>
          <a:p>
            <a:pPr lvl="0"/>
            <a:r>
              <a:rPr lang="es-ES"/>
              <a:t>Haga clic para modificar los estilos de texto del patrón</a:t>
            </a:r>
          </a:p>
        </p:txBody>
      </p:sp>
      <p:sp>
        <p:nvSpPr>
          <p:cNvPr id="32" name="Text Placeholder 20">
            <a:extLst>
              <a:ext uri="{FF2B5EF4-FFF2-40B4-BE49-F238E27FC236}">
                <a16:creationId xmlns:a16="http://schemas.microsoft.com/office/drawing/2014/main" id="{97EC2FAB-088C-474C-A92D-32F83C396147}"/>
              </a:ext>
            </a:extLst>
          </p:cNvPr>
          <p:cNvSpPr>
            <a:spLocks noGrp="1"/>
          </p:cNvSpPr>
          <p:nvPr>
            <p:ph type="body" sz="quarter" idx="21"/>
          </p:nvPr>
        </p:nvSpPr>
        <p:spPr>
          <a:xfrm>
            <a:off x="8299874" y="1973739"/>
            <a:ext cx="3436938" cy="3887796"/>
          </a:xfrm>
          <a:prstGeom prst="rect">
            <a:avLst/>
          </a:prstGeom>
        </p:spPr>
        <p:txBody>
          <a:bodyPr>
            <a:normAutofit/>
          </a:bodyPr>
          <a:lstStyle>
            <a:lvl1pPr marL="0" indent="0" algn="l">
              <a:buNone/>
              <a:defRPr sz="1200">
                <a:solidFill>
                  <a:schemeClr val="tx1"/>
                </a:solidFill>
                <a:latin typeface="Montserrat"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21CE195A-CF94-FDC9-28B8-C485E581EEC4}"/>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2414715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bars with imag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0" name="Rectangle: Rounded Corners 19">
            <a:extLst>
              <a:ext uri="{FF2B5EF4-FFF2-40B4-BE49-F238E27FC236}">
                <a16:creationId xmlns:a16="http://schemas.microsoft.com/office/drawing/2014/main" id="{73DD9479-32BE-4255-8D4F-4216693171D1}"/>
              </a:ext>
            </a:extLst>
          </p:cNvPr>
          <p:cNvSpPr/>
          <p:nvPr userDrawn="1"/>
        </p:nvSpPr>
        <p:spPr>
          <a:xfrm>
            <a:off x="413556" y="1414671"/>
            <a:ext cx="9354024" cy="1800000"/>
          </a:xfrm>
          <a:prstGeom prst="roundRect">
            <a:avLst>
              <a:gd name="adj" fmla="val 3617"/>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Text Placeholder 20">
            <a:extLst>
              <a:ext uri="{FF2B5EF4-FFF2-40B4-BE49-F238E27FC236}">
                <a16:creationId xmlns:a16="http://schemas.microsoft.com/office/drawing/2014/main" id="{359A2CB8-6225-4B92-8899-576771C47E5E}"/>
              </a:ext>
            </a:extLst>
          </p:cNvPr>
          <p:cNvSpPr>
            <a:spLocks noGrp="1"/>
          </p:cNvSpPr>
          <p:nvPr>
            <p:ph type="body" sz="quarter" idx="21"/>
          </p:nvPr>
        </p:nvSpPr>
        <p:spPr>
          <a:xfrm>
            <a:off x="507517" y="1510019"/>
            <a:ext cx="9188242" cy="1641734"/>
          </a:xfrm>
          <a:prstGeom prst="rect">
            <a:avLst/>
          </a:prstGeom>
        </p:spPr>
        <p:txBody>
          <a:bodyPr>
            <a:normAutofit/>
          </a:bodyPr>
          <a:lstStyle>
            <a:lvl1pPr marL="0" indent="0" algn="l">
              <a:buNone/>
              <a:defRPr sz="1400">
                <a:solidFill>
                  <a:srgbClr val="000000"/>
                </a:solidFill>
                <a:latin typeface="Montserrat Bold" panose="00000800000000000000" pitchFamily="2" charset="0"/>
              </a:defRPr>
            </a:lvl1pPr>
          </a:lstStyle>
          <a:p>
            <a:pPr lvl="0"/>
            <a:r>
              <a:rPr lang="es-ES"/>
              <a:t>Haga clic para modificar los estilos de texto del patrón</a:t>
            </a:r>
          </a:p>
        </p:txBody>
      </p:sp>
      <p:sp>
        <p:nvSpPr>
          <p:cNvPr id="35" name="Picture Placeholder 3">
            <a:extLst>
              <a:ext uri="{FF2B5EF4-FFF2-40B4-BE49-F238E27FC236}">
                <a16:creationId xmlns:a16="http://schemas.microsoft.com/office/drawing/2014/main" id="{A4910E2B-FFA5-49E8-A92C-549A7A70AA43}"/>
              </a:ext>
            </a:extLst>
          </p:cNvPr>
          <p:cNvSpPr>
            <a:spLocks noGrp="1"/>
          </p:cNvSpPr>
          <p:nvPr>
            <p:ph type="pic" sz="quarter" idx="24" hasCustomPrompt="1"/>
          </p:nvPr>
        </p:nvSpPr>
        <p:spPr>
          <a:xfrm>
            <a:off x="9843083" y="1414671"/>
            <a:ext cx="1935361" cy="4440752"/>
          </a:xfrm>
          <a:prstGeom prst="roundRect">
            <a:avLst>
              <a:gd name="adj" fmla="val 3028"/>
            </a:avLst>
          </a:prstGeom>
        </p:spPr>
        <p:txBody>
          <a:bodyPr anchor="ctr">
            <a:normAutofit/>
          </a:bodyPr>
          <a:lstStyle>
            <a:lvl1pPr marL="0" indent="0" algn="ctr">
              <a:buNone/>
              <a:defRPr sz="1600">
                <a:latin typeface="Raleway Light" pitchFamily="2" charset="0"/>
              </a:defRPr>
            </a:lvl1pPr>
          </a:lstStyle>
          <a:p>
            <a:r>
              <a:rPr lang="en-NL" dirty="0"/>
              <a:t>Select image by clicking here</a:t>
            </a:r>
            <a:br>
              <a:rPr lang="en-NL" dirty="0"/>
            </a:br>
            <a:br>
              <a:rPr lang="en-NL" dirty="0"/>
            </a:br>
            <a:br>
              <a:rPr lang="en-NL" dirty="0"/>
            </a:br>
            <a:br>
              <a:rPr lang="en-NL" dirty="0"/>
            </a:br>
            <a:endParaRPr lang="nl-NL" dirty="0"/>
          </a:p>
        </p:txBody>
      </p:sp>
      <p:sp>
        <p:nvSpPr>
          <p:cNvPr id="36" name="Text Placeholder 20">
            <a:extLst>
              <a:ext uri="{FF2B5EF4-FFF2-40B4-BE49-F238E27FC236}">
                <a16:creationId xmlns:a16="http://schemas.microsoft.com/office/drawing/2014/main" id="{2036E1FB-7710-4F84-9459-CC3C9AB1DFE4}"/>
              </a:ext>
            </a:extLst>
          </p:cNvPr>
          <p:cNvSpPr>
            <a:spLocks noGrp="1"/>
          </p:cNvSpPr>
          <p:nvPr>
            <p:ph type="body" sz="quarter" idx="25"/>
          </p:nvPr>
        </p:nvSpPr>
        <p:spPr>
          <a:xfrm>
            <a:off x="507517" y="3428999"/>
            <a:ext cx="9188242" cy="2426423"/>
          </a:xfrm>
          <a:prstGeom prst="rect">
            <a:avLst/>
          </a:prstGeom>
        </p:spPr>
        <p:txBody>
          <a:bodyPr>
            <a:normAutofit/>
          </a:bodyPr>
          <a:lstStyle>
            <a:lvl1pPr marL="0" indent="0" algn="l">
              <a:buNone/>
              <a:defRPr sz="1200">
                <a:solidFill>
                  <a:srgbClr val="000000"/>
                </a:solidFill>
                <a:latin typeface="Montserrat"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C1173BCD-5048-E707-24AA-31C1255F77D2}"/>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995404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ircles with hightligh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0" name="Oval 19">
            <a:extLst>
              <a:ext uri="{FF2B5EF4-FFF2-40B4-BE49-F238E27FC236}">
                <a16:creationId xmlns:a16="http://schemas.microsoft.com/office/drawing/2014/main" id="{AF3D8963-5580-4C5D-83BD-9F4EE3E85093}"/>
              </a:ext>
            </a:extLst>
          </p:cNvPr>
          <p:cNvSpPr/>
          <p:nvPr/>
        </p:nvSpPr>
        <p:spPr>
          <a:xfrm>
            <a:off x="727826" y="1481550"/>
            <a:ext cx="2160000" cy="2160000"/>
          </a:xfrm>
          <a:prstGeom prst="ellipse">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 Placeholder 4">
            <a:extLst>
              <a:ext uri="{FF2B5EF4-FFF2-40B4-BE49-F238E27FC236}">
                <a16:creationId xmlns:a16="http://schemas.microsoft.com/office/drawing/2014/main" id="{239C0297-1567-40AA-90D6-CB03A2A553DC}"/>
              </a:ext>
            </a:extLst>
          </p:cNvPr>
          <p:cNvSpPr>
            <a:spLocks noGrp="1"/>
          </p:cNvSpPr>
          <p:nvPr userDrawn="1">
            <p:ph type="body" sz="quarter" idx="42"/>
          </p:nvPr>
        </p:nvSpPr>
        <p:spPr bwMode="invGray">
          <a:xfrm>
            <a:off x="939567" y="1915598"/>
            <a:ext cx="1764148" cy="1291904"/>
          </a:xfrm>
          <a:prstGeom prst="rect">
            <a:avLst/>
          </a:prstGeom>
        </p:spPr>
        <p:txBody>
          <a:bodyPr anchor="ctr">
            <a:normAutofit/>
          </a:bodyPr>
          <a:lstStyle>
            <a:lvl1pPr marL="0" indent="0" algn="ctr">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727827" y="3884102"/>
            <a:ext cx="2160000" cy="1989479"/>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41" name="Text Placeholder 4">
            <a:extLst>
              <a:ext uri="{FF2B5EF4-FFF2-40B4-BE49-F238E27FC236}">
                <a16:creationId xmlns:a16="http://schemas.microsoft.com/office/drawing/2014/main" id="{D62F8185-7100-4AB7-8700-7B9AB5C5C762}"/>
              </a:ext>
            </a:extLst>
          </p:cNvPr>
          <p:cNvSpPr>
            <a:spLocks noGrp="1"/>
          </p:cNvSpPr>
          <p:nvPr userDrawn="1">
            <p:ph type="body" sz="quarter" idx="50"/>
          </p:nvPr>
        </p:nvSpPr>
        <p:spPr bwMode="invGray">
          <a:xfrm>
            <a:off x="3564704" y="3884102"/>
            <a:ext cx="2160000" cy="1989479"/>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47" name="Text Placeholder 4">
            <a:extLst>
              <a:ext uri="{FF2B5EF4-FFF2-40B4-BE49-F238E27FC236}">
                <a16:creationId xmlns:a16="http://schemas.microsoft.com/office/drawing/2014/main" id="{BF938847-A46F-4040-B617-CA0FDAC75981}"/>
              </a:ext>
            </a:extLst>
          </p:cNvPr>
          <p:cNvSpPr>
            <a:spLocks noGrp="1"/>
          </p:cNvSpPr>
          <p:nvPr userDrawn="1">
            <p:ph type="body" sz="quarter" idx="52"/>
          </p:nvPr>
        </p:nvSpPr>
        <p:spPr bwMode="invGray">
          <a:xfrm>
            <a:off x="6463186" y="3884102"/>
            <a:ext cx="2160000" cy="1989479"/>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54" name="Text Placeholder 4">
            <a:extLst>
              <a:ext uri="{FF2B5EF4-FFF2-40B4-BE49-F238E27FC236}">
                <a16:creationId xmlns:a16="http://schemas.microsoft.com/office/drawing/2014/main" id="{0D2F8A3C-F63E-4F2C-9C20-DCFE48617FE5}"/>
              </a:ext>
            </a:extLst>
          </p:cNvPr>
          <p:cNvSpPr>
            <a:spLocks noGrp="1"/>
          </p:cNvSpPr>
          <p:nvPr userDrawn="1">
            <p:ph type="body" sz="quarter" idx="54"/>
          </p:nvPr>
        </p:nvSpPr>
        <p:spPr bwMode="invGray">
          <a:xfrm>
            <a:off x="9361669" y="3884102"/>
            <a:ext cx="2160000" cy="1989479"/>
          </a:xfrm>
          <a:prstGeom prst="rect">
            <a:avLst/>
          </a:prstGeom>
        </p:spPr>
        <p:txBody>
          <a:bodyPr>
            <a:normAutofit/>
          </a:bodyPr>
          <a:lstStyle>
            <a:lvl1pPr marL="0" indent="0">
              <a:buNone/>
              <a:defRPr sz="1200">
                <a:solidFill>
                  <a:srgbClr val="000000"/>
                </a:solidFill>
                <a:latin typeface="Montserrat Regular" panose="00000500000000000000" pitchFamily="2" charset="0"/>
              </a:defRPr>
            </a:lvl1pPr>
          </a:lstStyle>
          <a:p>
            <a:pPr lvl="0"/>
            <a:r>
              <a:rPr lang="es-ES"/>
              <a:t>Haga clic para modificar los estilos de texto del patrón</a:t>
            </a:r>
          </a:p>
        </p:txBody>
      </p:sp>
      <p:sp>
        <p:nvSpPr>
          <p:cNvPr id="24" name="Oval 23">
            <a:extLst>
              <a:ext uri="{FF2B5EF4-FFF2-40B4-BE49-F238E27FC236}">
                <a16:creationId xmlns:a16="http://schemas.microsoft.com/office/drawing/2014/main" id="{287C6481-0ED3-49FF-ADEF-DF9A6101CF3F}"/>
              </a:ext>
            </a:extLst>
          </p:cNvPr>
          <p:cNvSpPr/>
          <p:nvPr userDrawn="1"/>
        </p:nvSpPr>
        <p:spPr>
          <a:xfrm>
            <a:off x="3564703" y="1481550"/>
            <a:ext cx="2160000" cy="2160000"/>
          </a:xfrm>
          <a:prstGeom prst="ellipse">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Oval 24">
            <a:extLst>
              <a:ext uri="{FF2B5EF4-FFF2-40B4-BE49-F238E27FC236}">
                <a16:creationId xmlns:a16="http://schemas.microsoft.com/office/drawing/2014/main" id="{0DF03BF8-9606-472E-9E21-26E6D18548B6}"/>
              </a:ext>
            </a:extLst>
          </p:cNvPr>
          <p:cNvSpPr/>
          <p:nvPr userDrawn="1"/>
        </p:nvSpPr>
        <p:spPr>
          <a:xfrm>
            <a:off x="6463186" y="1481550"/>
            <a:ext cx="2160000" cy="2160000"/>
          </a:xfrm>
          <a:prstGeom prst="ellipse">
            <a:avLst/>
          </a:prstGeom>
          <a:solidFill>
            <a:srgbClr val="ECEC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C5C88E66-6B8E-44CF-85CF-949AA8FFCC5B}"/>
              </a:ext>
            </a:extLst>
          </p:cNvPr>
          <p:cNvSpPr/>
          <p:nvPr userDrawn="1"/>
        </p:nvSpPr>
        <p:spPr>
          <a:xfrm>
            <a:off x="9361669" y="1481550"/>
            <a:ext cx="2160000" cy="2160000"/>
          </a:xfrm>
          <a:prstGeom prst="ellipse">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Text Placeholder 4">
            <a:extLst>
              <a:ext uri="{FF2B5EF4-FFF2-40B4-BE49-F238E27FC236}">
                <a16:creationId xmlns:a16="http://schemas.microsoft.com/office/drawing/2014/main" id="{2A3174F6-D1C7-4E9C-B759-7D978E426553}"/>
              </a:ext>
            </a:extLst>
          </p:cNvPr>
          <p:cNvSpPr>
            <a:spLocks noGrp="1"/>
          </p:cNvSpPr>
          <p:nvPr>
            <p:ph type="body" sz="quarter" idx="55"/>
          </p:nvPr>
        </p:nvSpPr>
        <p:spPr bwMode="invGray">
          <a:xfrm>
            <a:off x="3775873" y="1915598"/>
            <a:ext cx="1764148" cy="1291904"/>
          </a:xfrm>
          <a:prstGeom prst="rect">
            <a:avLst/>
          </a:prstGeom>
        </p:spPr>
        <p:txBody>
          <a:bodyPr anchor="ctr">
            <a:normAutofit/>
          </a:bodyPr>
          <a:lstStyle>
            <a:lvl1pPr marL="0" indent="0" algn="ctr">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28" name="Text Placeholder 4">
            <a:extLst>
              <a:ext uri="{FF2B5EF4-FFF2-40B4-BE49-F238E27FC236}">
                <a16:creationId xmlns:a16="http://schemas.microsoft.com/office/drawing/2014/main" id="{2F6FC99F-5A17-427C-AED6-461BAD458AEF}"/>
              </a:ext>
            </a:extLst>
          </p:cNvPr>
          <p:cNvSpPr>
            <a:spLocks noGrp="1"/>
          </p:cNvSpPr>
          <p:nvPr>
            <p:ph type="body" sz="quarter" idx="56"/>
          </p:nvPr>
        </p:nvSpPr>
        <p:spPr bwMode="invGray">
          <a:xfrm>
            <a:off x="6661112" y="1915598"/>
            <a:ext cx="1764148" cy="1291904"/>
          </a:xfrm>
          <a:prstGeom prst="rect">
            <a:avLst/>
          </a:prstGeom>
        </p:spPr>
        <p:txBody>
          <a:bodyPr anchor="ctr">
            <a:normAutofit/>
          </a:bodyPr>
          <a:lstStyle>
            <a:lvl1pPr marL="0" indent="0" algn="ctr">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29" name="Text Placeholder 4">
            <a:extLst>
              <a:ext uri="{FF2B5EF4-FFF2-40B4-BE49-F238E27FC236}">
                <a16:creationId xmlns:a16="http://schemas.microsoft.com/office/drawing/2014/main" id="{347DC7F7-85E1-456D-B752-BFECF1A2960E}"/>
              </a:ext>
            </a:extLst>
          </p:cNvPr>
          <p:cNvSpPr>
            <a:spLocks noGrp="1"/>
          </p:cNvSpPr>
          <p:nvPr>
            <p:ph type="body" sz="quarter" idx="57"/>
          </p:nvPr>
        </p:nvSpPr>
        <p:spPr bwMode="invGray">
          <a:xfrm>
            <a:off x="9559595" y="1915598"/>
            <a:ext cx="1764148" cy="1291904"/>
          </a:xfrm>
          <a:prstGeom prst="rect">
            <a:avLst/>
          </a:prstGeom>
        </p:spPr>
        <p:txBody>
          <a:bodyPr anchor="ctr">
            <a:normAutofit/>
          </a:bodyPr>
          <a:lstStyle>
            <a:lvl1pPr marL="0" indent="0" algn="ctr">
              <a:buNone/>
              <a:defRPr sz="1400">
                <a:solidFill>
                  <a:srgbClr val="000000"/>
                </a:solidFill>
                <a:latin typeface="Montserrat SemiBold" pitchFamily="2" charset="0"/>
              </a:defRPr>
            </a:lvl1pPr>
          </a:lstStyle>
          <a:p>
            <a:pPr lvl="0"/>
            <a:r>
              <a:rPr lang="es-ES"/>
              <a:t>Haga clic para modificar los estilos de texto del patrón</a:t>
            </a:r>
          </a:p>
        </p:txBody>
      </p:sp>
      <p:sp>
        <p:nvSpPr>
          <p:cNvPr id="30" name="Text Placeholder 4">
            <a:extLst>
              <a:ext uri="{FF2B5EF4-FFF2-40B4-BE49-F238E27FC236}">
                <a16:creationId xmlns:a16="http://schemas.microsoft.com/office/drawing/2014/main" id="{7A0BB3E2-7BA1-4789-A4A6-6EFF562664A7}"/>
              </a:ext>
            </a:extLst>
          </p:cNvPr>
          <p:cNvSpPr>
            <a:spLocks noGrp="1"/>
          </p:cNvSpPr>
          <p:nvPr>
            <p:ph type="body" sz="quarter" idx="58" hasCustomPrompt="1"/>
          </p:nvPr>
        </p:nvSpPr>
        <p:spPr bwMode="invGray">
          <a:xfrm>
            <a:off x="2975221" y="2331768"/>
            <a:ext cx="502086" cy="459564"/>
          </a:xfrm>
          <a:prstGeom prst="rect">
            <a:avLst/>
          </a:prstGeom>
        </p:spPr>
        <p:txBody>
          <a:bodyPr anchor="ctr">
            <a:normAutofit/>
          </a:bodyPr>
          <a:lstStyle>
            <a:lvl1pPr marL="0" indent="0" algn="ctr">
              <a:buNone/>
              <a:defRPr sz="2400">
                <a:solidFill>
                  <a:schemeClr val="tx1"/>
                </a:solidFill>
                <a:latin typeface="Montserrat SemiBold" pitchFamily="2" charset="0"/>
                <a:sym typeface="Wingdings" panose="05000000000000000000" pitchFamily="2" charset="2"/>
              </a:defRPr>
            </a:lvl1pPr>
          </a:lstStyle>
          <a:p>
            <a:pPr lvl="0"/>
            <a:r>
              <a:rPr lang="en-NL" dirty="0"/>
              <a:t></a:t>
            </a:r>
            <a:endParaRPr lang="en-US" dirty="0"/>
          </a:p>
        </p:txBody>
      </p:sp>
      <p:sp>
        <p:nvSpPr>
          <p:cNvPr id="31" name="Text Placeholder 4">
            <a:extLst>
              <a:ext uri="{FF2B5EF4-FFF2-40B4-BE49-F238E27FC236}">
                <a16:creationId xmlns:a16="http://schemas.microsoft.com/office/drawing/2014/main" id="{06BC21B3-F035-4282-BB79-3822948CABA3}"/>
              </a:ext>
            </a:extLst>
          </p:cNvPr>
          <p:cNvSpPr>
            <a:spLocks noGrp="1"/>
          </p:cNvSpPr>
          <p:nvPr>
            <p:ph type="body" sz="quarter" idx="59" hasCustomPrompt="1"/>
          </p:nvPr>
        </p:nvSpPr>
        <p:spPr bwMode="invGray">
          <a:xfrm>
            <a:off x="5842901" y="2331768"/>
            <a:ext cx="502086" cy="459564"/>
          </a:xfrm>
          <a:prstGeom prst="rect">
            <a:avLst/>
          </a:prstGeom>
        </p:spPr>
        <p:txBody>
          <a:bodyPr anchor="ctr">
            <a:normAutofit/>
          </a:bodyPr>
          <a:lstStyle>
            <a:lvl1pPr marL="0" indent="0" algn="ctr">
              <a:buNone/>
              <a:defRPr sz="2400">
                <a:solidFill>
                  <a:schemeClr val="tx1"/>
                </a:solidFill>
                <a:latin typeface="Montserrat SemiBold" pitchFamily="2" charset="0"/>
                <a:sym typeface="Wingdings" panose="05000000000000000000" pitchFamily="2" charset="2"/>
              </a:defRPr>
            </a:lvl1pPr>
          </a:lstStyle>
          <a:p>
            <a:pPr lvl="0"/>
            <a:r>
              <a:rPr lang="en-NL" dirty="0"/>
              <a:t></a:t>
            </a:r>
            <a:endParaRPr lang="en-US" dirty="0"/>
          </a:p>
        </p:txBody>
      </p:sp>
      <p:sp>
        <p:nvSpPr>
          <p:cNvPr id="32" name="Text Placeholder 4">
            <a:extLst>
              <a:ext uri="{FF2B5EF4-FFF2-40B4-BE49-F238E27FC236}">
                <a16:creationId xmlns:a16="http://schemas.microsoft.com/office/drawing/2014/main" id="{9E0633CC-D902-4913-A17B-900CE3FB9FD6}"/>
              </a:ext>
            </a:extLst>
          </p:cNvPr>
          <p:cNvSpPr>
            <a:spLocks noGrp="1"/>
          </p:cNvSpPr>
          <p:nvPr>
            <p:ph type="body" sz="quarter" idx="60" hasCustomPrompt="1"/>
          </p:nvPr>
        </p:nvSpPr>
        <p:spPr bwMode="invGray">
          <a:xfrm>
            <a:off x="8741384" y="2331768"/>
            <a:ext cx="502086" cy="459564"/>
          </a:xfrm>
          <a:prstGeom prst="rect">
            <a:avLst/>
          </a:prstGeom>
        </p:spPr>
        <p:txBody>
          <a:bodyPr anchor="ctr">
            <a:normAutofit/>
          </a:bodyPr>
          <a:lstStyle>
            <a:lvl1pPr marL="0" indent="0" algn="ctr">
              <a:buNone/>
              <a:defRPr sz="2400">
                <a:solidFill>
                  <a:schemeClr val="tx1"/>
                </a:solidFill>
                <a:latin typeface="Montserrat SemiBold" pitchFamily="2" charset="0"/>
                <a:sym typeface="Wingdings" panose="05000000000000000000" pitchFamily="2" charset="2"/>
              </a:defRPr>
            </a:lvl1pPr>
          </a:lstStyle>
          <a:p>
            <a:pPr lvl="0"/>
            <a:r>
              <a:rPr lang="en-NL" dirty="0"/>
              <a:t></a:t>
            </a:r>
            <a:endParaRPr lang="en-US" dirty="0"/>
          </a:p>
        </p:txBody>
      </p:sp>
      <p:sp>
        <p:nvSpPr>
          <p:cNvPr id="2" name="ZoneTexte 9">
            <a:extLst>
              <a:ext uri="{FF2B5EF4-FFF2-40B4-BE49-F238E27FC236}">
                <a16:creationId xmlns:a16="http://schemas.microsoft.com/office/drawing/2014/main" id="{6ACA2EE7-DC1A-1363-A399-293D65C2866C}"/>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24082142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ircles horizontal">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800"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800"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37" name="Text Placeholder 4">
            <a:extLst>
              <a:ext uri="{FF2B5EF4-FFF2-40B4-BE49-F238E27FC236}">
                <a16:creationId xmlns:a16="http://schemas.microsoft.com/office/drawing/2014/main" id="{76D94888-A371-4384-8376-ED2A72F15754}"/>
              </a:ext>
            </a:extLst>
          </p:cNvPr>
          <p:cNvSpPr>
            <a:spLocks noGrp="1"/>
          </p:cNvSpPr>
          <p:nvPr userDrawn="1">
            <p:ph type="body" sz="quarter" idx="48"/>
          </p:nvPr>
        </p:nvSpPr>
        <p:spPr bwMode="invGray">
          <a:xfrm>
            <a:off x="2279790" y="1347661"/>
            <a:ext cx="9508882" cy="1385786"/>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26" name="Oval 25">
            <a:extLst>
              <a:ext uri="{FF2B5EF4-FFF2-40B4-BE49-F238E27FC236}">
                <a16:creationId xmlns:a16="http://schemas.microsoft.com/office/drawing/2014/main" id="{C5C88E66-6B8E-44CF-85CF-949AA8FFCC5B}"/>
              </a:ext>
            </a:extLst>
          </p:cNvPr>
          <p:cNvSpPr/>
          <p:nvPr userDrawn="1"/>
        </p:nvSpPr>
        <p:spPr>
          <a:xfrm>
            <a:off x="417847" y="1347660"/>
            <a:ext cx="1385786" cy="1385786"/>
          </a:xfrm>
          <a:prstGeom prst="ellipse">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 Placeholder 4">
            <a:extLst>
              <a:ext uri="{FF2B5EF4-FFF2-40B4-BE49-F238E27FC236}">
                <a16:creationId xmlns:a16="http://schemas.microsoft.com/office/drawing/2014/main" id="{347DC7F7-85E1-456D-B752-BFECF1A2960E}"/>
              </a:ext>
            </a:extLst>
          </p:cNvPr>
          <p:cNvSpPr>
            <a:spLocks noGrp="1"/>
          </p:cNvSpPr>
          <p:nvPr>
            <p:ph type="body" sz="quarter" idx="57"/>
          </p:nvPr>
        </p:nvSpPr>
        <p:spPr bwMode="invGray">
          <a:xfrm>
            <a:off x="557050" y="1669562"/>
            <a:ext cx="1103970" cy="780358"/>
          </a:xfrm>
          <a:prstGeom prst="rect">
            <a:avLst/>
          </a:prstGeom>
        </p:spPr>
        <p:txBody>
          <a:bodyPr anchor="ctr">
            <a:normAutofit/>
          </a:bodyPr>
          <a:lstStyle>
            <a:lvl1pPr marL="0" indent="0" algn="ctr">
              <a:buNone/>
              <a:defRPr sz="1400">
                <a:solidFill>
                  <a:schemeClr val="tx1"/>
                </a:solidFill>
                <a:latin typeface="Montserrat SemiBold" pitchFamily="2" charset="0"/>
              </a:defRPr>
            </a:lvl1pPr>
          </a:lstStyle>
          <a:p>
            <a:pPr lvl="0"/>
            <a:r>
              <a:rPr lang="es-ES"/>
              <a:t>Haga clic para modificar los estilos de texto del patrón</a:t>
            </a:r>
          </a:p>
        </p:txBody>
      </p:sp>
      <p:sp>
        <p:nvSpPr>
          <p:cNvPr id="23" name="Oval 22">
            <a:extLst>
              <a:ext uri="{FF2B5EF4-FFF2-40B4-BE49-F238E27FC236}">
                <a16:creationId xmlns:a16="http://schemas.microsoft.com/office/drawing/2014/main" id="{59A7601F-B392-4306-8ECD-E925556B0797}"/>
              </a:ext>
            </a:extLst>
          </p:cNvPr>
          <p:cNvSpPr/>
          <p:nvPr userDrawn="1"/>
        </p:nvSpPr>
        <p:spPr>
          <a:xfrm>
            <a:off x="417847" y="2936438"/>
            <a:ext cx="1385786" cy="1385786"/>
          </a:xfrm>
          <a:prstGeom prst="ellipse">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3" name="Text Placeholder 4">
            <a:extLst>
              <a:ext uri="{FF2B5EF4-FFF2-40B4-BE49-F238E27FC236}">
                <a16:creationId xmlns:a16="http://schemas.microsoft.com/office/drawing/2014/main" id="{24A23DF1-E7E1-4875-BC1D-65EDC9D7ECE1}"/>
              </a:ext>
            </a:extLst>
          </p:cNvPr>
          <p:cNvSpPr>
            <a:spLocks noGrp="1"/>
          </p:cNvSpPr>
          <p:nvPr>
            <p:ph type="body" sz="quarter" idx="58"/>
          </p:nvPr>
        </p:nvSpPr>
        <p:spPr bwMode="invGray">
          <a:xfrm>
            <a:off x="557050" y="3258340"/>
            <a:ext cx="1103970" cy="780358"/>
          </a:xfrm>
          <a:prstGeom prst="rect">
            <a:avLst/>
          </a:prstGeom>
        </p:spPr>
        <p:txBody>
          <a:bodyPr anchor="ctr">
            <a:normAutofit/>
          </a:bodyPr>
          <a:lstStyle>
            <a:lvl1pPr marL="0" indent="0" algn="ctr">
              <a:buNone/>
              <a:defRPr sz="1400">
                <a:solidFill>
                  <a:schemeClr val="tx1"/>
                </a:solidFill>
                <a:latin typeface="Montserrat SemiBold" pitchFamily="2" charset="0"/>
              </a:defRPr>
            </a:lvl1pPr>
          </a:lstStyle>
          <a:p>
            <a:pPr lvl="0"/>
            <a:r>
              <a:rPr lang="es-ES"/>
              <a:t>Haga clic para modificar los estilos de texto del patrón</a:t>
            </a:r>
          </a:p>
        </p:txBody>
      </p:sp>
      <p:sp>
        <p:nvSpPr>
          <p:cNvPr id="34" name="Oval 33">
            <a:extLst>
              <a:ext uri="{FF2B5EF4-FFF2-40B4-BE49-F238E27FC236}">
                <a16:creationId xmlns:a16="http://schemas.microsoft.com/office/drawing/2014/main" id="{2B9D9238-2B28-4FF0-8A62-94856DDF363B}"/>
              </a:ext>
            </a:extLst>
          </p:cNvPr>
          <p:cNvSpPr/>
          <p:nvPr userDrawn="1"/>
        </p:nvSpPr>
        <p:spPr>
          <a:xfrm>
            <a:off x="417847" y="4525216"/>
            <a:ext cx="1385786" cy="1385786"/>
          </a:xfrm>
          <a:prstGeom prst="ellipse">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 Placeholder 4">
            <a:extLst>
              <a:ext uri="{FF2B5EF4-FFF2-40B4-BE49-F238E27FC236}">
                <a16:creationId xmlns:a16="http://schemas.microsoft.com/office/drawing/2014/main" id="{EC99944B-2516-4F0A-A4F6-CFB5AFA88B3A}"/>
              </a:ext>
            </a:extLst>
          </p:cNvPr>
          <p:cNvSpPr>
            <a:spLocks noGrp="1"/>
          </p:cNvSpPr>
          <p:nvPr>
            <p:ph type="body" sz="quarter" idx="59"/>
          </p:nvPr>
        </p:nvSpPr>
        <p:spPr bwMode="invGray">
          <a:xfrm>
            <a:off x="557050" y="4847118"/>
            <a:ext cx="1103970" cy="780358"/>
          </a:xfrm>
          <a:prstGeom prst="rect">
            <a:avLst/>
          </a:prstGeom>
        </p:spPr>
        <p:txBody>
          <a:bodyPr anchor="ctr">
            <a:normAutofit/>
          </a:bodyPr>
          <a:lstStyle>
            <a:lvl1pPr marL="0" indent="0" algn="ctr">
              <a:buNone/>
              <a:defRPr sz="1400">
                <a:solidFill>
                  <a:schemeClr val="tx1"/>
                </a:solidFill>
                <a:latin typeface="Montserrat SemiBold" pitchFamily="2" charset="0"/>
              </a:defRPr>
            </a:lvl1pPr>
          </a:lstStyle>
          <a:p>
            <a:pPr lvl="0"/>
            <a:r>
              <a:rPr lang="es-ES"/>
              <a:t>Haga clic para modificar los estilos de texto del patrón</a:t>
            </a:r>
          </a:p>
        </p:txBody>
      </p:sp>
      <p:sp>
        <p:nvSpPr>
          <p:cNvPr id="38" name="Text Placeholder 4">
            <a:extLst>
              <a:ext uri="{FF2B5EF4-FFF2-40B4-BE49-F238E27FC236}">
                <a16:creationId xmlns:a16="http://schemas.microsoft.com/office/drawing/2014/main" id="{DC396290-4E8F-4DF9-9DA2-0E13006E7F31}"/>
              </a:ext>
            </a:extLst>
          </p:cNvPr>
          <p:cNvSpPr>
            <a:spLocks noGrp="1"/>
          </p:cNvSpPr>
          <p:nvPr>
            <p:ph type="body" sz="quarter" idx="60"/>
          </p:nvPr>
        </p:nvSpPr>
        <p:spPr bwMode="invGray">
          <a:xfrm>
            <a:off x="2279790" y="2936438"/>
            <a:ext cx="9508882" cy="1385786"/>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39" name="Text Placeholder 4">
            <a:extLst>
              <a:ext uri="{FF2B5EF4-FFF2-40B4-BE49-F238E27FC236}">
                <a16:creationId xmlns:a16="http://schemas.microsoft.com/office/drawing/2014/main" id="{1DCD6FFA-2908-47A4-9EED-8F42FA9CF2D9}"/>
              </a:ext>
            </a:extLst>
          </p:cNvPr>
          <p:cNvSpPr>
            <a:spLocks noGrp="1"/>
          </p:cNvSpPr>
          <p:nvPr>
            <p:ph type="body" sz="quarter" idx="61"/>
          </p:nvPr>
        </p:nvSpPr>
        <p:spPr bwMode="invGray">
          <a:xfrm>
            <a:off x="2279790" y="4525215"/>
            <a:ext cx="9508882" cy="1385786"/>
          </a:xfrm>
          <a:prstGeom prst="rect">
            <a:avLst/>
          </a:prstGeom>
        </p:spPr>
        <p:txBody>
          <a:bodyPr>
            <a:normAutofit/>
          </a:bodyPr>
          <a:lstStyle>
            <a:lvl1pPr marL="0" indent="0">
              <a:buNone/>
              <a:defRPr sz="1200">
                <a:solidFill>
                  <a:srgbClr val="2D2D2D"/>
                </a:solidFill>
                <a:latin typeface="Montserrat Regular" panose="00000500000000000000" pitchFamily="2" charset="0"/>
              </a:defRPr>
            </a:lvl1pPr>
          </a:lstStyle>
          <a:p>
            <a:pPr lvl="0"/>
            <a:r>
              <a:rPr lang="es-ES"/>
              <a:t>Haga clic para modificar los estilos de texto del patrón</a:t>
            </a:r>
          </a:p>
        </p:txBody>
      </p:sp>
      <p:sp>
        <p:nvSpPr>
          <p:cNvPr id="2" name="ZoneTexte 9">
            <a:extLst>
              <a:ext uri="{FF2B5EF4-FFF2-40B4-BE49-F238E27FC236}">
                <a16:creationId xmlns:a16="http://schemas.microsoft.com/office/drawing/2014/main" id="{0BBBF1C8-0257-CBB5-8381-194E79A4B211}"/>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2043182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83AB2C97-AE85-490F-AD5D-C7F886D3B38F}"/>
              </a:ext>
            </a:extLst>
          </p:cNvPr>
          <p:cNvSpPr>
            <a:spLocks noGrp="1"/>
          </p:cNvSpPr>
          <p:nvPr>
            <p:ph type="title"/>
          </p:nvPr>
        </p:nvSpPr>
        <p:spPr bwMode="invGray">
          <a:xfrm>
            <a:off x="316799" y="471915"/>
            <a:ext cx="11484000" cy="343237"/>
          </a:xfrm>
          <a:prstGeom prst="rect">
            <a:avLst/>
          </a:prstGeom>
        </p:spPr>
        <p:txBody>
          <a:bodyPr anchor="t">
            <a:spAutoFit/>
          </a:bodyPr>
          <a:lstStyle>
            <a:lvl1pPr>
              <a:defRPr sz="2200">
                <a:latin typeface="Montserrat Bold" panose="00000800000000000000" pitchFamily="2" charset="0"/>
              </a:defRPr>
            </a:lvl1pPr>
          </a:lstStyle>
          <a:p>
            <a:r>
              <a:rPr lang="es-ES"/>
              <a:t>Haga clic para modificar el estilo de título del patrón</a:t>
            </a:r>
            <a:endParaRPr lang="en-US" dirty="0"/>
          </a:p>
        </p:txBody>
      </p:sp>
      <p:sp>
        <p:nvSpPr>
          <p:cNvPr id="16" name="Text Placeholder 4">
            <a:extLst>
              <a:ext uri="{FF2B5EF4-FFF2-40B4-BE49-F238E27FC236}">
                <a16:creationId xmlns:a16="http://schemas.microsoft.com/office/drawing/2014/main" id="{3E380AB4-E463-44B5-BF13-CB409ADD4E3F}"/>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2D2D2D"/>
                </a:solidFill>
                <a:latin typeface="Montserrat SemiBold" pitchFamily="2" charset="0"/>
              </a:defRPr>
            </a:lvl1pPr>
          </a:lstStyle>
          <a:p>
            <a:pPr lvl="0"/>
            <a:r>
              <a:rPr lang="es-ES"/>
              <a:t>Haga clic para modificar los estilos de texto del patrón</a:t>
            </a:r>
          </a:p>
        </p:txBody>
      </p:sp>
      <p:sp>
        <p:nvSpPr>
          <p:cNvPr id="28" name="Picture Placeholder 5">
            <a:extLst>
              <a:ext uri="{FF2B5EF4-FFF2-40B4-BE49-F238E27FC236}">
                <a16:creationId xmlns:a16="http://schemas.microsoft.com/office/drawing/2014/main" id="{27368E06-8E66-425C-8041-488A92DF4D82}"/>
              </a:ext>
            </a:extLst>
          </p:cNvPr>
          <p:cNvSpPr>
            <a:spLocks noGrp="1"/>
          </p:cNvSpPr>
          <p:nvPr>
            <p:ph type="pic" sz="quarter" idx="14" hasCustomPrompt="1"/>
          </p:nvPr>
        </p:nvSpPr>
        <p:spPr>
          <a:xfrm>
            <a:off x="9093756" y="1641049"/>
            <a:ext cx="2694915" cy="4146802"/>
          </a:xfrm>
          <a:prstGeom prst="roundRect">
            <a:avLst>
              <a:gd name="adj" fmla="val 1612"/>
            </a:avLst>
          </a:prstGeom>
        </p:spPr>
        <p:txBody>
          <a:bodyPr anchor="ctr">
            <a:normAutofit/>
          </a:bodyPr>
          <a:lstStyle>
            <a:lvl1pPr marL="0" indent="0" algn="ctr">
              <a:buNone/>
              <a:defRPr sz="1600">
                <a:latin typeface="Montserrat" panose="00000500000000000000" pitchFamily="2" charset="0"/>
              </a:defRPr>
            </a:lvl1pPr>
          </a:lstStyle>
          <a:p>
            <a:r>
              <a:rPr lang="en-NL" dirty="0"/>
              <a:t>Click here to add an image</a:t>
            </a:r>
          </a:p>
          <a:p>
            <a:endParaRPr lang="en-NL" dirty="0"/>
          </a:p>
          <a:p>
            <a:endParaRPr lang="en-NL" dirty="0"/>
          </a:p>
        </p:txBody>
      </p:sp>
      <p:sp>
        <p:nvSpPr>
          <p:cNvPr id="29" name="Rectangle: Rounded Corners 28">
            <a:extLst>
              <a:ext uri="{FF2B5EF4-FFF2-40B4-BE49-F238E27FC236}">
                <a16:creationId xmlns:a16="http://schemas.microsoft.com/office/drawing/2014/main" id="{8FA79DE3-D5C8-416C-96D7-B11C85C27DE5}"/>
              </a:ext>
            </a:extLst>
          </p:cNvPr>
          <p:cNvSpPr/>
          <p:nvPr userDrawn="1"/>
        </p:nvSpPr>
        <p:spPr>
          <a:xfrm>
            <a:off x="780797" y="1641049"/>
            <a:ext cx="7991413" cy="3021386"/>
          </a:xfrm>
          <a:prstGeom prst="roundRect">
            <a:avLst>
              <a:gd name="adj" fmla="val 4815"/>
            </a:avLst>
          </a:prstGeom>
          <a:solidFill>
            <a:srgbClr val="FF6D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258A6315-20C5-4602-806F-A9FAD2BA25B0}"/>
              </a:ext>
            </a:extLst>
          </p:cNvPr>
          <p:cNvSpPr txBox="1"/>
          <p:nvPr userDrawn="1"/>
        </p:nvSpPr>
        <p:spPr>
          <a:xfrm>
            <a:off x="875664" y="1601365"/>
            <a:ext cx="653143" cy="1446550"/>
          </a:xfrm>
          <a:prstGeom prst="rect">
            <a:avLst/>
          </a:prstGeom>
          <a:noFill/>
        </p:spPr>
        <p:txBody>
          <a:bodyPr wrap="square" rtlCol="0">
            <a:spAutoFit/>
          </a:bodyPr>
          <a:lstStyle/>
          <a:p>
            <a:r>
              <a:rPr lang="en-NL" sz="8800" i="1" dirty="0">
                <a:solidFill>
                  <a:srgbClr val="2D2D2D"/>
                </a:solidFill>
                <a:latin typeface="Montserrat SemiBold" pitchFamily="2" charset="0"/>
              </a:rPr>
              <a:t>“</a:t>
            </a:r>
            <a:endParaRPr lang="nl-NL" sz="8800" i="1" dirty="0">
              <a:solidFill>
                <a:srgbClr val="2D2D2D"/>
              </a:solidFill>
              <a:latin typeface="Montserrat SemiBold" pitchFamily="2" charset="0"/>
            </a:endParaRPr>
          </a:p>
        </p:txBody>
      </p:sp>
      <p:sp>
        <p:nvSpPr>
          <p:cNvPr id="31" name="TextBox 30">
            <a:extLst>
              <a:ext uri="{FF2B5EF4-FFF2-40B4-BE49-F238E27FC236}">
                <a16:creationId xmlns:a16="http://schemas.microsoft.com/office/drawing/2014/main" id="{5E9D8150-EF26-4C53-AE98-C126E4C0EED7}"/>
              </a:ext>
            </a:extLst>
          </p:cNvPr>
          <p:cNvSpPr txBox="1"/>
          <p:nvPr userDrawn="1"/>
        </p:nvSpPr>
        <p:spPr>
          <a:xfrm>
            <a:off x="7953269" y="3770401"/>
            <a:ext cx="653143" cy="1446550"/>
          </a:xfrm>
          <a:prstGeom prst="rect">
            <a:avLst/>
          </a:prstGeom>
          <a:noFill/>
        </p:spPr>
        <p:txBody>
          <a:bodyPr wrap="square" rtlCol="0">
            <a:spAutoFit/>
          </a:bodyPr>
          <a:lstStyle/>
          <a:p>
            <a:r>
              <a:rPr lang="en-NL" sz="8800" i="1" dirty="0">
                <a:solidFill>
                  <a:srgbClr val="2D2D2D"/>
                </a:solidFill>
                <a:latin typeface="Montserrat SemiBold" pitchFamily="2" charset="0"/>
              </a:rPr>
              <a:t>”</a:t>
            </a:r>
            <a:endParaRPr lang="nl-NL" sz="8800" i="1" dirty="0">
              <a:solidFill>
                <a:srgbClr val="2D2D2D"/>
              </a:solidFill>
              <a:latin typeface="Montserrat SemiBold" pitchFamily="2" charset="0"/>
            </a:endParaRPr>
          </a:p>
        </p:txBody>
      </p:sp>
      <p:sp>
        <p:nvSpPr>
          <p:cNvPr id="36" name="Text Placeholder 4">
            <a:extLst>
              <a:ext uri="{FF2B5EF4-FFF2-40B4-BE49-F238E27FC236}">
                <a16:creationId xmlns:a16="http://schemas.microsoft.com/office/drawing/2014/main" id="{579CE8E9-A79A-4D25-83BE-9B8D0934AC97}"/>
              </a:ext>
            </a:extLst>
          </p:cNvPr>
          <p:cNvSpPr>
            <a:spLocks noGrp="1"/>
          </p:cNvSpPr>
          <p:nvPr>
            <p:ph type="body" sz="quarter" idx="57"/>
          </p:nvPr>
        </p:nvSpPr>
        <p:spPr bwMode="invGray">
          <a:xfrm>
            <a:off x="1807944" y="1881072"/>
            <a:ext cx="5937118" cy="2541340"/>
          </a:xfrm>
          <a:prstGeom prst="rect">
            <a:avLst/>
          </a:prstGeom>
        </p:spPr>
        <p:txBody>
          <a:bodyPr anchor="ctr">
            <a:normAutofit/>
          </a:bodyPr>
          <a:lstStyle>
            <a:lvl1pPr marL="0" indent="0" algn="ctr">
              <a:buNone/>
              <a:defRPr sz="1800" i="1">
                <a:solidFill>
                  <a:srgbClr val="2D2D2D"/>
                </a:solidFill>
                <a:latin typeface="Montserrat SemiBold" pitchFamily="2" charset="0"/>
              </a:defRPr>
            </a:lvl1pPr>
          </a:lstStyle>
          <a:p>
            <a:pPr lvl="0"/>
            <a:r>
              <a:rPr lang="es-ES" dirty="0"/>
              <a:t>Haga clic para modificar los estilos de texto del patrón</a:t>
            </a:r>
          </a:p>
        </p:txBody>
      </p:sp>
      <p:sp>
        <p:nvSpPr>
          <p:cNvPr id="2" name="ZoneTexte 9">
            <a:extLst>
              <a:ext uri="{FF2B5EF4-FFF2-40B4-BE49-F238E27FC236}">
                <a16:creationId xmlns:a16="http://schemas.microsoft.com/office/drawing/2014/main" id="{9B4422F6-D476-A6AE-1C41-110E761E7223}"/>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86539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 orange">
    <p:spTree>
      <p:nvGrpSpPr>
        <p:cNvPr id="1" name=""/>
        <p:cNvGrpSpPr/>
        <p:nvPr/>
      </p:nvGrpSpPr>
      <p:grpSpPr>
        <a:xfrm>
          <a:off x="0" y="0"/>
          <a:ext cx="0" cy="0"/>
          <a:chOff x="0" y="0"/>
          <a:chExt cx="0" cy="0"/>
        </a:xfrm>
      </p:grpSpPr>
      <p:pic>
        <p:nvPicPr>
          <p:cNvPr id="10" name="Picture 9" descr="Background pattern&#10;&#10;Description automatically generated">
            <a:extLst>
              <a:ext uri="{FF2B5EF4-FFF2-40B4-BE49-F238E27FC236}">
                <a16:creationId xmlns:a16="http://schemas.microsoft.com/office/drawing/2014/main" id="{ADC064ED-B54A-0109-6D08-0E409F8DF7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7" y="5227651"/>
            <a:ext cx="9154567" cy="1128699"/>
          </a:xfrm>
          <a:prstGeom prst="rect">
            <a:avLst/>
          </a:prstGeom>
        </p:spPr>
        <p:txBody>
          <a:bodyPr lIns="0" tIns="0" rIns="0" bIns="0">
            <a:normAutofit/>
          </a:bodyPr>
          <a:lstStyle>
            <a:lvl1pPr marL="0" indent="0">
              <a:buNone/>
              <a:defRPr sz="3400">
                <a:solidFill>
                  <a:srgbClr val="000000"/>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5227651"/>
            <a:ext cx="711274" cy="523220"/>
          </a:xfrm>
          <a:prstGeom prst="rect">
            <a:avLst/>
          </a:prstGeom>
        </p:spPr>
        <p:txBody>
          <a:bodyPr wrap="square" lIns="0" tIns="0" rIns="0" bIns="0">
            <a:spAutoFit/>
          </a:bodyPr>
          <a:lstStyle>
            <a:lvl1pPr marL="0" indent="0" algn="r">
              <a:buNone/>
              <a:defRPr sz="3400">
                <a:solidFill>
                  <a:srgbClr val="000000"/>
                </a:solidFill>
                <a:latin typeface="Montserrat SemiBold" pitchFamily="2" charset="0"/>
              </a:defRPr>
            </a:lvl1pPr>
          </a:lstStyle>
          <a:p>
            <a:pPr lvl="0"/>
            <a:r>
              <a:rPr lang="en-US" dirty="0"/>
              <a:t>0#</a:t>
            </a:r>
          </a:p>
        </p:txBody>
      </p:sp>
      <p:pic>
        <p:nvPicPr>
          <p:cNvPr id="3" name="Graphic 2">
            <a:extLst>
              <a:ext uri="{FF2B5EF4-FFF2-40B4-BE49-F238E27FC236}">
                <a16:creationId xmlns:a16="http://schemas.microsoft.com/office/drawing/2014/main" id="{3C0398DE-CF0C-5012-2611-0B0EF667F9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Tree>
    <p:extLst>
      <p:ext uri="{BB962C8B-B14F-4D97-AF65-F5344CB8AC3E}">
        <p14:creationId xmlns:p14="http://schemas.microsoft.com/office/powerpoint/2010/main" val="18059026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4EEB59C1-DBAE-B7DE-42D6-1DCE324A29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Graphic 7">
            <a:extLst>
              <a:ext uri="{FF2B5EF4-FFF2-40B4-BE49-F238E27FC236}">
                <a16:creationId xmlns:a16="http://schemas.microsoft.com/office/drawing/2014/main" id="{8791D0FA-6B99-42E5-B721-5BEB4B07EFF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
        <p:nvSpPr>
          <p:cNvPr id="2" name="Title 1">
            <a:extLst>
              <a:ext uri="{FF2B5EF4-FFF2-40B4-BE49-F238E27FC236}">
                <a16:creationId xmlns:a16="http://schemas.microsoft.com/office/drawing/2014/main" id="{A077BA4E-0064-451B-B04F-30179C0144FC}"/>
              </a:ext>
            </a:extLst>
          </p:cNvPr>
          <p:cNvSpPr>
            <a:spLocks noGrp="1"/>
          </p:cNvSpPr>
          <p:nvPr>
            <p:ph type="ctrTitle" hasCustomPrompt="1"/>
          </p:nvPr>
        </p:nvSpPr>
        <p:spPr>
          <a:xfrm>
            <a:off x="804016" y="2591220"/>
            <a:ext cx="9144000" cy="1137797"/>
          </a:xfrm>
          <a:prstGeom prst="rect">
            <a:avLst/>
          </a:prstGeom>
        </p:spPr>
        <p:txBody>
          <a:bodyPr anchor="b">
            <a:normAutofit/>
          </a:bodyPr>
          <a:lstStyle>
            <a:lvl1pPr algn="l">
              <a:lnSpc>
                <a:spcPct val="100000"/>
              </a:lnSpc>
              <a:defRPr sz="3800" spc="0">
                <a:solidFill>
                  <a:srgbClr val="000000"/>
                </a:solidFill>
                <a:latin typeface="Montserrat SemiBold" pitchFamily="2" charset="0"/>
              </a:defRPr>
            </a:lvl1pPr>
          </a:lstStyle>
          <a:p>
            <a:r>
              <a:rPr lang="en-NL" dirty="0"/>
              <a:t>Questions</a:t>
            </a:r>
            <a:endParaRPr lang="nl-NL" dirty="0"/>
          </a:p>
        </p:txBody>
      </p:sp>
    </p:spTree>
    <p:extLst>
      <p:ext uri="{BB962C8B-B14F-4D97-AF65-F5344CB8AC3E}">
        <p14:creationId xmlns:p14="http://schemas.microsoft.com/office/powerpoint/2010/main" val="37672012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5DE32A2A-EB48-472D-6F63-FA7245303B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Graphic 12">
            <a:extLst>
              <a:ext uri="{FF2B5EF4-FFF2-40B4-BE49-F238E27FC236}">
                <a16:creationId xmlns:a16="http://schemas.microsoft.com/office/drawing/2014/main" id="{A53A17A6-5D4E-4132-A874-B1C2B83253F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
        <p:nvSpPr>
          <p:cNvPr id="2" name="Title 1">
            <a:extLst>
              <a:ext uri="{FF2B5EF4-FFF2-40B4-BE49-F238E27FC236}">
                <a16:creationId xmlns:a16="http://schemas.microsoft.com/office/drawing/2014/main" id="{1E00396B-D127-B118-DD47-0A376F2B4743}"/>
              </a:ext>
            </a:extLst>
          </p:cNvPr>
          <p:cNvSpPr>
            <a:spLocks noGrp="1"/>
          </p:cNvSpPr>
          <p:nvPr>
            <p:ph type="ctrTitle" hasCustomPrompt="1"/>
          </p:nvPr>
        </p:nvSpPr>
        <p:spPr>
          <a:xfrm>
            <a:off x="804016" y="2746861"/>
            <a:ext cx="3591339" cy="682140"/>
          </a:xfrm>
          <a:prstGeom prst="rect">
            <a:avLst/>
          </a:prstGeom>
        </p:spPr>
        <p:txBody>
          <a:bodyPr anchor="t">
            <a:normAutofit/>
          </a:bodyPr>
          <a:lstStyle>
            <a:lvl1pPr algn="l">
              <a:lnSpc>
                <a:spcPct val="100000"/>
              </a:lnSpc>
              <a:defRPr sz="3800" spc="0">
                <a:solidFill>
                  <a:schemeClr val="bg1"/>
                </a:solidFill>
                <a:latin typeface="Montserrat SemiBold" pitchFamily="2" charset="0"/>
              </a:defRPr>
            </a:lvl1pPr>
          </a:lstStyle>
          <a:p>
            <a:r>
              <a:rPr lang="en-NL" dirty="0"/>
              <a:t>Thank you!</a:t>
            </a:r>
            <a:endParaRPr lang="nl-NL" dirty="0"/>
          </a:p>
        </p:txBody>
      </p:sp>
      <p:sp>
        <p:nvSpPr>
          <p:cNvPr id="3" name="Subtitle 2">
            <a:extLst>
              <a:ext uri="{FF2B5EF4-FFF2-40B4-BE49-F238E27FC236}">
                <a16:creationId xmlns:a16="http://schemas.microsoft.com/office/drawing/2014/main" id="{72F4EE82-9623-C4DC-13DE-20F5E9831083}"/>
              </a:ext>
            </a:extLst>
          </p:cNvPr>
          <p:cNvSpPr>
            <a:spLocks noGrp="1"/>
          </p:cNvSpPr>
          <p:nvPr>
            <p:ph type="subTitle" idx="1" hasCustomPrompt="1"/>
          </p:nvPr>
        </p:nvSpPr>
        <p:spPr>
          <a:xfrm>
            <a:off x="804016" y="3905667"/>
            <a:ext cx="3388716" cy="192738"/>
          </a:xfrm>
          <a:prstGeom prst="rect">
            <a:avLst/>
          </a:prstGeom>
        </p:spPr>
        <p:txBody>
          <a:bodyPr anchor="ctr">
            <a:noAutofit/>
          </a:bodyPr>
          <a:lstStyle>
            <a:lvl1pPr marL="0" indent="0" algn="l">
              <a:buNone/>
              <a:defRPr sz="1200">
                <a:solidFill>
                  <a:schemeClr val="bg1"/>
                </a:solidFill>
                <a:latin typeface="Montserrat Medium"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NL" dirty="0"/>
              <a:t>For more information please contact:</a:t>
            </a:r>
            <a:endParaRPr lang="en-US" dirty="0"/>
          </a:p>
        </p:txBody>
      </p:sp>
      <p:sp>
        <p:nvSpPr>
          <p:cNvPr id="8" name="TextBox 7">
            <a:extLst>
              <a:ext uri="{FF2B5EF4-FFF2-40B4-BE49-F238E27FC236}">
                <a16:creationId xmlns:a16="http://schemas.microsoft.com/office/drawing/2014/main" id="{8C5554B6-8F56-F183-7318-76ADEB16239E}"/>
              </a:ext>
            </a:extLst>
          </p:cNvPr>
          <p:cNvSpPr txBox="1"/>
          <p:nvPr userDrawn="1"/>
        </p:nvSpPr>
        <p:spPr>
          <a:xfrm>
            <a:off x="804016" y="6099779"/>
            <a:ext cx="3751206" cy="415498"/>
          </a:xfrm>
          <a:prstGeom prst="rect">
            <a:avLst/>
          </a:prstGeom>
          <a:noFill/>
        </p:spPr>
        <p:txBody>
          <a:bodyPr wrap="square">
            <a:spAutoFit/>
          </a:bodyPr>
          <a:lstStyle/>
          <a:p>
            <a:r>
              <a:rPr lang="en-US" sz="700" kern="1200" baseline="0" dirty="0">
                <a:solidFill>
                  <a:srgbClr val="ECECED"/>
                </a:solidFill>
                <a:latin typeface="+mn-lt"/>
                <a:ea typeface="Verdana" pitchFamily="34" charset="0"/>
                <a:cs typeface="Verdana" pitchFamily="34" charset="0"/>
              </a:rPr>
              <a:t>Confidential information owned by Eviden SAS, to be used by the recipient only. This document, or any part of it, may not be reproduced, copied, circulated and/or distributed nor quoted without prior written approval from Eviden SAS.</a:t>
            </a:r>
            <a:endParaRPr lang="nl-NL" sz="700" dirty="0">
              <a:solidFill>
                <a:srgbClr val="ECECED"/>
              </a:solidFill>
              <a:latin typeface="+mn-lt"/>
            </a:endParaRPr>
          </a:p>
        </p:txBody>
      </p:sp>
    </p:spTree>
    <p:extLst>
      <p:ext uri="{BB962C8B-B14F-4D97-AF65-F5344CB8AC3E}">
        <p14:creationId xmlns:p14="http://schemas.microsoft.com/office/powerpoint/2010/main" val="3137452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F9BEA-84C4-CD84-A1C8-08CE03E9E9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861A89A7-0FBD-A6F9-2140-FDA1FC06B3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E60D062C-5003-D038-3707-94FEAE274F12}"/>
              </a:ext>
            </a:extLst>
          </p:cNvPr>
          <p:cNvSpPr>
            <a:spLocks noGrp="1"/>
          </p:cNvSpPr>
          <p:nvPr>
            <p:ph type="dt" sz="half" idx="10"/>
          </p:nvPr>
        </p:nvSpPr>
        <p:spPr/>
        <p:txBody>
          <a:bodyPr/>
          <a:lstStyle/>
          <a:p>
            <a:fld id="{534578AC-D42D-4812-8CAC-7D151DD061AB}" type="datetimeFigureOut">
              <a:rPr lang="es-ES" smtClean="0"/>
              <a:t>07/08/2024</a:t>
            </a:fld>
            <a:endParaRPr lang="es-ES"/>
          </a:p>
        </p:txBody>
      </p:sp>
      <p:sp>
        <p:nvSpPr>
          <p:cNvPr id="5" name="Footer Placeholder 4">
            <a:extLst>
              <a:ext uri="{FF2B5EF4-FFF2-40B4-BE49-F238E27FC236}">
                <a16:creationId xmlns:a16="http://schemas.microsoft.com/office/drawing/2014/main" id="{02DF1E4C-992E-A0E3-258F-DA84F544922A}"/>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8639C202-7FC5-D1A3-6C00-77A78D4D4FA5}"/>
              </a:ext>
            </a:extLst>
          </p:cNvPr>
          <p:cNvSpPr>
            <a:spLocks noGrp="1"/>
          </p:cNvSpPr>
          <p:nvPr>
            <p:ph type="sldNum" sz="quarter" idx="12"/>
          </p:nvPr>
        </p:nvSpPr>
        <p:spPr/>
        <p:txBody>
          <a:bodyPr/>
          <a:lstStyle/>
          <a:p>
            <a:fld id="{480865B8-94CC-4DF0-AFF9-E14233ACF967}" type="slidenum">
              <a:rPr lang="es-ES" smtClean="0"/>
              <a:t>‹#›</a:t>
            </a:fld>
            <a:endParaRPr lang="es-ES"/>
          </a:p>
        </p:txBody>
      </p:sp>
    </p:spTree>
    <p:extLst>
      <p:ext uri="{BB962C8B-B14F-4D97-AF65-F5344CB8AC3E}">
        <p14:creationId xmlns:p14="http://schemas.microsoft.com/office/powerpoint/2010/main" val="11655800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On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816-C8D8-4D33-ADC6-A0DDE3C6E31E}"/>
              </a:ext>
            </a:extLst>
          </p:cNvPr>
          <p:cNvSpPr>
            <a:spLocks noGrp="1"/>
          </p:cNvSpPr>
          <p:nvPr>
            <p:ph type="title"/>
          </p:nvPr>
        </p:nvSpPr>
        <p:spPr bwMode="invGray">
          <a:xfrm>
            <a:off x="316799" y="471915"/>
            <a:ext cx="11484000" cy="369332"/>
          </a:xfrm>
          <a:prstGeom prst="rect">
            <a:avLst/>
          </a:prstGeom>
        </p:spPr>
        <p:txBody>
          <a:bodyPr tIns="0" bIns="0" anchor="t">
            <a:spAutoFit/>
          </a:bodyPr>
          <a:lstStyle>
            <a:lvl1pPr>
              <a:lnSpc>
                <a:spcPct val="100000"/>
              </a:lnSpc>
              <a:defRPr sz="2400">
                <a:solidFill>
                  <a:srgbClr val="000000"/>
                </a:solidFill>
                <a:latin typeface="Montserrat Bold" panose="00000800000000000000" pitchFamily="2" charset="0"/>
              </a:defRPr>
            </a:lvl1pPr>
          </a:lstStyle>
          <a:p>
            <a:r>
              <a:rPr lang="es-ES" dirty="0"/>
              <a:t>Haga clic para modificar el estilo de título del patrón</a:t>
            </a:r>
            <a:endParaRPr lang="en-US" dirty="0"/>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dirty="0"/>
              <a:t>Haga clic para modificar los estilos de texto del patrón</a:t>
            </a:r>
          </a:p>
        </p:txBody>
      </p:sp>
      <p:sp>
        <p:nvSpPr>
          <p:cNvPr id="6" name="Text Placeholder 5">
            <a:extLst>
              <a:ext uri="{FF2B5EF4-FFF2-40B4-BE49-F238E27FC236}">
                <a16:creationId xmlns:a16="http://schemas.microsoft.com/office/drawing/2014/main" id="{2BAE1A89-9C65-45A4-8923-6131F16037FA}"/>
              </a:ext>
            </a:extLst>
          </p:cNvPr>
          <p:cNvSpPr>
            <a:spLocks noGrp="1"/>
          </p:cNvSpPr>
          <p:nvPr>
            <p:ph type="body" sz="quarter" idx="11"/>
          </p:nvPr>
        </p:nvSpPr>
        <p:spPr>
          <a:xfrm>
            <a:off x="316799" y="1316038"/>
            <a:ext cx="11484000" cy="4637087"/>
          </a:xfrm>
          <a:prstGeom prst="rect">
            <a:avLst/>
          </a:prstGeom>
        </p:spPr>
        <p:txBody>
          <a:bodyPr vert="horz" lIns="91440" tIns="45720" rIns="91440" bIns="45720" rtlCol="0">
            <a:noAutofit/>
          </a:bodyPr>
          <a:lstStyle>
            <a:lvl1pPr>
              <a:defRPr lang="nl-NL" dirty="0"/>
            </a:lvl1pPr>
          </a:lstStyle>
          <a:p>
            <a:pPr lvl="0"/>
            <a:r>
              <a:rPr lang="es-ES" dirty="0"/>
              <a:t>Haga clic para modificar los estilos de texto del patrón</a:t>
            </a:r>
          </a:p>
        </p:txBody>
      </p:sp>
      <p:sp>
        <p:nvSpPr>
          <p:cNvPr id="3" name="ZoneTexte 9">
            <a:extLst>
              <a:ext uri="{FF2B5EF4-FFF2-40B4-BE49-F238E27FC236}">
                <a16:creationId xmlns:a16="http://schemas.microsoft.com/office/drawing/2014/main" id="{3FF0BB58-9B74-C73E-41FD-ED6788DF235B}"/>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364305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deep blue">
    <p:spTree>
      <p:nvGrpSpPr>
        <p:cNvPr id="1" name=""/>
        <p:cNvGrpSpPr/>
        <p:nvPr/>
      </p:nvGrpSpPr>
      <p:grpSpPr>
        <a:xfrm>
          <a:off x="0" y="0"/>
          <a:ext cx="0" cy="0"/>
          <a:chOff x="0" y="0"/>
          <a:chExt cx="0" cy="0"/>
        </a:xfrm>
      </p:grpSpPr>
      <p:pic>
        <p:nvPicPr>
          <p:cNvPr id="4" name="Picture 3" descr="A picture containing text, table, stand&#10;&#10;Description automatically generated">
            <a:extLst>
              <a:ext uri="{FF2B5EF4-FFF2-40B4-BE49-F238E27FC236}">
                <a16:creationId xmlns:a16="http://schemas.microsoft.com/office/drawing/2014/main" id="{3C32FCEC-9ABA-D91A-02FB-FE0A352CB5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7" y="5227651"/>
            <a:ext cx="9154567" cy="1128699"/>
          </a:xfrm>
          <a:prstGeom prst="rect">
            <a:avLst/>
          </a:prstGeom>
        </p:spPr>
        <p:txBody>
          <a:bodyPr lIns="0" tIns="0" rIns="0" bIns="0">
            <a:normAutofit/>
          </a:bodyPr>
          <a:lstStyle>
            <a:lvl1pPr marL="0" indent="0">
              <a:buNone/>
              <a:defRPr sz="3400">
                <a:solidFill>
                  <a:schemeClr val="bg1"/>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5227651"/>
            <a:ext cx="711274" cy="523220"/>
          </a:xfrm>
          <a:prstGeom prst="rect">
            <a:avLst/>
          </a:prstGeom>
        </p:spPr>
        <p:txBody>
          <a:bodyPr wrap="square" lIns="0" tIns="0" rIns="0" bIns="0">
            <a:spAutoFit/>
          </a:bodyPr>
          <a:lstStyle>
            <a:lvl1pPr marL="0" indent="0" algn="r">
              <a:buNone/>
              <a:defRPr sz="3400">
                <a:solidFill>
                  <a:schemeClr val="bg1"/>
                </a:solidFill>
                <a:latin typeface="Montserrat SemiBold" pitchFamily="2" charset="0"/>
              </a:defRPr>
            </a:lvl1pPr>
          </a:lstStyle>
          <a:p>
            <a:pPr lvl="0"/>
            <a:r>
              <a:rPr lang="en-US" dirty="0"/>
              <a:t>0#</a:t>
            </a:r>
          </a:p>
        </p:txBody>
      </p:sp>
      <p:pic>
        <p:nvPicPr>
          <p:cNvPr id="3" name="Graphic 2">
            <a:extLst>
              <a:ext uri="{FF2B5EF4-FFF2-40B4-BE49-F238E27FC236}">
                <a16:creationId xmlns:a16="http://schemas.microsoft.com/office/drawing/2014/main" id="{3C0398DE-CF0C-5012-2611-0B0EF667F9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Tree>
    <p:extLst>
      <p:ext uri="{BB962C8B-B14F-4D97-AF65-F5344CB8AC3E}">
        <p14:creationId xmlns:p14="http://schemas.microsoft.com/office/powerpoint/2010/main" val="13855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grey">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B9BC70B-E23E-6826-2D7D-170A98E295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7" y="5227651"/>
            <a:ext cx="9154567" cy="1128699"/>
          </a:xfrm>
          <a:prstGeom prst="rect">
            <a:avLst/>
          </a:prstGeom>
        </p:spPr>
        <p:txBody>
          <a:bodyPr lIns="0" tIns="0" rIns="0" bIns="0">
            <a:normAutofit/>
          </a:bodyPr>
          <a:lstStyle>
            <a:lvl1pPr marL="0" indent="0">
              <a:buNone/>
              <a:defRPr sz="3400">
                <a:solidFill>
                  <a:srgbClr val="000000"/>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5227651"/>
            <a:ext cx="711274" cy="523220"/>
          </a:xfrm>
          <a:prstGeom prst="rect">
            <a:avLst/>
          </a:prstGeom>
        </p:spPr>
        <p:txBody>
          <a:bodyPr wrap="square" lIns="0" tIns="0" rIns="0" bIns="0">
            <a:spAutoFit/>
          </a:bodyPr>
          <a:lstStyle>
            <a:lvl1pPr marL="0" indent="0" algn="r">
              <a:buNone/>
              <a:defRPr sz="3400">
                <a:solidFill>
                  <a:srgbClr val="000000"/>
                </a:solidFill>
                <a:latin typeface="Montserrat SemiBold" pitchFamily="2" charset="0"/>
              </a:defRPr>
            </a:lvl1pPr>
          </a:lstStyle>
          <a:p>
            <a:pPr lvl="0"/>
            <a:r>
              <a:rPr lang="en-US" dirty="0"/>
              <a:t>0#</a:t>
            </a:r>
          </a:p>
        </p:txBody>
      </p:sp>
      <p:pic>
        <p:nvPicPr>
          <p:cNvPr id="3" name="Graphic 2">
            <a:extLst>
              <a:ext uri="{FF2B5EF4-FFF2-40B4-BE49-F238E27FC236}">
                <a16:creationId xmlns:a16="http://schemas.microsoft.com/office/drawing/2014/main" id="{3C0398DE-CF0C-5012-2611-0B0EF667F9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3590" y="892407"/>
            <a:ext cx="1901614" cy="340326"/>
          </a:xfrm>
          <a:prstGeom prst="rect">
            <a:avLst/>
          </a:prstGeom>
        </p:spPr>
      </p:pic>
    </p:spTree>
    <p:extLst>
      <p:ext uri="{BB962C8B-B14F-4D97-AF65-F5344CB8AC3E}">
        <p14:creationId xmlns:p14="http://schemas.microsoft.com/office/powerpoint/2010/main" val="402924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with image - orange">
    <p:bg>
      <p:bgPr>
        <a:gradFill>
          <a:gsLst>
            <a:gs pos="0">
              <a:srgbClr val="FF6D43"/>
            </a:gs>
            <a:gs pos="100000">
              <a:srgbClr val="E55C3C"/>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8" y="2735665"/>
            <a:ext cx="4323982" cy="3620685"/>
          </a:xfrm>
          <a:prstGeom prst="rect">
            <a:avLst/>
          </a:prstGeom>
        </p:spPr>
        <p:txBody>
          <a:bodyPr lIns="0" tIns="0" rIns="0" bIns="0">
            <a:normAutofit/>
          </a:bodyPr>
          <a:lstStyle>
            <a:lvl1pPr marL="0" indent="0">
              <a:buNone/>
              <a:defRPr sz="3400">
                <a:solidFill>
                  <a:schemeClr val="tx1"/>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2735665"/>
            <a:ext cx="711274" cy="523220"/>
          </a:xfrm>
          <a:prstGeom prst="rect">
            <a:avLst/>
          </a:prstGeom>
        </p:spPr>
        <p:txBody>
          <a:bodyPr wrap="square" lIns="0" tIns="0" rIns="0" bIns="0">
            <a:spAutoFit/>
          </a:bodyPr>
          <a:lstStyle>
            <a:lvl1pPr marL="0" indent="0" algn="r">
              <a:buNone/>
              <a:defRPr sz="3400">
                <a:solidFill>
                  <a:schemeClr val="tx1"/>
                </a:solidFill>
                <a:latin typeface="Montserrat SemiBold" pitchFamily="2" charset="0"/>
              </a:defRPr>
            </a:lvl1pPr>
          </a:lstStyle>
          <a:p>
            <a:pPr lvl="0"/>
            <a:r>
              <a:rPr lang="en-US" dirty="0"/>
              <a:t>0#</a:t>
            </a:r>
          </a:p>
        </p:txBody>
      </p:sp>
      <p:pic>
        <p:nvPicPr>
          <p:cNvPr id="13" name="Graphic 12">
            <a:extLst>
              <a:ext uri="{FF2B5EF4-FFF2-40B4-BE49-F238E27FC236}">
                <a16:creationId xmlns:a16="http://schemas.microsoft.com/office/drawing/2014/main" id="{A53A17A6-5D4E-4132-A874-B1C2B83253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3590" y="892407"/>
            <a:ext cx="1901614" cy="340326"/>
          </a:xfrm>
          <a:prstGeom prst="rect">
            <a:avLst/>
          </a:prstGeom>
        </p:spPr>
      </p:pic>
      <p:sp>
        <p:nvSpPr>
          <p:cNvPr id="7" name="Picture Placeholder 6">
            <a:extLst>
              <a:ext uri="{FF2B5EF4-FFF2-40B4-BE49-F238E27FC236}">
                <a16:creationId xmlns:a16="http://schemas.microsoft.com/office/drawing/2014/main" id="{260049AB-4246-438E-8784-79D421B19910}"/>
              </a:ext>
            </a:extLst>
          </p:cNvPr>
          <p:cNvSpPr>
            <a:spLocks noGrp="1"/>
          </p:cNvSpPr>
          <p:nvPr>
            <p:ph type="pic" sz="quarter" idx="17" hasCustomPrompt="1"/>
          </p:nvPr>
        </p:nvSpPr>
        <p:spPr>
          <a:xfrm>
            <a:off x="6096000" y="0"/>
            <a:ext cx="6096000" cy="6858000"/>
          </a:xfrm>
          <a:prstGeom prst="rect">
            <a:avLst/>
          </a:prstGeom>
        </p:spPr>
        <p:txBody>
          <a:bodyPr anchor="ctr" anchorCtr="0">
            <a:normAutofit/>
          </a:bodyPr>
          <a:lstStyle>
            <a:lvl1pPr marL="0" indent="0" algn="ctr">
              <a:buNone/>
              <a:defRPr sz="1600">
                <a:solidFill>
                  <a:schemeClr val="tx1"/>
                </a:solidFill>
                <a:latin typeface="Montserrat" panose="00000500000000000000" pitchFamily="2" charset="0"/>
              </a:defRPr>
            </a:lvl1pPr>
          </a:lstStyle>
          <a:p>
            <a:r>
              <a:rPr lang="en-NL" dirty="0"/>
              <a:t>Click here to add an image</a:t>
            </a:r>
          </a:p>
          <a:p>
            <a:endParaRPr lang="en-NL" dirty="0"/>
          </a:p>
          <a:p>
            <a:endParaRPr lang="nl-NL" dirty="0"/>
          </a:p>
        </p:txBody>
      </p:sp>
    </p:spTree>
    <p:extLst>
      <p:ext uri="{BB962C8B-B14F-4D97-AF65-F5344CB8AC3E}">
        <p14:creationId xmlns:p14="http://schemas.microsoft.com/office/powerpoint/2010/main" val="137144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with image - deep blue">
    <p:bg>
      <p:bgPr>
        <a:gradFill>
          <a:gsLst>
            <a:gs pos="0">
              <a:srgbClr val="1B4859"/>
            </a:gs>
            <a:gs pos="75000">
              <a:srgbClr val="002D3C"/>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8" y="2735665"/>
            <a:ext cx="4323982" cy="3620685"/>
          </a:xfrm>
          <a:prstGeom prst="rect">
            <a:avLst/>
          </a:prstGeom>
        </p:spPr>
        <p:txBody>
          <a:bodyPr lIns="0" tIns="0" rIns="0" bIns="0">
            <a:normAutofit/>
          </a:bodyPr>
          <a:lstStyle>
            <a:lvl1pPr marL="0" indent="0">
              <a:buNone/>
              <a:defRPr sz="3400">
                <a:solidFill>
                  <a:schemeClr val="bg1"/>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2735665"/>
            <a:ext cx="711274" cy="523220"/>
          </a:xfrm>
          <a:prstGeom prst="rect">
            <a:avLst/>
          </a:prstGeom>
        </p:spPr>
        <p:txBody>
          <a:bodyPr wrap="square" lIns="0" tIns="0" rIns="0" bIns="0">
            <a:spAutoFit/>
          </a:bodyPr>
          <a:lstStyle>
            <a:lvl1pPr marL="0" indent="0" algn="r">
              <a:buNone/>
              <a:defRPr sz="3400">
                <a:solidFill>
                  <a:schemeClr val="bg1"/>
                </a:solidFill>
                <a:latin typeface="Montserrat SemiBold" pitchFamily="2" charset="0"/>
              </a:defRPr>
            </a:lvl1pPr>
          </a:lstStyle>
          <a:p>
            <a:pPr lvl="0"/>
            <a:r>
              <a:rPr lang="en-US" dirty="0"/>
              <a:t>0#</a:t>
            </a:r>
          </a:p>
        </p:txBody>
      </p:sp>
      <p:pic>
        <p:nvPicPr>
          <p:cNvPr id="13" name="Graphic 12">
            <a:extLst>
              <a:ext uri="{FF2B5EF4-FFF2-40B4-BE49-F238E27FC236}">
                <a16:creationId xmlns:a16="http://schemas.microsoft.com/office/drawing/2014/main" id="{A53A17A6-5D4E-4132-A874-B1C2B83253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3590" y="892407"/>
            <a:ext cx="1901614" cy="340326"/>
          </a:xfrm>
          <a:prstGeom prst="rect">
            <a:avLst/>
          </a:prstGeom>
        </p:spPr>
      </p:pic>
      <p:sp>
        <p:nvSpPr>
          <p:cNvPr id="7" name="Picture Placeholder 6">
            <a:extLst>
              <a:ext uri="{FF2B5EF4-FFF2-40B4-BE49-F238E27FC236}">
                <a16:creationId xmlns:a16="http://schemas.microsoft.com/office/drawing/2014/main" id="{260049AB-4246-438E-8784-79D421B19910}"/>
              </a:ext>
            </a:extLst>
          </p:cNvPr>
          <p:cNvSpPr>
            <a:spLocks noGrp="1"/>
          </p:cNvSpPr>
          <p:nvPr>
            <p:ph type="pic" sz="quarter" idx="17" hasCustomPrompt="1"/>
          </p:nvPr>
        </p:nvSpPr>
        <p:spPr>
          <a:xfrm>
            <a:off x="6096000" y="0"/>
            <a:ext cx="6096000" cy="6858000"/>
          </a:xfrm>
          <a:prstGeom prst="rect">
            <a:avLst/>
          </a:prstGeom>
        </p:spPr>
        <p:txBody>
          <a:bodyPr anchor="ctr" anchorCtr="0">
            <a:normAutofit/>
          </a:bodyPr>
          <a:lstStyle>
            <a:lvl1pPr marL="0" indent="0" algn="ctr">
              <a:buNone/>
              <a:defRPr sz="1600">
                <a:solidFill>
                  <a:schemeClr val="bg1"/>
                </a:solidFill>
                <a:latin typeface="Montserrat" panose="00000500000000000000" pitchFamily="2" charset="0"/>
              </a:defRPr>
            </a:lvl1pPr>
          </a:lstStyle>
          <a:p>
            <a:r>
              <a:rPr lang="en-NL" dirty="0"/>
              <a:t>Click here to add an image</a:t>
            </a:r>
          </a:p>
          <a:p>
            <a:endParaRPr lang="en-NL" dirty="0"/>
          </a:p>
          <a:p>
            <a:endParaRPr lang="nl-NL" dirty="0"/>
          </a:p>
        </p:txBody>
      </p:sp>
    </p:spTree>
    <p:extLst>
      <p:ext uri="{BB962C8B-B14F-4D97-AF65-F5344CB8AC3E}">
        <p14:creationId xmlns:p14="http://schemas.microsoft.com/office/powerpoint/2010/main" val="29923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with image - grey">
    <p:bg>
      <p:bgPr>
        <a:gradFill>
          <a:gsLst>
            <a:gs pos="0">
              <a:srgbClr val="ECECED"/>
            </a:gs>
            <a:gs pos="100000">
              <a:srgbClr val="D1D1D1">
                <a:alpha val="60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invGray">
          <a:xfrm>
            <a:off x="1594498" y="2735665"/>
            <a:ext cx="4323982" cy="3620685"/>
          </a:xfrm>
          <a:prstGeom prst="rect">
            <a:avLst/>
          </a:prstGeom>
        </p:spPr>
        <p:txBody>
          <a:bodyPr lIns="0" tIns="0" rIns="0" bIns="0">
            <a:normAutofit/>
          </a:bodyPr>
          <a:lstStyle>
            <a:lvl1pPr marL="0" indent="0">
              <a:buNone/>
              <a:defRPr sz="3400">
                <a:solidFill>
                  <a:schemeClr val="tx1"/>
                </a:solidFill>
                <a:latin typeface="Montserrat SemiBold" pitchFamily="2" charset="0"/>
              </a:defRPr>
            </a:lvl1pPr>
          </a:lstStyle>
          <a:p>
            <a:pPr lvl="0"/>
            <a:r>
              <a:rPr lang="en-US" dirty="0"/>
              <a:t>&lt;Chapter </a:t>
            </a:r>
            <a:r>
              <a:rPr lang="en-NL" dirty="0"/>
              <a:t>t</a:t>
            </a:r>
            <a:r>
              <a:rPr lang="en-US" dirty="0"/>
              <a:t>itle&gt;</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invGray">
          <a:xfrm>
            <a:off x="632332" y="2735665"/>
            <a:ext cx="711274" cy="523220"/>
          </a:xfrm>
          <a:prstGeom prst="rect">
            <a:avLst/>
          </a:prstGeom>
        </p:spPr>
        <p:txBody>
          <a:bodyPr wrap="square" lIns="0" tIns="0" rIns="0" bIns="0">
            <a:spAutoFit/>
          </a:bodyPr>
          <a:lstStyle>
            <a:lvl1pPr marL="0" indent="0" algn="r">
              <a:buNone/>
              <a:defRPr sz="3400">
                <a:solidFill>
                  <a:schemeClr val="tx1"/>
                </a:solidFill>
                <a:latin typeface="Montserrat SemiBold" pitchFamily="2" charset="0"/>
              </a:defRPr>
            </a:lvl1pPr>
          </a:lstStyle>
          <a:p>
            <a:pPr lvl="0"/>
            <a:r>
              <a:rPr lang="en-US" dirty="0"/>
              <a:t>0#</a:t>
            </a:r>
          </a:p>
        </p:txBody>
      </p:sp>
      <p:pic>
        <p:nvPicPr>
          <p:cNvPr id="13" name="Graphic 12">
            <a:extLst>
              <a:ext uri="{FF2B5EF4-FFF2-40B4-BE49-F238E27FC236}">
                <a16:creationId xmlns:a16="http://schemas.microsoft.com/office/drawing/2014/main" id="{A53A17A6-5D4E-4132-A874-B1C2B83253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3590" y="892407"/>
            <a:ext cx="1901614" cy="340326"/>
          </a:xfrm>
          <a:prstGeom prst="rect">
            <a:avLst/>
          </a:prstGeom>
        </p:spPr>
      </p:pic>
      <p:sp>
        <p:nvSpPr>
          <p:cNvPr id="7" name="Picture Placeholder 6">
            <a:extLst>
              <a:ext uri="{FF2B5EF4-FFF2-40B4-BE49-F238E27FC236}">
                <a16:creationId xmlns:a16="http://schemas.microsoft.com/office/drawing/2014/main" id="{260049AB-4246-438E-8784-79D421B19910}"/>
              </a:ext>
            </a:extLst>
          </p:cNvPr>
          <p:cNvSpPr>
            <a:spLocks noGrp="1"/>
          </p:cNvSpPr>
          <p:nvPr>
            <p:ph type="pic" sz="quarter" idx="17" hasCustomPrompt="1"/>
          </p:nvPr>
        </p:nvSpPr>
        <p:spPr>
          <a:xfrm>
            <a:off x="6096000" y="0"/>
            <a:ext cx="6096000" cy="6858000"/>
          </a:xfrm>
          <a:prstGeom prst="rect">
            <a:avLst/>
          </a:prstGeom>
        </p:spPr>
        <p:txBody>
          <a:bodyPr anchor="ctr" anchorCtr="0">
            <a:normAutofit/>
          </a:bodyPr>
          <a:lstStyle>
            <a:lvl1pPr marL="0" indent="0" algn="ctr">
              <a:buNone/>
              <a:defRPr sz="1600">
                <a:solidFill>
                  <a:schemeClr val="tx1"/>
                </a:solidFill>
                <a:latin typeface="Montserrat" panose="00000500000000000000" pitchFamily="2" charset="0"/>
              </a:defRPr>
            </a:lvl1pPr>
          </a:lstStyle>
          <a:p>
            <a:r>
              <a:rPr lang="en-NL" dirty="0"/>
              <a:t>Click here to add an image</a:t>
            </a:r>
          </a:p>
          <a:p>
            <a:endParaRPr lang="en-NL" dirty="0"/>
          </a:p>
          <a:p>
            <a:endParaRPr lang="nl-NL" dirty="0"/>
          </a:p>
        </p:txBody>
      </p:sp>
    </p:spTree>
    <p:extLst>
      <p:ext uri="{BB962C8B-B14F-4D97-AF65-F5344CB8AC3E}">
        <p14:creationId xmlns:p14="http://schemas.microsoft.com/office/powerpoint/2010/main" val="223816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96816-C8D8-4D33-ADC6-A0DDE3C6E31E}"/>
              </a:ext>
            </a:extLst>
          </p:cNvPr>
          <p:cNvSpPr>
            <a:spLocks noGrp="1"/>
          </p:cNvSpPr>
          <p:nvPr>
            <p:ph type="title"/>
          </p:nvPr>
        </p:nvSpPr>
        <p:spPr bwMode="invGray">
          <a:xfrm>
            <a:off x="316799" y="471915"/>
            <a:ext cx="11484000" cy="369332"/>
          </a:xfrm>
          <a:prstGeom prst="rect">
            <a:avLst/>
          </a:prstGeom>
        </p:spPr>
        <p:txBody>
          <a:bodyPr tIns="0" bIns="0" anchor="t">
            <a:spAutoFit/>
          </a:bodyPr>
          <a:lstStyle>
            <a:lvl1pPr>
              <a:lnSpc>
                <a:spcPct val="100000"/>
              </a:lnSpc>
              <a:defRPr sz="2400">
                <a:solidFill>
                  <a:srgbClr val="000000"/>
                </a:solidFill>
                <a:latin typeface="Montserrat Bold" panose="00000800000000000000" pitchFamily="2" charset="0"/>
              </a:defRPr>
            </a:lvl1pPr>
          </a:lstStyle>
          <a:p>
            <a:r>
              <a:rPr lang="es-ES" dirty="0"/>
              <a:t>Haga clic para modificar el estilo de título del patrón</a:t>
            </a:r>
            <a:endParaRPr lang="en-US" dirty="0"/>
          </a:p>
        </p:txBody>
      </p:sp>
      <p:sp>
        <p:nvSpPr>
          <p:cNvPr id="5" name="Text Placeholder 4">
            <a:extLst>
              <a:ext uri="{FF2B5EF4-FFF2-40B4-BE49-F238E27FC236}">
                <a16:creationId xmlns:a16="http://schemas.microsoft.com/office/drawing/2014/main" id="{EA2E3C4D-A53B-49B6-90E2-150065B8751E}"/>
              </a:ext>
            </a:extLst>
          </p:cNvPr>
          <p:cNvSpPr>
            <a:spLocks noGrp="1"/>
          </p:cNvSpPr>
          <p:nvPr>
            <p:ph type="body" sz="quarter" idx="10"/>
          </p:nvPr>
        </p:nvSpPr>
        <p:spPr bwMode="invGray">
          <a:xfrm>
            <a:off x="316799" y="830931"/>
            <a:ext cx="11484000" cy="338554"/>
          </a:xfrm>
          <a:prstGeom prst="rect">
            <a:avLst/>
          </a:prstGeom>
        </p:spPr>
        <p:txBody>
          <a:bodyPr>
            <a:spAutoFit/>
          </a:bodyPr>
          <a:lstStyle>
            <a:lvl1pPr marL="0" indent="0">
              <a:buNone/>
              <a:defRPr sz="1600">
                <a:solidFill>
                  <a:srgbClr val="000000"/>
                </a:solidFill>
                <a:latin typeface="Montserrat SemiBold" pitchFamily="2" charset="0"/>
              </a:defRPr>
            </a:lvl1pPr>
          </a:lstStyle>
          <a:p>
            <a:pPr lvl="0"/>
            <a:r>
              <a:rPr lang="es-ES" dirty="0"/>
              <a:t>Haga clic para modificar los estilos de texto del patrón</a:t>
            </a:r>
          </a:p>
        </p:txBody>
      </p:sp>
      <p:sp>
        <p:nvSpPr>
          <p:cNvPr id="6" name="Text Placeholder 5">
            <a:extLst>
              <a:ext uri="{FF2B5EF4-FFF2-40B4-BE49-F238E27FC236}">
                <a16:creationId xmlns:a16="http://schemas.microsoft.com/office/drawing/2014/main" id="{2BAE1A89-9C65-45A4-8923-6131F16037FA}"/>
              </a:ext>
            </a:extLst>
          </p:cNvPr>
          <p:cNvSpPr>
            <a:spLocks noGrp="1"/>
          </p:cNvSpPr>
          <p:nvPr>
            <p:ph type="body" sz="quarter" idx="11"/>
          </p:nvPr>
        </p:nvSpPr>
        <p:spPr>
          <a:xfrm>
            <a:off x="316799" y="1316038"/>
            <a:ext cx="11484000" cy="4637087"/>
          </a:xfrm>
          <a:prstGeom prst="rect">
            <a:avLst/>
          </a:prstGeom>
        </p:spPr>
        <p:txBody>
          <a:bodyPr vert="horz" lIns="91440" tIns="45720" rIns="91440" bIns="45720" rtlCol="0">
            <a:noAutofit/>
          </a:bodyPr>
          <a:lstStyle>
            <a:lvl1pPr>
              <a:defRPr lang="nl-NL" dirty="0"/>
            </a:lvl1pPr>
          </a:lstStyle>
          <a:p>
            <a:pPr lvl="0"/>
            <a:r>
              <a:rPr lang="es-ES" dirty="0"/>
              <a:t>Haga clic para modificar los estilos de texto del patrón</a:t>
            </a:r>
          </a:p>
        </p:txBody>
      </p:sp>
      <p:sp>
        <p:nvSpPr>
          <p:cNvPr id="3" name="ZoneTexte 9">
            <a:extLst>
              <a:ext uri="{FF2B5EF4-FFF2-40B4-BE49-F238E27FC236}">
                <a16:creationId xmlns:a16="http://schemas.microsoft.com/office/drawing/2014/main" id="{3FF0BB58-9B74-C73E-41FD-ED6788DF235B}"/>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6988897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E3CA9F28-221C-ADB7-0904-F4ABB527065A}"/>
              </a:ext>
            </a:extLst>
          </p:cNvPr>
          <p:cNvSpPr>
            <a:spLocks noGrp="1"/>
          </p:cNvSpPr>
          <p:nvPr>
            <p:ph type="title"/>
          </p:nvPr>
        </p:nvSpPr>
        <p:spPr>
          <a:xfrm>
            <a:off x="316633" y="471600"/>
            <a:ext cx="11484000" cy="342000"/>
          </a:xfrm>
          <a:prstGeom prst="rect">
            <a:avLst/>
          </a:prstGeom>
        </p:spPr>
        <p:txBody>
          <a:bodyPr vert="horz" lIns="91440" tIns="0" rIns="91440" bIns="0" rtlCol="0" anchor="t" anchorCtr="0">
            <a:spAutoFit/>
          </a:bodyPr>
          <a:lstStyle/>
          <a:p>
            <a:r>
              <a:rPr lang="es-ES" dirty="0"/>
              <a:t>Haga clic para modificar el estilo de título del patrón</a:t>
            </a:r>
            <a:endParaRPr lang="en-IN" dirty="0"/>
          </a:p>
        </p:txBody>
      </p:sp>
      <p:sp>
        <p:nvSpPr>
          <p:cNvPr id="5" name="Text Placeholder 4">
            <a:extLst>
              <a:ext uri="{FF2B5EF4-FFF2-40B4-BE49-F238E27FC236}">
                <a16:creationId xmlns:a16="http://schemas.microsoft.com/office/drawing/2014/main" id="{032CDE84-856E-EC95-99B3-55B7775D7CE4}"/>
              </a:ext>
            </a:extLst>
          </p:cNvPr>
          <p:cNvSpPr>
            <a:spLocks noGrp="1"/>
          </p:cNvSpPr>
          <p:nvPr>
            <p:ph type="body" idx="1"/>
          </p:nvPr>
        </p:nvSpPr>
        <p:spPr>
          <a:xfrm>
            <a:off x="316635" y="1317600"/>
            <a:ext cx="11484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Graphic 2">
            <a:extLst>
              <a:ext uri="{FF2B5EF4-FFF2-40B4-BE49-F238E27FC236}">
                <a16:creationId xmlns:a16="http://schemas.microsoft.com/office/drawing/2014/main" id="{1C5DA4E0-04BF-5BE9-724B-4261A9D385D1}"/>
              </a:ext>
            </a:extLst>
          </p:cNvPr>
          <p:cNvPicPr>
            <a:picLocks noChangeAspect="1"/>
          </p:cNvPicPr>
          <p:nvPr userDrawn="1"/>
        </p:nvPicPr>
        <p:blipFill>
          <a:blip r:embed="rId35">
            <a:extLst>
              <a:ext uri="{96DAC541-7B7A-43D3-8B79-37D633B846F1}">
                <asvg:svgBlip xmlns:asvg="http://schemas.microsoft.com/office/drawing/2016/SVG/main" r:embed="rId36"/>
              </a:ext>
            </a:extLst>
          </a:blip>
          <a:stretch>
            <a:fillRect/>
          </a:stretch>
        </p:blipFill>
        <p:spPr>
          <a:xfrm>
            <a:off x="414338" y="6261619"/>
            <a:ext cx="1111378" cy="198900"/>
          </a:xfrm>
          <a:prstGeom prst="rect">
            <a:avLst/>
          </a:prstGeom>
        </p:spPr>
      </p:pic>
      <p:sp>
        <p:nvSpPr>
          <p:cNvPr id="28" name="Slide Number Placeholder 10">
            <a:extLst>
              <a:ext uri="{FF2B5EF4-FFF2-40B4-BE49-F238E27FC236}">
                <a16:creationId xmlns:a16="http://schemas.microsoft.com/office/drawing/2014/main" id="{45ED4079-4E3E-0F43-541E-94FDA6BFDAF0}"/>
              </a:ext>
            </a:extLst>
          </p:cNvPr>
          <p:cNvSpPr txBox="1">
            <a:spLocks/>
          </p:cNvSpPr>
          <p:nvPr userDrawn="1"/>
        </p:nvSpPr>
        <p:spPr>
          <a:xfrm>
            <a:off x="11348185" y="6298600"/>
            <a:ext cx="539109" cy="198900"/>
          </a:xfrm>
          <a:prstGeom prst="rect">
            <a:avLst/>
          </a:prstGeom>
        </p:spPr>
        <p:txBody>
          <a:bodyPr vert="horz" lIns="91440" tIns="45720" rIns="91440" bIns="45720" rtlCol="0" anchor="ctr"/>
          <a:lstStyle>
            <a:defPPr>
              <a:defRPr lang="nl-NL"/>
            </a:defPPr>
            <a:lvl1pPr marL="0" algn="l" defTabSz="914400" rtl="0" eaLnBrk="1" latinLnBrk="0" hangingPunct="1">
              <a:defRPr lang="nl-NL" sz="1200" kern="1200" smtClean="0">
                <a:solidFill>
                  <a:srgbClr val="FF6D43"/>
                </a:solidFill>
                <a:latin typeface="Montserrat SemiBold" pitchFamily="2" charset="0"/>
                <a:ea typeface="Verdana" pitchFamily="34" charset="0"/>
                <a:cs typeface="Montserrat SemiBold"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DAF489CC-3B7A-4DA5-A8C0-4984788D0EC5}" type="slidenum">
              <a:rPr lang="en-IN" smtClean="0"/>
              <a:pPr algn="r"/>
              <a:t>‹#›</a:t>
            </a:fld>
            <a:endParaRPr lang="en-IN" dirty="0"/>
          </a:p>
        </p:txBody>
      </p:sp>
      <p:sp>
        <p:nvSpPr>
          <p:cNvPr id="2" name="ZoneTexte 9">
            <a:extLst>
              <a:ext uri="{FF2B5EF4-FFF2-40B4-BE49-F238E27FC236}">
                <a16:creationId xmlns:a16="http://schemas.microsoft.com/office/drawing/2014/main" id="{B6C76E78-6E55-06BA-93AE-C8E60E9D3D09}"/>
              </a:ext>
            </a:extLst>
          </p:cNvPr>
          <p:cNvSpPr txBox="1"/>
          <p:nvPr userDrawn="1"/>
        </p:nvSpPr>
        <p:spPr>
          <a:xfrm>
            <a:off x="316613" y="6458997"/>
            <a:ext cx="2250937" cy="21544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tx1"/>
                </a:solidFill>
                <a:effectLst/>
                <a:uLnTx/>
                <a:uFillTx/>
                <a:latin typeface="Montserrat SemiBold" panose="00000700000000000000" pitchFamily="2" charset="0"/>
                <a:ea typeface="+mn-ea"/>
                <a:cs typeface="+mn-cs"/>
              </a:rPr>
              <a:t>Quantum Computing </a:t>
            </a:r>
          </a:p>
        </p:txBody>
      </p:sp>
    </p:spTree>
    <p:extLst>
      <p:ext uri="{BB962C8B-B14F-4D97-AF65-F5344CB8AC3E}">
        <p14:creationId xmlns:p14="http://schemas.microsoft.com/office/powerpoint/2010/main" val="23819359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93"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60" r:id="rId33"/>
  </p:sldLayoutIdLst>
  <p:hf hdr="0" ftr="0" dt="0"/>
  <p:txStyles>
    <p:titleStyle>
      <a:lvl1pPr algn="l" defTabSz="914400" rtl="0" eaLnBrk="1" latinLnBrk="0" hangingPunct="1">
        <a:lnSpc>
          <a:spcPct val="100000"/>
        </a:lnSpc>
        <a:spcBef>
          <a:spcPct val="0"/>
        </a:spcBef>
        <a:buNone/>
        <a:defRPr sz="2200" kern="1200">
          <a:solidFill>
            <a:srgbClr val="000000"/>
          </a:solidFill>
          <a:latin typeface="Montserrat Bold" panose="00000800000000000000" pitchFamily="2" charset="0"/>
          <a:ea typeface="+mj-ea"/>
          <a:cs typeface="+mj-cs"/>
        </a:defRPr>
      </a:lvl1pPr>
    </p:titleStyle>
    <p:bodyStyle>
      <a:lvl1pPr marL="216000" indent="-216000" algn="l" defTabSz="914400" rtl="0" eaLnBrk="1" latinLnBrk="0" hangingPunct="1">
        <a:lnSpc>
          <a:spcPct val="100000"/>
        </a:lnSpc>
        <a:spcBef>
          <a:spcPts val="0"/>
        </a:spcBef>
        <a:spcAft>
          <a:spcPts val="400"/>
        </a:spcAft>
        <a:buFont typeface="Arial" panose="020B0604020202020204" pitchFamily="34" charset="0"/>
        <a:buChar char="•"/>
        <a:defRPr sz="1600" kern="1200">
          <a:solidFill>
            <a:srgbClr val="000000"/>
          </a:solidFill>
          <a:latin typeface="Montserrat" panose="00000500000000000000" pitchFamily="2" charset="0"/>
          <a:ea typeface="+mn-ea"/>
          <a:cs typeface="+mn-cs"/>
        </a:defRPr>
      </a:lvl1pPr>
      <a:lvl2pPr marL="432000" indent="-216000" algn="l" defTabSz="914400" rtl="0" eaLnBrk="1" latinLnBrk="0" hangingPunct="1">
        <a:lnSpc>
          <a:spcPct val="100000"/>
        </a:lnSpc>
        <a:spcBef>
          <a:spcPts val="0"/>
        </a:spcBef>
        <a:spcAft>
          <a:spcPts val="400"/>
        </a:spcAft>
        <a:buFont typeface="Arial" panose="020B0604020202020204" pitchFamily="34" charset="0"/>
        <a:buChar char="•"/>
        <a:defRPr sz="1600" kern="1200">
          <a:solidFill>
            <a:srgbClr val="000000"/>
          </a:solidFill>
          <a:latin typeface="Montserrat" panose="00000500000000000000" pitchFamily="2" charset="0"/>
          <a:ea typeface="+mn-ea"/>
          <a:cs typeface="+mn-cs"/>
        </a:defRPr>
      </a:lvl2pPr>
      <a:lvl3pPr marL="648000" indent="-216000" algn="l" defTabSz="914400" rtl="0" eaLnBrk="1" latinLnBrk="0" hangingPunct="1">
        <a:lnSpc>
          <a:spcPct val="100000"/>
        </a:lnSpc>
        <a:spcBef>
          <a:spcPts val="0"/>
        </a:spcBef>
        <a:spcAft>
          <a:spcPts val="400"/>
        </a:spcAft>
        <a:buFont typeface="Arial" panose="020B0604020202020204" pitchFamily="34" charset="0"/>
        <a:buChar char="•"/>
        <a:defRPr sz="1600" kern="1200">
          <a:solidFill>
            <a:srgbClr val="000000"/>
          </a:solidFill>
          <a:latin typeface="Montserrat" panose="00000500000000000000" pitchFamily="2" charset="0"/>
          <a:ea typeface="+mn-ea"/>
          <a:cs typeface="+mn-cs"/>
        </a:defRPr>
      </a:lvl3pPr>
      <a:lvl4pPr marL="864000" indent="-216000" algn="l" defTabSz="914400"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100000"/>
        </a:lnSpc>
        <a:spcBef>
          <a:spcPts val="0"/>
        </a:spcBef>
        <a:spcAft>
          <a:spcPts val="400"/>
        </a:spcAft>
        <a:buFont typeface="Arial" panose="020B0604020202020204" pitchFamily="34" charset="0"/>
        <a:buChar char="•"/>
        <a:defRPr sz="16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22">
          <p15:clr>
            <a:srgbClr val="F26B43"/>
          </p15:clr>
        </p15:guide>
        <p15:guide id="3" pos="7430">
          <p15:clr>
            <a:srgbClr val="F26B43"/>
          </p15:clr>
        </p15:guide>
        <p15:guide id="4" orient="horz" pos="3906">
          <p15:clr>
            <a:srgbClr val="F26B43"/>
          </p15:clr>
        </p15:guide>
        <p15:guide id="5"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dwave-examples/hybrid-computing-notebook/blob/master/01-hybrid-computing-getting-started.ipynb" TargetMode="External"/><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hyperlink" Target="https://fastercapital.com/es/contenido/Algoritmos-cuanticos-para-optimizacion--resolucion-de-problemas-complejos-con-la-actualizacion-QIP.html#Aplicaciones-reales-de-la-optimizaci-n-cu-ntica"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es.mathworks.com/help/matlab/math/quantum-tsp.html" TargetMode="Externa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04861F-AB99-41AC-8494-6E709E3708D4}"/>
              </a:ext>
            </a:extLst>
          </p:cNvPr>
          <p:cNvSpPr>
            <a:spLocks noGrp="1"/>
          </p:cNvSpPr>
          <p:nvPr>
            <p:ph type="ctrTitle"/>
          </p:nvPr>
        </p:nvSpPr>
        <p:spPr/>
        <p:txBody>
          <a:bodyPr/>
          <a:lstStyle/>
          <a:p>
            <a:r>
              <a:rPr lang="es-ES" dirty="0"/>
              <a:t>Resolución del problema de las N reinas con técnicas de Optimización Combinatoria</a:t>
            </a:r>
          </a:p>
        </p:txBody>
      </p:sp>
      <p:sp>
        <p:nvSpPr>
          <p:cNvPr id="6" name="Text Placeholder 5">
            <a:extLst>
              <a:ext uri="{FF2B5EF4-FFF2-40B4-BE49-F238E27FC236}">
                <a16:creationId xmlns:a16="http://schemas.microsoft.com/office/drawing/2014/main" id="{B57AEFCF-7ABF-EB36-F377-5EA5E059D68F}"/>
              </a:ext>
            </a:extLst>
          </p:cNvPr>
          <p:cNvSpPr>
            <a:spLocks noGrp="1"/>
          </p:cNvSpPr>
          <p:nvPr>
            <p:ph type="body" sz="quarter" idx="13"/>
          </p:nvPr>
        </p:nvSpPr>
        <p:spPr/>
        <p:txBody>
          <a:bodyPr/>
          <a:lstStyle/>
          <a:p>
            <a:r>
              <a:rPr lang="es-ES" dirty="0"/>
              <a:t>César Hernando de la Fuente</a:t>
            </a:r>
          </a:p>
          <a:p>
            <a:r>
              <a:rPr lang="es-ES" dirty="0"/>
              <a:t>Quantum Computing </a:t>
            </a:r>
            <a:r>
              <a:rPr lang="es-ES" dirty="0" err="1"/>
              <a:t>Trainee</a:t>
            </a:r>
            <a:endParaRPr lang="es-ES" dirty="0"/>
          </a:p>
          <a:p>
            <a:r>
              <a:rPr lang="es-ES" dirty="0"/>
              <a:t>07/08/2024</a:t>
            </a:r>
          </a:p>
        </p:txBody>
      </p:sp>
    </p:spTree>
    <p:extLst>
      <p:ext uri="{BB962C8B-B14F-4D97-AF65-F5344CB8AC3E}">
        <p14:creationId xmlns:p14="http://schemas.microsoft.com/office/powerpoint/2010/main" val="3720633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3. Deducción de la matriz QUBO</a:t>
            </a:r>
          </a:p>
        </p:txBody>
      </p:sp>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59307" y="988215"/>
            <a:ext cx="11241491" cy="5160126"/>
          </a:xfrm>
        </p:spPr>
        <p:txBody>
          <a:bodyPr/>
          <a:lstStyle/>
          <a:p>
            <a:pPr marL="0" indent="0">
              <a:spcBef>
                <a:spcPts val="600"/>
              </a:spcBef>
              <a:spcAft>
                <a:spcPts val="600"/>
              </a:spcAft>
              <a:buNone/>
            </a:pPr>
            <a:r>
              <a:rPr lang="es-ES" u="sng" dirty="0">
                <a:latin typeface="+mn-lt"/>
              </a:rPr>
              <a:t>Resto de términos</a:t>
            </a:r>
          </a:p>
          <a:p>
            <a:pPr marL="0" indent="0">
              <a:spcBef>
                <a:spcPts val="600"/>
              </a:spcBef>
              <a:spcAft>
                <a:spcPts val="600"/>
              </a:spcAft>
              <a:buNone/>
            </a:pPr>
            <a:endParaRPr lang="es-ES" dirty="0">
              <a:latin typeface="+mn-lt"/>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A97C0BB-52B7-0381-6A63-4C1F52D0C19B}"/>
                  </a:ext>
                </a:extLst>
              </p:cNvPr>
              <p:cNvSpPr txBox="1"/>
              <p:nvPr/>
            </p:nvSpPr>
            <p:spPr>
              <a:xfrm>
                <a:off x="1557278" y="2457240"/>
                <a:ext cx="3846707" cy="24579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chemeClr val="accent1">
                                  <a:lumMod val="50000"/>
                                </a:schemeClr>
                              </a:solidFill>
                              <a:latin typeface="Cambria Math" panose="02040503050406030204" pitchFamily="18" charset="0"/>
                            </a:rPr>
                          </m:ctrlPr>
                        </m:sSubPr>
                        <m:e>
                          <m:r>
                            <a:rPr lang="es-ES" sz="2000" b="0" i="1" smtClean="0">
                              <a:solidFill>
                                <a:schemeClr val="accent1">
                                  <a:lumMod val="50000"/>
                                </a:schemeClr>
                              </a:solidFill>
                              <a:latin typeface="Cambria Math" panose="02040503050406030204" pitchFamily="18" charset="0"/>
                            </a:rPr>
                            <m:t>𝑄</m:t>
                          </m:r>
                        </m:e>
                        <m:sub>
                          <m:r>
                            <a:rPr lang="es-ES" sz="2000" b="0" i="1" smtClean="0">
                              <a:solidFill>
                                <a:schemeClr val="accent1">
                                  <a:lumMod val="50000"/>
                                </a:schemeClr>
                              </a:solidFill>
                              <a:latin typeface="Cambria Math" panose="02040503050406030204" pitchFamily="18" charset="0"/>
                            </a:rPr>
                            <m:t>0</m:t>
                          </m:r>
                          <m:r>
                            <a:rPr lang="es-ES" sz="2000" b="0" i="1" smtClean="0">
                              <a:solidFill>
                                <a:schemeClr val="accent1">
                                  <a:lumMod val="50000"/>
                                </a:schemeClr>
                              </a:solidFill>
                              <a:latin typeface="Cambria Math" panose="02040503050406030204" pitchFamily="18" charset="0"/>
                            </a:rPr>
                            <m:t>𝑎</m:t>
                          </m:r>
                        </m:sub>
                      </m:sSub>
                      <m:r>
                        <a:rPr lang="es-ES" sz="2000" b="0" i="1" smtClean="0">
                          <a:solidFill>
                            <a:schemeClr val="accent1">
                              <a:lumMod val="50000"/>
                            </a:schemeClr>
                          </a:solidFill>
                          <a:latin typeface="Cambria Math" panose="02040503050406030204" pitchFamily="18" charset="0"/>
                        </a:rPr>
                        <m:t>=</m:t>
                      </m:r>
                      <m:r>
                        <a:rPr lang="es-ES" sz="2000" b="0" i="1" smtClean="0">
                          <a:solidFill>
                            <a:schemeClr val="accent1">
                              <a:lumMod val="50000"/>
                            </a:schemeClr>
                          </a:solidFill>
                          <a:latin typeface="Cambria Math" panose="02040503050406030204" pitchFamily="18" charset="0"/>
                        </a:rPr>
                        <m:t>𝑘𝑟𝑜𝑛</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𝑒𝑦𝑒</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𝑁</m:t>
                              </m:r>
                            </m:e>
                          </m:d>
                          <m:r>
                            <a:rPr lang="es-ES" sz="2000" b="0" i="1" smtClean="0">
                              <a:solidFill>
                                <a:schemeClr val="accent1">
                                  <a:lumMod val="50000"/>
                                </a:schemeClr>
                              </a:solidFill>
                              <a:latin typeface="Cambria Math" panose="02040503050406030204" pitchFamily="18" charset="0"/>
                            </a:rPr>
                            <m:t>,</m:t>
                          </m:r>
                          <m:r>
                            <a:rPr lang="es-ES" sz="2000" b="0" i="1" smtClean="0">
                              <a:solidFill>
                                <a:schemeClr val="accent1">
                                  <a:lumMod val="50000"/>
                                </a:schemeClr>
                              </a:solidFill>
                              <a:latin typeface="Cambria Math" panose="02040503050406030204" pitchFamily="18" charset="0"/>
                            </a:rPr>
                            <m:t>𝑜𝑛𝑒𝑠</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𝑁</m:t>
                              </m:r>
                            </m:e>
                          </m:d>
                        </m:e>
                      </m:d>
                    </m:oMath>
                  </m:oMathPara>
                </a14:m>
                <a:endParaRPr lang="es-ES" sz="2000" b="0" i="1" dirty="0">
                  <a:solidFill>
                    <a:schemeClr val="accent1">
                      <a:lumMod val="50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s-ES" sz="2000" i="1" smtClean="0">
                              <a:solidFill>
                                <a:schemeClr val="accent1">
                                  <a:lumMod val="50000"/>
                                </a:schemeClr>
                              </a:solidFill>
                              <a:latin typeface="Cambria Math" panose="02040503050406030204" pitchFamily="18" charset="0"/>
                            </a:rPr>
                          </m:ctrlPr>
                        </m:sSubPr>
                        <m:e>
                          <m:r>
                            <a:rPr lang="es-ES" sz="2000" b="0" i="1" smtClean="0">
                              <a:solidFill>
                                <a:schemeClr val="accent1">
                                  <a:lumMod val="50000"/>
                                </a:schemeClr>
                              </a:solidFill>
                              <a:latin typeface="Cambria Math" panose="02040503050406030204" pitchFamily="18" charset="0"/>
                            </a:rPr>
                            <m:t>𝑄</m:t>
                          </m:r>
                        </m:e>
                        <m:sub>
                          <m:r>
                            <a:rPr lang="es-ES" sz="2000" b="0" i="1" smtClean="0">
                              <a:solidFill>
                                <a:schemeClr val="accent1">
                                  <a:lumMod val="50000"/>
                                </a:schemeClr>
                              </a:solidFill>
                              <a:latin typeface="Cambria Math" panose="02040503050406030204" pitchFamily="18" charset="0"/>
                            </a:rPr>
                            <m:t>0</m:t>
                          </m:r>
                          <m:r>
                            <a:rPr lang="es-ES" sz="2000" b="0" i="1" smtClean="0">
                              <a:solidFill>
                                <a:schemeClr val="accent1">
                                  <a:lumMod val="50000"/>
                                </a:schemeClr>
                              </a:solidFill>
                              <a:latin typeface="Cambria Math" panose="02040503050406030204" pitchFamily="18" charset="0"/>
                            </a:rPr>
                            <m:t>𝑏</m:t>
                          </m:r>
                        </m:sub>
                      </m:sSub>
                      <m:r>
                        <a:rPr lang="es-ES" sz="2000" b="0" i="1" smtClean="0">
                          <a:solidFill>
                            <a:schemeClr val="accent1">
                              <a:lumMod val="50000"/>
                            </a:schemeClr>
                          </a:solidFill>
                          <a:latin typeface="Cambria Math" panose="02040503050406030204" pitchFamily="18" charset="0"/>
                        </a:rPr>
                        <m:t>=−2</m:t>
                      </m:r>
                      <m:r>
                        <a:rPr lang="es-ES" sz="2000" b="0" i="1" smtClean="0">
                          <a:solidFill>
                            <a:schemeClr val="accent1">
                              <a:lumMod val="50000"/>
                            </a:schemeClr>
                          </a:solidFill>
                          <a:latin typeface="Cambria Math" panose="02040503050406030204" pitchFamily="18" charset="0"/>
                        </a:rPr>
                        <m:t>𝑘𝑟𝑜𝑛</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𝑒𝑦𝑒</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𝑁</m:t>
                              </m:r>
                            </m:e>
                          </m:d>
                          <m:r>
                            <a:rPr lang="es-ES" sz="2000" b="0" i="1" smtClean="0">
                              <a:solidFill>
                                <a:schemeClr val="accent1">
                                  <a:lumMod val="50000"/>
                                </a:schemeClr>
                              </a:solidFill>
                              <a:latin typeface="Cambria Math" panose="02040503050406030204" pitchFamily="18" charset="0"/>
                            </a:rPr>
                            <m:t>,</m:t>
                          </m:r>
                          <m:r>
                            <a:rPr lang="es-ES" sz="2000" b="0" i="1" smtClean="0">
                              <a:solidFill>
                                <a:schemeClr val="accent1">
                                  <a:lumMod val="50000"/>
                                </a:schemeClr>
                              </a:solidFill>
                              <a:latin typeface="Cambria Math" panose="02040503050406030204" pitchFamily="18" charset="0"/>
                            </a:rPr>
                            <m:t>𝑒𝑦𝑒</m:t>
                          </m:r>
                          <m:d>
                            <m:dPr>
                              <m:ctrlPr>
                                <a:rPr lang="es-ES" sz="2000" b="0" i="1" smtClean="0">
                                  <a:solidFill>
                                    <a:schemeClr val="accent1">
                                      <a:lumMod val="50000"/>
                                    </a:schemeClr>
                                  </a:solidFill>
                                  <a:latin typeface="Cambria Math" panose="02040503050406030204" pitchFamily="18" charset="0"/>
                                </a:rPr>
                              </m:ctrlPr>
                            </m:dPr>
                            <m:e>
                              <m:r>
                                <a:rPr lang="es-ES" sz="2000" b="0" i="1" smtClean="0">
                                  <a:solidFill>
                                    <a:schemeClr val="accent1">
                                      <a:lumMod val="50000"/>
                                    </a:schemeClr>
                                  </a:solidFill>
                                  <a:latin typeface="Cambria Math" panose="02040503050406030204" pitchFamily="18" charset="0"/>
                                </a:rPr>
                                <m:t>𝑁</m:t>
                              </m:r>
                            </m:e>
                          </m:d>
                        </m:e>
                      </m:d>
                    </m:oMath>
                  </m:oMathPara>
                </a14:m>
                <a:endParaRPr lang="es-ES" sz="2000" b="0" i="1" dirty="0">
                  <a:latin typeface="Cambria Math" panose="02040503050406030204" pitchFamily="18" charset="0"/>
                </a:endParaRPr>
              </a:p>
              <a:p>
                <a:pPr/>
                <a:endParaRPr lang="es-ES" sz="2000" b="0" i="1" dirty="0">
                  <a:latin typeface="Cambria Math" panose="02040503050406030204" pitchFamily="18" charset="0"/>
                </a:endParaRPr>
              </a:p>
              <a:p>
                <a:pPr/>
                <a:endParaRPr lang="es-ES"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ES" sz="2000" b="0" i="1" smtClean="0">
                          <a:latin typeface="Cambria Math" panose="02040503050406030204" pitchFamily="18" charset="0"/>
                        </a:rPr>
                        <m:t> </m:t>
                      </m:r>
                      <m:sSub>
                        <m:sSubPr>
                          <m:ctrlPr>
                            <a:rPr lang="es-ES" sz="2000" b="0" i="1" smtClean="0">
                              <a:solidFill>
                                <a:schemeClr val="accent2">
                                  <a:lumMod val="90000"/>
                                  <a:lumOff val="10000"/>
                                </a:schemeClr>
                              </a:solidFill>
                              <a:latin typeface="Cambria Math" panose="02040503050406030204" pitchFamily="18" charset="0"/>
                            </a:rPr>
                          </m:ctrlPr>
                        </m:sSubPr>
                        <m:e>
                          <m:r>
                            <a:rPr lang="es-ES" sz="2000" b="0" i="1" smtClean="0">
                              <a:solidFill>
                                <a:schemeClr val="accent2">
                                  <a:lumMod val="90000"/>
                                  <a:lumOff val="10000"/>
                                </a:schemeClr>
                              </a:solidFill>
                              <a:latin typeface="Cambria Math" panose="02040503050406030204" pitchFamily="18" charset="0"/>
                            </a:rPr>
                            <m:t>𝑄</m:t>
                          </m:r>
                        </m:e>
                        <m:sub>
                          <m:r>
                            <a:rPr lang="es-ES" sz="2000" b="0" i="1" smtClean="0">
                              <a:solidFill>
                                <a:schemeClr val="accent2">
                                  <a:lumMod val="90000"/>
                                  <a:lumOff val="10000"/>
                                </a:schemeClr>
                              </a:solidFill>
                              <a:latin typeface="Cambria Math" panose="02040503050406030204" pitchFamily="18" charset="0"/>
                            </a:rPr>
                            <m:t>1</m:t>
                          </m:r>
                          <m:r>
                            <a:rPr lang="es-ES" sz="2000" b="0" i="1" smtClean="0">
                              <a:solidFill>
                                <a:schemeClr val="accent2">
                                  <a:lumMod val="90000"/>
                                  <a:lumOff val="10000"/>
                                </a:schemeClr>
                              </a:solidFill>
                              <a:latin typeface="Cambria Math" panose="02040503050406030204" pitchFamily="18" charset="0"/>
                            </a:rPr>
                            <m:t>𝑎</m:t>
                          </m:r>
                        </m:sub>
                      </m:sSub>
                      <m:r>
                        <a:rPr lang="es-ES" sz="2000" b="0" i="1" smtClean="0">
                          <a:solidFill>
                            <a:schemeClr val="accent2">
                              <a:lumMod val="90000"/>
                              <a:lumOff val="10000"/>
                            </a:schemeClr>
                          </a:solidFill>
                          <a:latin typeface="Cambria Math" panose="02040503050406030204" pitchFamily="18" charset="0"/>
                        </a:rPr>
                        <m:t>=</m:t>
                      </m:r>
                      <m:r>
                        <a:rPr lang="es-ES" sz="2000" b="0" i="1" smtClean="0">
                          <a:solidFill>
                            <a:schemeClr val="accent2">
                              <a:lumMod val="90000"/>
                              <a:lumOff val="10000"/>
                            </a:schemeClr>
                          </a:solidFill>
                          <a:latin typeface="Cambria Math" panose="02040503050406030204" pitchFamily="18" charset="0"/>
                        </a:rPr>
                        <m:t>𝑘𝑟𝑜𝑛</m:t>
                      </m:r>
                      <m:d>
                        <m:dPr>
                          <m:ctrlPr>
                            <a:rPr lang="es-ES" sz="2000" b="0" i="1" smtClean="0">
                              <a:solidFill>
                                <a:schemeClr val="accent2">
                                  <a:lumMod val="90000"/>
                                  <a:lumOff val="10000"/>
                                </a:schemeClr>
                              </a:solidFill>
                              <a:latin typeface="Cambria Math" panose="02040503050406030204" pitchFamily="18" charset="0"/>
                            </a:rPr>
                          </m:ctrlPr>
                        </m:dPr>
                        <m:e>
                          <m:r>
                            <a:rPr lang="es-ES" sz="2000" b="0" i="1" smtClean="0">
                              <a:solidFill>
                                <a:schemeClr val="accent2">
                                  <a:lumMod val="90000"/>
                                  <a:lumOff val="10000"/>
                                </a:schemeClr>
                              </a:solidFill>
                              <a:latin typeface="Cambria Math" panose="02040503050406030204" pitchFamily="18" charset="0"/>
                            </a:rPr>
                            <m:t>𝑜𝑛𝑒𝑠</m:t>
                          </m:r>
                          <m:d>
                            <m:dPr>
                              <m:ctrlPr>
                                <a:rPr lang="es-ES" sz="2000" b="0" i="1" smtClean="0">
                                  <a:solidFill>
                                    <a:schemeClr val="accent2">
                                      <a:lumMod val="90000"/>
                                      <a:lumOff val="10000"/>
                                    </a:schemeClr>
                                  </a:solidFill>
                                  <a:latin typeface="Cambria Math" panose="02040503050406030204" pitchFamily="18" charset="0"/>
                                </a:rPr>
                              </m:ctrlPr>
                            </m:dPr>
                            <m:e>
                              <m:r>
                                <a:rPr lang="es-ES" sz="2000" b="0" i="1" smtClean="0">
                                  <a:solidFill>
                                    <a:schemeClr val="accent2">
                                      <a:lumMod val="90000"/>
                                      <a:lumOff val="10000"/>
                                    </a:schemeClr>
                                  </a:solidFill>
                                  <a:latin typeface="Cambria Math" panose="02040503050406030204" pitchFamily="18" charset="0"/>
                                </a:rPr>
                                <m:t>𝑁</m:t>
                              </m:r>
                            </m:e>
                          </m:d>
                          <m:r>
                            <a:rPr lang="es-ES" sz="2000" b="0" i="1" smtClean="0">
                              <a:solidFill>
                                <a:schemeClr val="accent2">
                                  <a:lumMod val="90000"/>
                                  <a:lumOff val="10000"/>
                                </a:schemeClr>
                              </a:solidFill>
                              <a:latin typeface="Cambria Math" panose="02040503050406030204" pitchFamily="18" charset="0"/>
                            </a:rPr>
                            <m:t>,</m:t>
                          </m:r>
                          <m:r>
                            <a:rPr lang="es-ES" sz="2000" b="0" i="1" smtClean="0">
                              <a:solidFill>
                                <a:schemeClr val="accent2">
                                  <a:lumMod val="90000"/>
                                  <a:lumOff val="10000"/>
                                </a:schemeClr>
                              </a:solidFill>
                              <a:latin typeface="Cambria Math" panose="02040503050406030204" pitchFamily="18" charset="0"/>
                            </a:rPr>
                            <m:t>𝑒𝑦𝑒</m:t>
                          </m:r>
                          <m:d>
                            <m:dPr>
                              <m:ctrlPr>
                                <a:rPr lang="es-ES" sz="2000" b="0" i="1" smtClean="0">
                                  <a:solidFill>
                                    <a:schemeClr val="accent2">
                                      <a:lumMod val="90000"/>
                                      <a:lumOff val="10000"/>
                                    </a:schemeClr>
                                  </a:solidFill>
                                  <a:latin typeface="Cambria Math" panose="02040503050406030204" pitchFamily="18" charset="0"/>
                                </a:rPr>
                              </m:ctrlPr>
                            </m:dPr>
                            <m:e>
                              <m:r>
                                <a:rPr lang="es-ES" sz="2000" b="0" i="1" smtClean="0">
                                  <a:solidFill>
                                    <a:schemeClr val="accent2">
                                      <a:lumMod val="90000"/>
                                      <a:lumOff val="10000"/>
                                    </a:schemeClr>
                                  </a:solidFill>
                                  <a:latin typeface="Cambria Math" panose="02040503050406030204" pitchFamily="18" charset="0"/>
                                </a:rPr>
                                <m:t>𝑁</m:t>
                              </m:r>
                            </m:e>
                          </m:d>
                        </m:e>
                      </m:d>
                    </m:oMath>
                  </m:oMathPara>
                </a14:m>
                <a:endParaRPr lang="es-ES" sz="2000" b="0" dirty="0">
                  <a:solidFill>
                    <a:schemeClr val="accent2">
                      <a:lumMod val="90000"/>
                      <a:lumOff val="10000"/>
                    </a:schemeClr>
                  </a:solidFill>
                </a:endParaRPr>
              </a:p>
              <a:p>
                <a:pPr/>
                <a14:m>
                  <m:oMathPara xmlns:m="http://schemas.openxmlformats.org/officeDocument/2006/math">
                    <m:oMathParaPr>
                      <m:jc m:val="centerGroup"/>
                    </m:oMathParaPr>
                    <m:oMath xmlns:m="http://schemas.openxmlformats.org/officeDocument/2006/math">
                      <m:sSub>
                        <m:sSubPr>
                          <m:ctrlPr>
                            <a:rPr lang="es-ES" sz="2000" i="1" smtClean="0">
                              <a:solidFill>
                                <a:schemeClr val="accent2">
                                  <a:lumMod val="90000"/>
                                  <a:lumOff val="10000"/>
                                </a:schemeClr>
                              </a:solidFill>
                              <a:latin typeface="Cambria Math" panose="02040503050406030204" pitchFamily="18" charset="0"/>
                            </a:rPr>
                          </m:ctrlPr>
                        </m:sSubPr>
                        <m:e>
                          <m:r>
                            <a:rPr lang="es-ES" sz="2000" b="0" i="1" smtClean="0">
                              <a:solidFill>
                                <a:schemeClr val="accent2">
                                  <a:lumMod val="90000"/>
                                  <a:lumOff val="10000"/>
                                </a:schemeClr>
                              </a:solidFill>
                              <a:latin typeface="Cambria Math" panose="02040503050406030204" pitchFamily="18" charset="0"/>
                            </a:rPr>
                            <m:t>𝑄</m:t>
                          </m:r>
                        </m:e>
                        <m:sub>
                          <m:r>
                            <a:rPr lang="es-ES" sz="2000" b="0" i="1" smtClean="0">
                              <a:solidFill>
                                <a:schemeClr val="accent2">
                                  <a:lumMod val="90000"/>
                                  <a:lumOff val="10000"/>
                                </a:schemeClr>
                              </a:solidFill>
                              <a:latin typeface="Cambria Math" panose="02040503050406030204" pitchFamily="18" charset="0"/>
                            </a:rPr>
                            <m:t>1</m:t>
                          </m:r>
                          <m:r>
                            <a:rPr lang="es-ES" sz="2000" b="0" i="1" smtClean="0">
                              <a:solidFill>
                                <a:schemeClr val="accent2">
                                  <a:lumMod val="90000"/>
                                  <a:lumOff val="10000"/>
                                </a:schemeClr>
                              </a:solidFill>
                              <a:latin typeface="Cambria Math" panose="02040503050406030204" pitchFamily="18" charset="0"/>
                            </a:rPr>
                            <m:t>𝑏</m:t>
                          </m:r>
                        </m:sub>
                      </m:sSub>
                      <m:r>
                        <a:rPr lang="es-ES" sz="2000" b="0" i="1" smtClean="0">
                          <a:solidFill>
                            <a:schemeClr val="accent2">
                              <a:lumMod val="90000"/>
                              <a:lumOff val="10000"/>
                            </a:schemeClr>
                          </a:solidFill>
                          <a:latin typeface="Cambria Math" panose="02040503050406030204" pitchFamily="18" charset="0"/>
                        </a:rPr>
                        <m:t>=−2</m:t>
                      </m:r>
                      <m:r>
                        <a:rPr lang="es-ES" sz="2000" b="0" i="1" smtClean="0">
                          <a:solidFill>
                            <a:schemeClr val="accent2">
                              <a:lumMod val="90000"/>
                              <a:lumOff val="10000"/>
                            </a:schemeClr>
                          </a:solidFill>
                          <a:latin typeface="Cambria Math" panose="02040503050406030204" pitchFamily="18" charset="0"/>
                        </a:rPr>
                        <m:t>𝑘𝑟𝑜𝑛</m:t>
                      </m:r>
                      <m:r>
                        <a:rPr lang="es-ES" sz="2000" b="0" i="1" smtClean="0">
                          <a:solidFill>
                            <a:schemeClr val="accent2">
                              <a:lumMod val="90000"/>
                              <a:lumOff val="10000"/>
                            </a:schemeClr>
                          </a:solidFill>
                          <a:latin typeface="Cambria Math" panose="02040503050406030204" pitchFamily="18" charset="0"/>
                        </a:rPr>
                        <m:t>(</m:t>
                      </m:r>
                      <m:r>
                        <a:rPr lang="es-ES" sz="2000" b="0" i="1" smtClean="0">
                          <a:solidFill>
                            <a:schemeClr val="accent2">
                              <a:lumMod val="90000"/>
                              <a:lumOff val="10000"/>
                            </a:schemeClr>
                          </a:solidFill>
                          <a:latin typeface="Cambria Math" panose="02040503050406030204" pitchFamily="18" charset="0"/>
                        </a:rPr>
                        <m:t>𝑒𝑦𝑒</m:t>
                      </m:r>
                      <m:d>
                        <m:dPr>
                          <m:ctrlPr>
                            <a:rPr lang="es-ES" sz="2000" b="0" i="1" smtClean="0">
                              <a:solidFill>
                                <a:schemeClr val="accent2">
                                  <a:lumMod val="90000"/>
                                  <a:lumOff val="10000"/>
                                </a:schemeClr>
                              </a:solidFill>
                              <a:latin typeface="Cambria Math" panose="02040503050406030204" pitchFamily="18" charset="0"/>
                            </a:rPr>
                          </m:ctrlPr>
                        </m:dPr>
                        <m:e>
                          <m:r>
                            <a:rPr lang="es-ES" sz="2000" b="0" i="1" smtClean="0">
                              <a:solidFill>
                                <a:schemeClr val="accent2">
                                  <a:lumMod val="90000"/>
                                  <a:lumOff val="10000"/>
                                </a:schemeClr>
                              </a:solidFill>
                              <a:latin typeface="Cambria Math" panose="02040503050406030204" pitchFamily="18" charset="0"/>
                            </a:rPr>
                            <m:t>𝑁</m:t>
                          </m:r>
                        </m:e>
                      </m:d>
                      <m:r>
                        <a:rPr lang="es-ES" sz="2000" b="0" i="1" smtClean="0">
                          <a:solidFill>
                            <a:schemeClr val="accent2">
                              <a:lumMod val="90000"/>
                              <a:lumOff val="10000"/>
                            </a:schemeClr>
                          </a:solidFill>
                          <a:latin typeface="Cambria Math" panose="02040503050406030204" pitchFamily="18" charset="0"/>
                        </a:rPr>
                        <m:t>,</m:t>
                      </m:r>
                      <m:r>
                        <a:rPr lang="es-ES" sz="2000" b="0" i="1" smtClean="0">
                          <a:solidFill>
                            <a:schemeClr val="accent2">
                              <a:lumMod val="90000"/>
                              <a:lumOff val="10000"/>
                            </a:schemeClr>
                          </a:solidFill>
                          <a:latin typeface="Cambria Math" panose="02040503050406030204" pitchFamily="18" charset="0"/>
                        </a:rPr>
                        <m:t>𝑒𝑦𝑒</m:t>
                      </m:r>
                      <m:d>
                        <m:dPr>
                          <m:ctrlPr>
                            <a:rPr lang="es-ES" sz="2000" b="0" i="1" smtClean="0">
                              <a:solidFill>
                                <a:schemeClr val="accent2">
                                  <a:lumMod val="90000"/>
                                  <a:lumOff val="10000"/>
                                </a:schemeClr>
                              </a:solidFill>
                              <a:latin typeface="Cambria Math" panose="02040503050406030204" pitchFamily="18" charset="0"/>
                            </a:rPr>
                          </m:ctrlPr>
                        </m:dPr>
                        <m:e>
                          <m:r>
                            <a:rPr lang="es-ES" sz="2000" b="0" i="1" smtClean="0">
                              <a:solidFill>
                                <a:schemeClr val="accent2">
                                  <a:lumMod val="90000"/>
                                  <a:lumOff val="10000"/>
                                </a:schemeClr>
                              </a:solidFill>
                              <a:latin typeface="Cambria Math" panose="02040503050406030204" pitchFamily="18" charset="0"/>
                            </a:rPr>
                            <m:t>𝑁</m:t>
                          </m:r>
                        </m:e>
                      </m:d>
                      <m:r>
                        <a:rPr lang="es-ES" sz="2000" b="0" i="1" smtClean="0">
                          <a:solidFill>
                            <a:schemeClr val="accent2">
                              <a:lumMod val="90000"/>
                              <a:lumOff val="10000"/>
                            </a:schemeClr>
                          </a:solidFill>
                          <a:latin typeface="Cambria Math" panose="02040503050406030204" pitchFamily="18" charset="0"/>
                        </a:rPr>
                        <m:t>)</m:t>
                      </m:r>
                    </m:oMath>
                  </m:oMathPara>
                </a14:m>
                <a:endParaRPr lang="es-ES" sz="2000" b="0" i="1" dirty="0">
                  <a:solidFill>
                    <a:schemeClr val="accent2">
                      <a:lumMod val="90000"/>
                      <a:lumOff val="10000"/>
                    </a:schemeClr>
                  </a:solidFill>
                  <a:latin typeface="Cambria Math" panose="02040503050406030204" pitchFamily="18" charset="0"/>
                </a:endParaRPr>
              </a:p>
              <a:p>
                <a:endParaRPr lang="es-ES" sz="1600" b="0" dirty="0"/>
              </a:p>
              <a:p>
                <a:endParaRPr lang="es-ES" sz="1600" b="0" dirty="0"/>
              </a:p>
            </p:txBody>
          </p:sp>
        </mc:Choice>
        <mc:Fallback>
          <p:sp>
            <p:nvSpPr>
              <p:cNvPr id="4" name="TextBox 3">
                <a:extLst>
                  <a:ext uri="{FF2B5EF4-FFF2-40B4-BE49-F238E27FC236}">
                    <a16:creationId xmlns:a16="http://schemas.microsoft.com/office/drawing/2014/main" id="{CA97C0BB-52B7-0381-6A63-4C1F52D0C19B}"/>
                  </a:ext>
                </a:extLst>
              </p:cNvPr>
              <p:cNvSpPr txBox="1">
                <a:spLocks noRot="1" noChangeAspect="1" noMove="1" noResize="1" noEditPoints="1" noAdjustHandles="1" noChangeArrowheads="1" noChangeShapeType="1" noTextEdit="1"/>
              </p:cNvSpPr>
              <p:nvPr/>
            </p:nvSpPr>
            <p:spPr>
              <a:xfrm>
                <a:off x="1557278" y="2457240"/>
                <a:ext cx="3846707" cy="245798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7E4DC9-4D5F-4DAB-695A-17D3B587180A}"/>
                  </a:ext>
                </a:extLst>
              </p:cNvPr>
              <p:cNvSpPr txBox="1"/>
              <p:nvPr/>
            </p:nvSpPr>
            <p:spPr>
              <a:xfrm>
                <a:off x="6057019" y="2373848"/>
                <a:ext cx="3591689" cy="23888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solidFill>
                                <a:srgbClr val="7030A0"/>
                              </a:solidFill>
                              <a:latin typeface="Cambria Math" panose="02040503050406030204" pitchFamily="18" charset="0"/>
                            </a:rPr>
                          </m:ctrlPr>
                        </m:sSubPr>
                        <m:e>
                          <m:r>
                            <a:rPr lang="es-ES" sz="2000" b="0" i="1" smtClean="0">
                              <a:solidFill>
                                <a:srgbClr val="7030A0"/>
                              </a:solidFill>
                              <a:latin typeface="Cambria Math" panose="02040503050406030204" pitchFamily="18" charset="0"/>
                            </a:rPr>
                            <m:t>𝑄</m:t>
                          </m:r>
                        </m:e>
                        <m:sub>
                          <m:r>
                            <a:rPr lang="es-ES" sz="2000" b="0" i="1" smtClean="0">
                              <a:solidFill>
                                <a:srgbClr val="7030A0"/>
                              </a:solidFill>
                              <a:latin typeface="Cambria Math" panose="02040503050406030204" pitchFamily="18" charset="0"/>
                            </a:rPr>
                            <m:t>2</m:t>
                          </m:r>
                          <m:r>
                            <a:rPr lang="es-ES" sz="2000" b="0" i="1" smtClean="0">
                              <a:solidFill>
                                <a:srgbClr val="7030A0"/>
                              </a:solidFill>
                              <a:latin typeface="Cambria Math" panose="02040503050406030204" pitchFamily="18" charset="0"/>
                            </a:rPr>
                            <m:t>𝑎</m:t>
                          </m:r>
                        </m:sub>
                      </m:sSub>
                      <m:r>
                        <a:rPr lang="es-ES" sz="2000" b="0" i="1" smtClean="0">
                          <a:solidFill>
                            <a:srgbClr val="7030A0"/>
                          </a:solidFill>
                          <a:latin typeface="Cambria Math" panose="02040503050406030204" pitchFamily="18" charset="0"/>
                        </a:rPr>
                        <m:t>=</m:t>
                      </m:r>
                      <m:sSubSup>
                        <m:sSubSupPr>
                          <m:ctrlPr>
                            <a:rPr lang="es-ES" sz="2000" b="0" i="1" smtClean="0">
                              <a:solidFill>
                                <a:srgbClr val="7030A0"/>
                              </a:solidFill>
                              <a:latin typeface="Cambria Math" panose="02040503050406030204" pitchFamily="18" charset="0"/>
                            </a:rPr>
                          </m:ctrlPr>
                        </m:sSubSupPr>
                        <m:e>
                          <m:r>
                            <a:rPr lang="es-ES" sz="2000" b="0" i="1" smtClean="0">
                              <a:solidFill>
                                <a:srgbClr val="7030A0"/>
                              </a:solidFill>
                              <a:latin typeface="Cambria Math" panose="02040503050406030204" pitchFamily="18" charset="0"/>
                            </a:rPr>
                            <m:t>𝐴</m:t>
                          </m:r>
                        </m:e>
                        <m:sub>
                          <m:r>
                            <a:rPr lang="es-ES" sz="2000" b="0" i="1" smtClean="0">
                              <a:solidFill>
                                <a:srgbClr val="7030A0"/>
                              </a:solidFill>
                              <a:latin typeface="Cambria Math" panose="02040503050406030204" pitchFamily="18" charset="0"/>
                            </a:rPr>
                            <m:t>𝑖</m:t>
                          </m:r>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𝑘</m:t>
                          </m:r>
                        </m:sub>
                        <m:sup>
                          <m:r>
                            <a:rPr lang="es-ES" sz="2000" b="0" i="1" smtClean="0">
                              <a:solidFill>
                                <a:srgbClr val="7030A0"/>
                              </a:solidFill>
                              <a:latin typeface="Cambria Math" panose="02040503050406030204" pitchFamily="18" charset="0"/>
                            </a:rPr>
                            <m:t>𝑗</m:t>
                          </m:r>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𝑙</m:t>
                          </m:r>
                        </m:sup>
                      </m:sSubSup>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𝑘</m:t>
                      </m:r>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𝑙</m:t>
                      </m:r>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𝑗</m:t>
                      </m:r>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𝑖</m:t>
                      </m:r>
                      <m:r>
                        <a:rPr lang="es-ES" sz="2000" b="0" i="1" smtClean="0">
                          <a:solidFill>
                            <a:srgbClr val="7030A0"/>
                          </a:solidFill>
                          <a:latin typeface="Cambria Math" panose="02040503050406030204" pitchFamily="18" charset="0"/>
                        </a:rPr>
                        <m:t>)</m:t>
                      </m:r>
                    </m:oMath>
                  </m:oMathPara>
                </a14:m>
                <a:endParaRPr lang="es-ES" sz="2000" dirty="0">
                  <a:solidFill>
                    <a:srgbClr val="7030A0"/>
                  </a:solidFill>
                </a:endParaRPr>
              </a:p>
              <a:p>
                <a:pPr/>
                <a14:m>
                  <m:oMathPara xmlns:m="http://schemas.openxmlformats.org/officeDocument/2006/math">
                    <m:oMathParaPr>
                      <m:jc m:val="centerGroup"/>
                    </m:oMathParaPr>
                    <m:oMath xmlns:m="http://schemas.openxmlformats.org/officeDocument/2006/math">
                      <m:sSub>
                        <m:sSubPr>
                          <m:ctrlPr>
                            <a:rPr lang="es-ES" sz="2000" i="1" smtClean="0">
                              <a:solidFill>
                                <a:srgbClr val="7030A0"/>
                              </a:solidFill>
                              <a:latin typeface="Cambria Math" panose="02040503050406030204" pitchFamily="18" charset="0"/>
                            </a:rPr>
                          </m:ctrlPr>
                        </m:sSubPr>
                        <m:e>
                          <m:r>
                            <a:rPr lang="es-ES" sz="2000" b="0" i="1" smtClean="0">
                              <a:solidFill>
                                <a:srgbClr val="7030A0"/>
                              </a:solidFill>
                              <a:latin typeface="Cambria Math" panose="02040503050406030204" pitchFamily="18" charset="0"/>
                            </a:rPr>
                            <m:t>𝑄</m:t>
                          </m:r>
                        </m:e>
                        <m:sub>
                          <m:r>
                            <a:rPr lang="es-ES" sz="2000" b="0" i="1" smtClean="0">
                              <a:solidFill>
                                <a:srgbClr val="7030A0"/>
                              </a:solidFill>
                              <a:latin typeface="Cambria Math" panose="02040503050406030204" pitchFamily="18" charset="0"/>
                            </a:rPr>
                            <m:t>2</m:t>
                          </m:r>
                          <m:r>
                            <a:rPr lang="es-ES" sz="2000" b="0" i="1" smtClean="0">
                              <a:solidFill>
                                <a:srgbClr val="7030A0"/>
                              </a:solidFill>
                              <a:latin typeface="Cambria Math" panose="02040503050406030204" pitchFamily="18" charset="0"/>
                            </a:rPr>
                            <m:t>𝑏</m:t>
                          </m:r>
                        </m:sub>
                      </m:sSub>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𝑘𝑟𝑜𝑛</m:t>
                      </m:r>
                      <m:d>
                        <m:dPr>
                          <m:ctrlPr>
                            <a:rPr lang="es-ES" sz="2000" b="0" i="1" smtClean="0">
                              <a:solidFill>
                                <a:srgbClr val="7030A0"/>
                              </a:solidFill>
                              <a:latin typeface="Cambria Math" panose="02040503050406030204" pitchFamily="18" charset="0"/>
                            </a:rPr>
                          </m:ctrlPr>
                        </m:dPr>
                        <m:e>
                          <m:r>
                            <a:rPr lang="es-ES" sz="2000" b="0" i="1" smtClean="0">
                              <a:solidFill>
                                <a:srgbClr val="7030A0"/>
                              </a:solidFill>
                              <a:latin typeface="Cambria Math" panose="02040503050406030204" pitchFamily="18" charset="0"/>
                            </a:rPr>
                            <m:t>𝑒𝑦𝑒</m:t>
                          </m:r>
                          <m:d>
                            <m:dPr>
                              <m:ctrlPr>
                                <a:rPr lang="es-ES" sz="2000" b="0" i="1" smtClean="0">
                                  <a:solidFill>
                                    <a:srgbClr val="7030A0"/>
                                  </a:solidFill>
                                  <a:latin typeface="Cambria Math" panose="02040503050406030204" pitchFamily="18" charset="0"/>
                                </a:rPr>
                              </m:ctrlPr>
                            </m:dPr>
                            <m:e>
                              <m:r>
                                <a:rPr lang="es-ES" sz="2000" b="0" i="1" smtClean="0">
                                  <a:solidFill>
                                    <a:srgbClr val="7030A0"/>
                                  </a:solidFill>
                                  <a:latin typeface="Cambria Math" panose="02040503050406030204" pitchFamily="18" charset="0"/>
                                </a:rPr>
                                <m:t>𝑁</m:t>
                              </m:r>
                            </m:e>
                          </m:d>
                          <m:r>
                            <a:rPr lang="es-ES" sz="2000" b="0" i="1" smtClean="0">
                              <a:solidFill>
                                <a:srgbClr val="7030A0"/>
                              </a:solidFill>
                              <a:latin typeface="Cambria Math" panose="02040503050406030204" pitchFamily="18" charset="0"/>
                            </a:rPr>
                            <m:t>,</m:t>
                          </m:r>
                          <m:r>
                            <a:rPr lang="es-ES" sz="2000" b="0" i="1" smtClean="0">
                              <a:solidFill>
                                <a:srgbClr val="7030A0"/>
                              </a:solidFill>
                              <a:latin typeface="Cambria Math" panose="02040503050406030204" pitchFamily="18" charset="0"/>
                            </a:rPr>
                            <m:t>𝑒𝑦𝑒</m:t>
                          </m:r>
                          <m:d>
                            <m:dPr>
                              <m:ctrlPr>
                                <a:rPr lang="es-ES" sz="2000" b="0" i="1" smtClean="0">
                                  <a:solidFill>
                                    <a:srgbClr val="7030A0"/>
                                  </a:solidFill>
                                  <a:latin typeface="Cambria Math" panose="02040503050406030204" pitchFamily="18" charset="0"/>
                                </a:rPr>
                              </m:ctrlPr>
                            </m:dPr>
                            <m:e>
                              <m:r>
                                <a:rPr lang="es-ES" sz="2000" b="0" i="1" smtClean="0">
                                  <a:solidFill>
                                    <a:srgbClr val="7030A0"/>
                                  </a:solidFill>
                                  <a:latin typeface="Cambria Math" panose="02040503050406030204" pitchFamily="18" charset="0"/>
                                </a:rPr>
                                <m:t>𝑁</m:t>
                              </m:r>
                            </m:e>
                          </m:d>
                        </m:e>
                      </m:d>
                    </m:oMath>
                  </m:oMathPara>
                </a14:m>
                <a:endParaRPr lang="es-ES" sz="2000" b="0" dirty="0">
                  <a:solidFill>
                    <a:srgbClr val="7030A0"/>
                  </a:solidFill>
                </a:endParaRPr>
              </a:p>
              <a:p>
                <a:pPr/>
                <a:endParaRPr lang="es-ES" sz="2000" b="0" dirty="0"/>
              </a:p>
              <a:p>
                <a:pPr/>
                <a:endParaRPr lang="es-ES" sz="2000" b="0" dirty="0"/>
              </a:p>
              <a:p>
                <a:pPr/>
                <a14:m>
                  <m:oMathPara xmlns:m="http://schemas.openxmlformats.org/officeDocument/2006/math">
                    <m:oMathParaPr>
                      <m:jc m:val="centerGroup"/>
                    </m:oMathParaPr>
                    <m:oMath xmlns:m="http://schemas.openxmlformats.org/officeDocument/2006/math">
                      <m:sSub>
                        <m:sSubPr>
                          <m:ctrlPr>
                            <a:rPr lang="es-ES" sz="2000" i="1" smtClean="0">
                              <a:solidFill>
                                <a:srgbClr val="00B050"/>
                              </a:solidFill>
                              <a:latin typeface="Cambria Math" panose="02040503050406030204" pitchFamily="18" charset="0"/>
                            </a:rPr>
                          </m:ctrlPr>
                        </m:sSubPr>
                        <m:e>
                          <m:r>
                            <a:rPr lang="es-ES" sz="2000" b="0" i="1" smtClean="0">
                              <a:solidFill>
                                <a:srgbClr val="00B050"/>
                              </a:solidFill>
                              <a:latin typeface="Cambria Math" panose="02040503050406030204" pitchFamily="18" charset="0"/>
                            </a:rPr>
                            <m:t>𝑄</m:t>
                          </m:r>
                        </m:e>
                        <m:sub>
                          <m:r>
                            <a:rPr lang="es-ES" sz="2000" b="0" i="1" smtClean="0">
                              <a:solidFill>
                                <a:srgbClr val="00B050"/>
                              </a:solidFill>
                              <a:latin typeface="Cambria Math" panose="02040503050406030204" pitchFamily="18" charset="0"/>
                            </a:rPr>
                            <m:t>3</m:t>
                          </m:r>
                          <m:r>
                            <a:rPr lang="es-ES" sz="2000" b="0" i="1" smtClean="0">
                              <a:solidFill>
                                <a:srgbClr val="00B050"/>
                              </a:solidFill>
                              <a:latin typeface="Cambria Math" panose="02040503050406030204" pitchFamily="18" charset="0"/>
                            </a:rPr>
                            <m:t>𝑎</m:t>
                          </m:r>
                        </m:sub>
                      </m:sSub>
                      <m:r>
                        <a:rPr lang="es-ES" sz="2000" b="0" i="1" smtClean="0">
                          <a:solidFill>
                            <a:srgbClr val="00B050"/>
                          </a:solidFill>
                          <a:latin typeface="Cambria Math" panose="02040503050406030204" pitchFamily="18" charset="0"/>
                        </a:rPr>
                        <m:t>=</m:t>
                      </m:r>
                      <m:sSubSup>
                        <m:sSubSupPr>
                          <m:ctrlPr>
                            <a:rPr lang="es-ES" sz="2000" b="0" i="1" smtClean="0">
                              <a:solidFill>
                                <a:srgbClr val="00B050"/>
                              </a:solidFill>
                              <a:latin typeface="Cambria Math" panose="02040503050406030204" pitchFamily="18" charset="0"/>
                            </a:rPr>
                          </m:ctrlPr>
                        </m:sSubSupPr>
                        <m:e>
                          <m:r>
                            <a:rPr lang="es-ES" sz="2000" b="0" i="1" smtClean="0">
                              <a:solidFill>
                                <a:srgbClr val="00B050"/>
                              </a:solidFill>
                              <a:latin typeface="Cambria Math" panose="02040503050406030204" pitchFamily="18" charset="0"/>
                            </a:rPr>
                            <m:t>𝐵</m:t>
                          </m:r>
                        </m:e>
                        <m:sub>
                          <m:r>
                            <a:rPr lang="es-ES" sz="2000" b="0" i="1" smtClean="0">
                              <a:solidFill>
                                <a:srgbClr val="00B050"/>
                              </a:solidFill>
                              <a:latin typeface="Cambria Math" panose="02040503050406030204" pitchFamily="18" charset="0"/>
                            </a:rPr>
                            <m:t>𝑖</m:t>
                          </m:r>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𝑘</m:t>
                          </m:r>
                        </m:sub>
                        <m:sup>
                          <m:r>
                            <a:rPr lang="es-ES" sz="2000" b="0" i="1" smtClean="0">
                              <a:solidFill>
                                <a:srgbClr val="00B050"/>
                              </a:solidFill>
                              <a:latin typeface="Cambria Math" panose="02040503050406030204" pitchFamily="18" charset="0"/>
                            </a:rPr>
                            <m:t>𝑗</m:t>
                          </m:r>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𝑙</m:t>
                          </m:r>
                        </m:sup>
                      </m:sSubSup>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𝑙</m:t>
                      </m:r>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𝑘</m:t>
                      </m:r>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𝑗</m:t>
                      </m:r>
                      <m:r>
                        <a:rPr lang="es-ES" sz="2000" b="0" i="1"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𝑖</m:t>
                      </m:r>
                      <m:r>
                        <a:rPr lang="es-ES" sz="2000" b="0" i="1" smtClean="0">
                          <a:solidFill>
                            <a:srgbClr val="00B050"/>
                          </a:solidFill>
                          <a:latin typeface="Cambria Math" panose="02040503050406030204" pitchFamily="18" charset="0"/>
                        </a:rPr>
                        <m:t>)</m:t>
                      </m:r>
                    </m:oMath>
                  </m:oMathPara>
                </a14:m>
                <a:endParaRPr lang="es-ES" sz="2000" dirty="0">
                  <a:solidFill>
                    <a:srgbClr val="00B050"/>
                  </a:solidFill>
                </a:endParaRPr>
              </a:p>
              <a:p>
                <a14:m>
                  <m:oMath xmlns:m="http://schemas.openxmlformats.org/officeDocument/2006/math">
                    <m:sSub>
                      <m:sSubPr>
                        <m:ctrlPr>
                          <a:rPr lang="es-ES" sz="2000" i="1" smtClean="0">
                            <a:solidFill>
                              <a:srgbClr val="00B050"/>
                            </a:solidFill>
                            <a:latin typeface="Cambria Math" panose="02040503050406030204" pitchFamily="18" charset="0"/>
                          </a:rPr>
                        </m:ctrlPr>
                      </m:sSubPr>
                      <m:e>
                        <m:r>
                          <a:rPr lang="es-ES" sz="2000" b="0" i="1" smtClean="0">
                            <a:solidFill>
                              <a:srgbClr val="00B050"/>
                            </a:solidFill>
                            <a:latin typeface="Cambria Math" panose="02040503050406030204" pitchFamily="18" charset="0"/>
                          </a:rPr>
                          <m:t>𝑄</m:t>
                        </m:r>
                      </m:e>
                      <m:sub>
                        <m:r>
                          <a:rPr lang="es-ES" sz="2000" b="0" i="1" smtClean="0">
                            <a:solidFill>
                              <a:srgbClr val="00B050"/>
                            </a:solidFill>
                            <a:latin typeface="Cambria Math" panose="02040503050406030204" pitchFamily="18" charset="0"/>
                          </a:rPr>
                          <m:t>3</m:t>
                        </m:r>
                        <m:r>
                          <a:rPr lang="es-ES" sz="2000" b="0" i="1" smtClean="0">
                            <a:solidFill>
                              <a:srgbClr val="00B050"/>
                            </a:solidFill>
                            <a:latin typeface="Cambria Math" panose="02040503050406030204" pitchFamily="18" charset="0"/>
                          </a:rPr>
                          <m:t>𝑏</m:t>
                        </m:r>
                      </m:sub>
                    </m:sSub>
                  </m:oMath>
                </a14:m>
                <a:r>
                  <a:rPr lang="es-ES" sz="2000" dirty="0">
                    <a:solidFill>
                      <a:srgbClr val="00B050"/>
                    </a:solidFill>
                  </a:rPr>
                  <a:t> </a:t>
                </a:r>
                <a14:m>
                  <m:oMath xmlns:m="http://schemas.openxmlformats.org/officeDocument/2006/math">
                    <m:r>
                      <a:rPr lang="es-ES" sz="2000" b="0" i="0" smtClean="0">
                        <a:solidFill>
                          <a:srgbClr val="00B050"/>
                        </a:solidFill>
                        <a:latin typeface="Cambria Math" panose="02040503050406030204" pitchFamily="18" charset="0"/>
                      </a:rPr>
                      <m:t>=</m:t>
                    </m:r>
                    <m:r>
                      <a:rPr lang="es-ES" sz="2000" b="0" i="1" smtClean="0">
                        <a:solidFill>
                          <a:srgbClr val="00B050"/>
                        </a:solidFill>
                        <a:latin typeface="Cambria Math" panose="02040503050406030204" pitchFamily="18" charset="0"/>
                      </a:rPr>
                      <m:t>−</m:t>
                    </m:r>
                    <m:r>
                      <a:rPr lang="es-ES" sz="2000" i="1">
                        <a:solidFill>
                          <a:srgbClr val="00B050"/>
                        </a:solidFill>
                        <a:latin typeface="Cambria Math" panose="02040503050406030204" pitchFamily="18" charset="0"/>
                      </a:rPr>
                      <m:t>𝑘𝑟𝑜𝑛</m:t>
                    </m:r>
                    <m:r>
                      <a:rPr lang="es-ES" sz="2000" i="1">
                        <a:solidFill>
                          <a:srgbClr val="00B050"/>
                        </a:solidFill>
                        <a:latin typeface="Cambria Math" panose="02040503050406030204" pitchFamily="18" charset="0"/>
                      </a:rPr>
                      <m:t>(</m:t>
                    </m:r>
                    <m:r>
                      <a:rPr lang="es-ES" sz="2000" i="1">
                        <a:solidFill>
                          <a:srgbClr val="00B050"/>
                        </a:solidFill>
                        <a:latin typeface="Cambria Math" panose="02040503050406030204" pitchFamily="18" charset="0"/>
                      </a:rPr>
                      <m:t>𝑒𝑦𝑒</m:t>
                    </m:r>
                    <m:d>
                      <m:dPr>
                        <m:ctrlPr>
                          <a:rPr lang="es-ES" sz="2000" i="1">
                            <a:solidFill>
                              <a:srgbClr val="00B050"/>
                            </a:solidFill>
                            <a:latin typeface="Cambria Math" panose="02040503050406030204" pitchFamily="18" charset="0"/>
                          </a:rPr>
                        </m:ctrlPr>
                      </m:dPr>
                      <m:e>
                        <m:r>
                          <a:rPr lang="es-ES" sz="2000" i="1">
                            <a:solidFill>
                              <a:srgbClr val="00B050"/>
                            </a:solidFill>
                            <a:latin typeface="Cambria Math" panose="02040503050406030204" pitchFamily="18" charset="0"/>
                          </a:rPr>
                          <m:t>𝑁</m:t>
                        </m:r>
                      </m:e>
                    </m:d>
                    <m:r>
                      <a:rPr lang="es-ES" sz="2000" i="1">
                        <a:solidFill>
                          <a:srgbClr val="00B050"/>
                        </a:solidFill>
                        <a:latin typeface="Cambria Math" panose="02040503050406030204" pitchFamily="18" charset="0"/>
                      </a:rPr>
                      <m:t>,</m:t>
                    </m:r>
                    <m:r>
                      <a:rPr lang="es-ES" sz="2000" i="1">
                        <a:solidFill>
                          <a:srgbClr val="00B050"/>
                        </a:solidFill>
                        <a:latin typeface="Cambria Math" panose="02040503050406030204" pitchFamily="18" charset="0"/>
                      </a:rPr>
                      <m:t>𝑒𝑦𝑒</m:t>
                    </m:r>
                    <m:d>
                      <m:dPr>
                        <m:ctrlPr>
                          <a:rPr lang="es-ES" sz="2000" i="1">
                            <a:solidFill>
                              <a:srgbClr val="00B050"/>
                            </a:solidFill>
                            <a:latin typeface="Cambria Math" panose="02040503050406030204" pitchFamily="18" charset="0"/>
                          </a:rPr>
                        </m:ctrlPr>
                      </m:dPr>
                      <m:e>
                        <m:r>
                          <a:rPr lang="es-ES" sz="2000" i="1">
                            <a:solidFill>
                              <a:srgbClr val="00B050"/>
                            </a:solidFill>
                            <a:latin typeface="Cambria Math" panose="02040503050406030204" pitchFamily="18" charset="0"/>
                          </a:rPr>
                          <m:t>𝑁</m:t>
                        </m:r>
                      </m:e>
                    </m:d>
                    <m:r>
                      <a:rPr lang="es-ES" sz="2000" i="1">
                        <a:solidFill>
                          <a:srgbClr val="00B050"/>
                        </a:solidFill>
                        <a:latin typeface="Cambria Math" panose="02040503050406030204" pitchFamily="18" charset="0"/>
                      </a:rPr>
                      <m:t>)</m:t>
                    </m:r>
                  </m:oMath>
                </a14:m>
                <a:endParaRPr lang="es-ES" sz="2000" dirty="0">
                  <a:solidFill>
                    <a:srgbClr val="00B050"/>
                  </a:solidFill>
                </a:endParaRPr>
              </a:p>
              <a:p>
                <a:endParaRPr lang="es-ES" sz="2000" dirty="0"/>
              </a:p>
            </p:txBody>
          </p:sp>
        </mc:Choice>
        <mc:Fallback>
          <p:sp>
            <p:nvSpPr>
              <p:cNvPr id="5" name="TextBox 4">
                <a:extLst>
                  <a:ext uri="{FF2B5EF4-FFF2-40B4-BE49-F238E27FC236}">
                    <a16:creationId xmlns:a16="http://schemas.microsoft.com/office/drawing/2014/main" id="{757E4DC9-4D5F-4DAB-695A-17D3B587180A}"/>
                  </a:ext>
                </a:extLst>
              </p:cNvPr>
              <p:cNvSpPr txBox="1">
                <a:spLocks noRot="1" noChangeAspect="1" noMove="1" noResize="1" noEditPoints="1" noAdjustHandles="1" noChangeArrowheads="1" noChangeShapeType="1" noTextEdit="1"/>
              </p:cNvSpPr>
              <p:nvPr/>
            </p:nvSpPr>
            <p:spPr>
              <a:xfrm>
                <a:off x="6057019" y="2373848"/>
                <a:ext cx="3591689" cy="2388859"/>
              </a:xfrm>
              <a:prstGeom prst="rect">
                <a:avLst/>
              </a:prstGeom>
              <a:blipFill>
                <a:blip r:embed="rId3"/>
                <a:stretch>
                  <a:fillRect l="-3056" t="-255"/>
                </a:stretch>
              </a:blipFill>
            </p:spPr>
            <p:txBody>
              <a:bodyPr/>
              <a:lstStyle/>
              <a:p>
                <a:r>
                  <a:rPr lang="es-ES">
                    <a:noFill/>
                  </a:rPr>
                  <a:t> </a:t>
                </a:r>
              </a:p>
            </p:txBody>
          </p:sp>
        </mc:Fallback>
      </mc:AlternateContent>
      <p:sp>
        <p:nvSpPr>
          <p:cNvPr id="6" name="TextBox 5">
            <a:extLst>
              <a:ext uri="{FF2B5EF4-FFF2-40B4-BE49-F238E27FC236}">
                <a16:creationId xmlns:a16="http://schemas.microsoft.com/office/drawing/2014/main" id="{EF40C11A-0493-AB13-1CC9-F085C6749F6D}"/>
              </a:ext>
            </a:extLst>
          </p:cNvPr>
          <p:cNvSpPr txBox="1"/>
          <p:nvPr/>
        </p:nvSpPr>
        <p:spPr>
          <a:xfrm>
            <a:off x="246888" y="2457240"/>
            <a:ext cx="905256" cy="369332"/>
          </a:xfrm>
          <a:prstGeom prst="rect">
            <a:avLst/>
          </a:prstGeom>
          <a:noFill/>
        </p:spPr>
        <p:txBody>
          <a:bodyPr wrap="square" rtlCol="0">
            <a:spAutoFit/>
          </a:bodyPr>
          <a:lstStyle/>
          <a:p>
            <a:r>
              <a:rPr lang="es-ES" dirty="0">
                <a:solidFill>
                  <a:schemeClr val="accent1">
                    <a:lumMod val="50000"/>
                  </a:schemeClr>
                </a:solidFill>
              </a:rPr>
              <a:t>filas</a:t>
            </a:r>
          </a:p>
        </p:txBody>
      </p:sp>
      <p:sp>
        <p:nvSpPr>
          <p:cNvPr id="7" name="TextBox 6">
            <a:extLst>
              <a:ext uri="{FF2B5EF4-FFF2-40B4-BE49-F238E27FC236}">
                <a16:creationId xmlns:a16="http://schemas.microsoft.com/office/drawing/2014/main" id="{7ACDE9EE-6E4D-6C86-538A-2E5D89303979}"/>
              </a:ext>
            </a:extLst>
          </p:cNvPr>
          <p:cNvSpPr txBox="1"/>
          <p:nvPr/>
        </p:nvSpPr>
        <p:spPr>
          <a:xfrm>
            <a:off x="144463" y="3926265"/>
            <a:ext cx="1412815" cy="369332"/>
          </a:xfrm>
          <a:prstGeom prst="rect">
            <a:avLst/>
          </a:prstGeom>
          <a:noFill/>
        </p:spPr>
        <p:txBody>
          <a:bodyPr wrap="square" rtlCol="0">
            <a:spAutoFit/>
          </a:bodyPr>
          <a:lstStyle/>
          <a:p>
            <a:r>
              <a:rPr lang="es-ES" dirty="0">
                <a:solidFill>
                  <a:schemeClr val="accent2">
                    <a:lumMod val="90000"/>
                    <a:lumOff val="10000"/>
                  </a:schemeClr>
                </a:solidFill>
              </a:rPr>
              <a:t>columnas</a:t>
            </a:r>
          </a:p>
        </p:txBody>
      </p:sp>
      <p:sp>
        <p:nvSpPr>
          <p:cNvPr id="8" name="TextBox 7">
            <a:extLst>
              <a:ext uri="{FF2B5EF4-FFF2-40B4-BE49-F238E27FC236}">
                <a16:creationId xmlns:a16="http://schemas.microsoft.com/office/drawing/2014/main" id="{DB1CED9E-1A08-1ABA-ADB4-2769D96AA650}"/>
              </a:ext>
            </a:extLst>
          </p:cNvPr>
          <p:cNvSpPr txBox="1"/>
          <p:nvPr/>
        </p:nvSpPr>
        <p:spPr>
          <a:xfrm>
            <a:off x="10142186" y="2503406"/>
            <a:ext cx="1911346" cy="646331"/>
          </a:xfrm>
          <a:prstGeom prst="rect">
            <a:avLst/>
          </a:prstGeom>
          <a:noFill/>
        </p:spPr>
        <p:txBody>
          <a:bodyPr wrap="square" rtlCol="0">
            <a:spAutoFit/>
          </a:bodyPr>
          <a:lstStyle/>
          <a:p>
            <a:r>
              <a:rPr lang="es-ES" dirty="0">
                <a:solidFill>
                  <a:srgbClr val="7030A0"/>
                </a:solidFill>
              </a:rPr>
              <a:t>Diagonales descendientes</a:t>
            </a:r>
          </a:p>
        </p:txBody>
      </p:sp>
      <p:sp>
        <p:nvSpPr>
          <p:cNvPr id="10" name="TextBox 9">
            <a:extLst>
              <a:ext uri="{FF2B5EF4-FFF2-40B4-BE49-F238E27FC236}">
                <a16:creationId xmlns:a16="http://schemas.microsoft.com/office/drawing/2014/main" id="{D48C8DD6-AD78-1965-0B01-F026DEB98298}"/>
              </a:ext>
            </a:extLst>
          </p:cNvPr>
          <p:cNvSpPr txBox="1"/>
          <p:nvPr/>
        </p:nvSpPr>
        <p:spPr>
          <a:xfrm>
            <a:off x="10136191" y="3787765"/>
            <a:ext cx="1911346" cy="646331"/>
          </a:xfrm>
          <a:prstGeom prst="rect">
            <a:avLst/>
          </a:prstGeom>
          <a:noFill/>
        </p:spPr>
        <p:txBody>
          <a:bodyPr wrap="square" rtlCol="0">
            <a:spAutoFit/>
          </a:bodyPr>
          <a:lstStyle/>
          <a:p>
            <a:r>
              <a:rPr lang="es-ES" dirty="0">
                <a:solidFill>
                  <a:srgbClr val="00B050"/>
                </a:solidFill>
              </a:rPr>
              <a:t>Diagonales ascendientes</a:t>
            </a:r>
          </a:p>
        </p:txBody>
      </p:sp>
      <p:sp>
        <p:nvSpPr>
          <p:cNvPr id="17" name="TextBox 16">
            <a:extLst>
              <a:ext uri="{FF2B5EF4-FFF2-40B4-BE49-F238E27FC236}">
                <a16:creationId xmlns:a16="http://schemas.microsoft.com/office/drawing/2014/main" id="{2BC7E05A-5D05-1CD5-1986-3DE3268AB0E3}"/>
              </a:ext>
            </a:extLst>
          </p:cNvPr>
          <p:cNvSpPr txBox="1"/>
          <p:nvPr/>
        </p:nvSpPr>
        <p:spPr>
          <a:xfrm>
            <a:off x="2144268" y="5193263"/>
            <a:ext cx="6259068" cy="276999"/>
          </a:xfrm>
          <a:prstGeom prst="rect">
            <a:avLst/>
          </a:prstGeom>
          <a:noFill/>
        </p:spPr>
        <p:txBody>
          <a:bodyPr wrap="square" lIns="0" tIns="0" rIns="0" bIns="0" rtlCol="0">
            <a:spAutoFit/>
          </a:bodyPr>
          <a:lstStyle/>
          <a:p>
            <a:r>
              <a:rPr lang="es-ES" b="1" dirty="0"/>
              <a:t>La matriz Q final es la suma de todas estas matrices</a:t>
            </a:r>
          </a:p>
        </p:txBody>
      </p:sp>
    </p:spTree>
    <p:extLst>
      <p:ext uri="{BB962C8B-B14F-4D97-AF65-F5344CB8AC3E}">
        <p14:creationId xmlns:p14="http://schemas.microsoft.com/office/powerpoint/2010/main" val="3299699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932-FBF5-5486-4449-6EBAF69E4189}"/>
              </a:ext>
            </a:extLst>
          </p:cNvPr>
          <p:cNvSpPr>
            <a:spLocks noGrp="1"/>
          </p:cNvSpPr>
          <p:nvPr>
            <p:ph type="title"/>
          </p:nvPr>
        </p:nvSpPr>
        <p:spPr/>
        <p:txBody>
          <a:bodyPr/>
          <a:lstStyle/>
          <a:p>
            <a:r>
              <a:rPr lang="es-ES" dirty="0"/>
              <a:t>4. Ejecución en un Quantum </a:t>
            </a:r>
            <a:r>
              <a:rPr lang="es-ES" dirty="0" err="1"/>
              <a:t>Annealer</a:t>
            </a:r>
            <a:r>
              <a:rPr lang="es-ES" dirty="0"/>
              <a:t> (QA)</a:t>
            </a:r>
          </a:p>
        </p:txBody>
      </p:sp>
      <p:sp>
        <p:nvSpPr>
          <p:cNvPr id="4" name="Text Placeholder 3">
            <a:extLst>
              <a:ext uri="{FF2B5EF4-FFF2-40B4-BE49-F238E27FC236}">
                <a16:creationId xmlns:a16="http://schemas.microsoft.com/office/drawing/2014/main" id="{698E1602-6ED2-8DC3-D02D-533C2B8F62B9}"/>
              </a:ext>
            </a:extLst>
          </p:cNvPr>
          <p:cNvSpPr>
            <a:spLocks noGrp="1"/>
          </p:cNvSpPr>
          <p:nvPr>
            <p:ph type="body" sz="quarter" idx="11"/>
          </p:nvPr>
        </p:nvSpPr>
        <p:spPr>
          <a:xfrm>
            <a:off x="316799" y="1416622"/>
            <a:ext cx="11484000" cy="4637087"/>
          </a:xfrm>
        </p:spPr>
        <p:txBody>
          <a:bodyPr/>
          <a:lstStyle/>
          <a:p>
            <a:pPr>
              <a:spcBef>
                <a:spcPts val="1200"/>
              </a:spcBef>
              <a:spcAft>
                <a:spcPts val="1200"/>
              </a:spcAft>
            </a:pPr>
            <a:r>
              <a:rPr lang="es-ES" sz="1800" dirty="0">
                <a:latin typeface="Times New Roman" panose="02020603050405020304" pitchFamily="18" charset="0"/>
                <a:ea typeface="Calibri" panose="020F0502020204030204" pitchFamily="34" charset="0"/>
              </a:rPr>
              <a:t>U</a:t>
            </a:r>
            <a:r>
              <a:rPr lang="es-ES" sz="1800" dirty="0">
                <a:effectLst/>
                <a:latin typeface="Times New Roman" panose="02020603050405020304" pitchFamily="18" charset="0"/>
                <a:ea typeface="Calibri" panose="020F0502020204030204" pitchFamily="34" charset="0"/>
              </a:rPr>
              <a:t>tilicé la clase </a:t>
            </a:r>
            <a:r>
              <a:rPr lang="es-ES" sz="1800" b="1" dirty="0" err="1">
                <a:effectLst/>
                <a:latin typeface="Times New Roman" panose="02020603050405020304" pitchFamily="18" charset="0"/>
                <a:ea typeface="Calibri" panose="020F0502020204030204" pitchFamily="34" charset="0"/>
              </a:rPr>
              <a:t>DWaveSampler</a:t>
            </a:r>
            <a:r>
              <a:rPr lang="es-ES" sz="1800" dirty="0">
                <a:effectLst/>
                <a:latin typeface="Times New Roman" panose="02020603050405020304" pitchFamily="18" charset="0"/>
                <a:ea typeface="Calibri" panose="020F0502020204030204" pitchFamily="34" charset="0"/>
              </a:rPr>
              <a:t> del módulo </a:t>
            </a:r>
            <a:r>
              <a:rPr lang="es-ES" sz="1800" b="1" dirty="0" err="1">
                <a:effectLst/>
                <a:latin typeface="Times New Roman" panose="02020603050405020304" pitchFamily="18" charset="0"/>
                <a:ea typeface="Calibri" panose="020F0502020204030204" pitchFamily="34" charset="0"/>
              </a:rPr>
              <a:t>dwave.system</a:t>
            </a:r>
            <a:r>
              <a:rPr lang="es-ES" sz="1800" dirty="0">
                <a:effectLst/>
                <a:latin typeface="Times New Roman" panose="02020603050405020304" pitchFamily="18" charset="0"/>
                <a:ea typeface="Calibri" panose="020F0502020204030204" pitchFamily="34" charset="0"/>
              </a:rPr>
              <a:t> para ejecutar el problema QUBO. El QA empleado fue </a:t>
            </a:r>
            <a:r>
              <a:rPr lang="es-ES" sz="1800" b="1" dirty="0">
                <a:effectLst/>
                <a:latin typeface="Times New Roman" panose="02020603050405020304" pitchFamily="18" charset="0"/>
                <a:ea typeface="Calibri" panose="020F0502020204030204" pitchFamily="34" charset="0"/>
              </a:rPr>
              <a:t>Advantage_system5.4</a:t>
            </a:r>
            <a:r>
              <a:rPr lang="es-ES" sz="1800" dirty="0">
                <a:effectLst/>
                <a:latin typeface="Times New Roman" panose="02020603050405020304" pitchFamily="18" charset="0"/>
                <a:ea typeface="Calibri" panose="020F0502020204030204" pitchFamily="34" charset="0"/>
              </a:rPr>
              <a:t> (más de 5614 </a:t>
            </a:r>
            <a:r>
              <a:rPr lang="es-ES" sz="1800" dirty="0" err="1">
                <a:effectLst/>
                <a:latin typeface="Times New Roman" panose="02020603050405020304" pitchFamily="18" charset="0"/>
                <a:ea typeface="Calibri" panose="020F0502020204030204" pitchFamily="34" charset="0"/>
              </a:rPr>
              <a:t>qubits</a:t>
            </a:r>
            <a:r>
              <a:rPr lang="es-ES" sz="1800" dirty="0">
                <a:effectLst/>
                <a:latin typeface="Times New Roman" panose="02020603050405020304" pitchFamily="18" charset="0"/>
                <a:ea typeface="Calibri" panose="020F0502020204030204" pitchFamily="34" charset="0"/>
              </a:rPr>
              <a:t>) y establecí el número de lecturas a 100.</a:t>
            </a:r>
          </a:p>
          <a:p>
            <a:pPr>
              <a:spcBef>
                <a:spcPts val="1200"/>
              </a:spcBef>
              <a:spcAft>
                <a:spcPts val="1200"/>
              </a:spcAft>
            </a:pPr>
            <a:r>
              <a:rPr lang="es-ES" sz="1800" dirty="0">
                <a:effectLst/>
                <a:latin typeface="Times New Roman" panose="02020603050405020304" pitchFamily="18" charset="0"/>
                <a:ea typeface="Calibri" panose="020F0502020204030204" pitchFamily="34" charset="0"/>
              </a:rPr>
              <a:t>Hasta 5 reinas, se obtuvieron todas las soluciones válidas (de energía 0). </a:t>
            </a:r>
          </a:p>
          <a:p>
            <a:pPr>
              <a:spcBef>
                <a:spcPts val="1200"/>
              </a:spcBef>
              <a:spcAft>
                <a:spcPts val="1200"/>
              </a:spcAft>
            </a:pPr>
            <a:r>
              <a:rPr lang="es-ES" sz="1800" dirty="0">
                <a:effectLst/>
                <a:latin typeface="Times New Roman" panose="02020603050405020304" pitchFamily="18" charset="0"/>
                <a:ea typeface="Calibri" panose="020F0502020204030204" pitchFamily="34" charset="0"/>
              </a:rPr>
              <a:t>Para 6 y 7 se obtuvo solo 1 solución</a:t>
            </a:r>
          </a:p>
          <a:p>
            <a:pPr>
              <a:spcBef>
                <a:spcPts val="1200"/>
              </a:spcBef>
              <a:spcAft>
                <a:spcPts val="1200"/>
              </a:spcAft>
            </a:pPr>
            <a:r>
              <a:rPr lang="es-ES" sz="1800" dirty="0">
                <a:latin typeface="Times New Roman" panose="02020603050405020304" pitchFamily="18" charset="0"/>
                <a:ea typeface="Calibri" panose="020F0502020204030204" pitchFamily="34" charset="0"/>
              </a:rPr>
              <a:t>Para </a:t>
            </a:r>
            <a:r>
              <a:rPr lang="es-ES" sz="1800" dirty="0">
                <a:effectLst/>
                <a:latin typeface="Times New Roman" panose="02020603050405020304" pitchFamily="18" charset="0"/>
                <a:ea typeface="Calibri" panose="020F0502020204030204" pitchFamily="34" charset="0"/>
              </a:rPr>
              <a:t>8 reinas, hizo falta realizar 3000 lecturas para obtener una solución de energía (coste) 0. </a:t>
            </a:r>
          </a:p>
          <a:p>
            <a:pPr>
              <a:spcBef>
                <a:spcPts val="1200"/>
              </a:spcBef>
              <a:spcAft>
                <a:spcPts val="1200"/>
              </a:spcAft>
            </a:pPr>
            <a:r>
              <a:rPr lang="es-ES" sz="1800" dirty="0">
                <a:effectLst/>
                <a:latin typeface="Times New Roman" panose="02020603050405020304" pitchFamily="18" charset="0"/>
                <a:ea typeface="Calibri" panose="020F0502020204030204" pitchFamily="34" charset="0"/>
              </a:rPr>
              <a:t>Para más reinas, no se encontró ninguna solución válida.</a:t>
            </a:r>
          </a:p>
          <a:p>
            <a:pPr>
              <a:spcBef>
                <a:spcPts val="1200"/>
              </a:spcBef>
              <a:spcAft>
                <a:spcPts val="1200"/>
              </a:spcAft>
            </a:pPr>
            <a:r>
              <a:rPr lang="es-ES" sz="1800" dirty="0">
                <a:effectLst/>
                <a:latin typeface="Times New Roman" panose="02020603050405020304" pitchFamily="18" charset="0"/>
                <a:ea typeface="Calibri" panose="020F0502020204030204" pitchFamily="34" charset="0"/>
              </a:rPr>
              <a:t>Esto </a:t>
            </a:r>
            <a:r>
              <a:rPr lang="es-ES" sz="1800" dirty="0">
                <a:latin typeface="Times New Roman" panose="02020603050405020304" pitchFamily="18" charset="0"/>
                <a:ea typeface="Calibri" panose="020F0502020204030204" pitchFamily="34" charset="0"/>
              </a:rPr>
              <a:t>s</a:t>
            </a:r>
            <a:r>
              <a:rPr lang="es-ES" sz="1800" dirty="0">
                <a:effectLst/>
                <a:latin typeface="Times New Roman" panose="02020603050405020304" pitchFamily="18" charset="0"/>
                <a:ea typeface="Calibri" panose="020F0502020204030204" pitchFamily="34" charset="0"/>
              </a:rPr>
              <a:t>e debe al error de los </a:t>
            </a:r>
            <a:r>
              <a:rPr lang="es-ES" sz="1800" dirty="0" err="1">
                <a:effectLst/>
                <a:latin typeface="Times New Roman" panose="02020603050405020304" pitchFamily="18" charset="0"/>
                <a:ea typeface="Calibri" panose="020F0502020204030204" pitchFamily="34" charset="0"/>
              </a:rPr>
              <a:t>QAs</a:t>
            </a:r>
            <a:r>
              <a:rPr lang="es-ES" sz="1800" dirty="0">
                <a:effectLst/>
                <a:latin typeface="Times New Roman" panose="02020603050405020304" pitchFamily="18" charset="0"/>
                <a:ea typeface="Calibri" panose="020F0502020204030204" pitchFamily="34" charset="0"/>
              </a:rPr>
              <a:t> actuales. Como continuación de este trabajo, se podría investigar sobre las técnicas de mitigación de errores de los </a:t>
            </a:r>
            <a:r>
              <a:rPr lang="es-ES" sz="1800" dirty="0" err="1">
                <a:effectLst/>
                <a:latin typeface="Times New Roman" panose="02020603050405020304" pitchFamily="18" charset="0"/>
                <a:ea typeface="Calibri" panose="020F0502020204030204" pitchFamily="34" charset="0"/>
              </a:rPr>
              <a:t>QAs</a:t>
            </a:r>
            <a:r>
              <a:rPr lang="es-ES" sz="1800" dirty="0">
                <a:effectLst/>
                <a:latin typeface="Times New Roman" panose="02020603050405020304" pitchFamily="18" charset="0"/>
                <a:ea typeface="Calibri" panose="020F0502020204030204" pitchFamily="34" charset="0"/>
              </a:rPr>
              <a:t>.</a:t>
            </a:r>
            <a:endParaRPr lang="es-ES" dirty="0"/>
          </a:p>
        </p:txBody>
      </p:sp>
    </p:spTree>
    <p:extLst>
      <p:ext uri="{BB962C8B-B14F-4D97-AF65-F5344CB8AC3E}">
        <p14:creationId xmlns:p14="http://schemas.microsoft.com/office/powerpoint/2010/main" val="360113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932-FBF5-5486-4449-6EBAF69E4189}"/>
              </a:ext>
            </a:extLst>
          </p:cNvPr>
          <p:cNvSpPr>
            <a:spLocks noGrp="1"/>
          </p:cNvSpPr>
          <p:nvPr>
            <p:ph type="title"/>
          </p:nvPr>
        </p:nvSpPr>
        <p:spPr/>
        <p:txBody>
          <a:bodyPr/>
          <a:lstStyle/>
          <a:p>
            <a:r>
              <a:rPr lang="es-ES" dirty="0"/>
              <a:t>5. Aplicación del algoritmo </a:t>
            </a:r>
            <a:r>
              <a:rPr lang="es-ES" dirty="0" err="1"/>
              <a:t>Simulated</a:t>
            </a:r>
            <a:r>
              <a:rPr lang="es-ES" dirty="0"/>
              <a:t> </a:t>
            </a:r>
            <a:r>
              <a:rPr lang="es-ES" dirty="0" err="1"/>
              <a:t>Annealing</a:t>
            </a:r>
            <a:endParaRPr lang="es-ES" dirty="0"/>
          </a:p>
        </p:txBody>
      </p:sp>
      <p:sp>
        <p:nvSpPr>
          <p:cNvPr id="4" name="Text Placeholder 3">
            <a:extLst>
              <a:ext uri="{FF2B5EF4-FFF2-40B4-BE49-F238E27FC236}">
                <a16:creationId xmlns:a16="http://schemas.microsoft.com/office/drawing/2014/main" id="{698E1602-6ED2-8DC3-D02D-533C2B8F62B9}"/>
              </a:ext>
            </a:extLst>
          </p:cNvPr>
          <p:cNvSpPr>
            <a:spLocks noGrp="1" noRot="1" noMove="1" noResize="1" noEditPoints="1" noAdjustHandles="1" noChangeArrowheads="1" noChangeShapeType="1"/>
          </p:cNvSpPr>
          <p:nvPr>
            <p:ph type="body" sz="quarter" idx="11"/>
          </p:nvPr>
        </p:nvSpPr>
        <p:spPr>
          <a:xfrm>
            <a:off x="316799" y="1416622"/>
            <a:ext cx="11484000" cy="4637087"/>
          </a:xfrm>
        </p:spPr>
        <p:txBody>
          <a:bodyPr/>
          <a:lstStyle/>
          <a:p>
            <a:pPr>
              <a:spcBef>
                <a:spcPts val="1200"/>
              </a:spcBef>
              <a:spcAft>
                <a:spcPts val="1200"/>
              </a:spcAft>
            </a:pPr>
            <a:r>
              <a:rPr lang="es-ES" dirty="0"/>
              <a:t>Utilicé la clase </a:t>
            </a:r>
            <a:r>
              <a:rPr lang="es-ES" b="1" dirty="0" err="1">
                <a:solidFill>
                  <a:schemeClr val="tx1"/>
                </a:solidFill>
                <a:effectLst/>
                <a:latin typeface="+mn-lt"/>
              </a:rPr>
              <a:t>SimulatedAnnealingSampler</a:t>
            </a:r>
            <a:r>
              <a:rPr lang="es-ES" b="1" dirty="0">
                <a:solidFill>
                  <a:schemeClr val="tx1"/>
                </a:solidFill>
                <a:effectLst/>
                <a:latin typeface="+mn-lt"/>
              </a:rPr>
              <a:t> </a:t>
            </a:r>
            <a:r>
              <a:rPr lang="es-ES" dirty="0">
                <a:solidFill>
                  <a:schemeClr val="tx1"/>
                </a:solidFill>
                <a:effectLst/>
                <a:latin typeface="+mn-lt"/>
              </a:rPr>
              <a:t>del módulo </a:t>
            </a:r>
            <a:r>
              <a:rPr lang="es-ES" b="1" dirty="0" err="1">
                <a:solidFill>
                  <a:schemeClr val="tx1"/>
                </a:solidFill>
                <a:effectLst/>
                <a:latin typeface="+mn-lt"/>
              </a:rPr>
              <a:t>dwave.samplers</a:t>
            </a:r>
            <a:r>
              <a:rPr lang="es-ES" b="1" dirty="0">
                <a:solidFill>
                  <a:schemeClr val="tx1"/>
                </a:solidFill>
                <a:effectLst/>
                <a:latin typeface="+mn-lt"/>
              </a:rPr>
              <a:t> </a:t>
            </a:r>
            <a:r>
              <a:rPr lang="es-ES" dirty="0">
                <a:solidFill>
                  <a:schemeClr val="tx1"/>
                </a:solidFill>
                <a:effectLst/>
                <a:latin typeface="+mn-lt"/>
              </a:rPr>
              <a:t>de </a:t>
            </a:r>
            <a:r>
              <a:rPr lang="es-ES" dirty="0" err="1">
                <a:solidFill>
                  <a:schemeClr val="tx1"/>
                </a:solidFill>
                <a:effectLst/>
                <a:latin typeface="+mn-lt"/>
              </a:rPr>
              <a:t>Ocean</a:t>
            </a:r>
            <a:r>
              <a:rPr lang="es-ES" dirty="0">
                <a:solidFill>
                  <a:schemeClr val="tx1"/>
                </a:solidFill>
                <a:effectLst/>
                <a:latin typeface="+mn-lt"/>
              </a:rPr>
              <a:t>. Este algoritmo es puramente clásico y se ejecuta en la máquina local  (mi portátil).</a:t>
            </a:r>
          </a:p>
          <a:p>
            <a:pPr>
              <a:spcBef>
                <a:spcPts val="1200"/>
              </a:spcBef>
              <a:spcAft>
                <a:spcPts val="1200"/>
              </a:spcAft>
            </a:pPr>
            <a:r>
              <a:rPr lang="es-ES" dirty="0">
                <a:solidFill>
                  <a:schemeClr val="tx1"/>
                </a:solidFill>
                <a:effectLst/>
                <a:latin typeface="+mn-lt"/>
              </a:rPr>
              <a:t>Obtuve una solución válida para N = 220, utilizando 10 lecturas (es un algoritmo heurístico), y en tan solo 15 </a:t>
            </a:r>
            <a:r>
              <a:rPr lang="es-ES" dirty="0" err="1">
                <a:solidFill>
                  <a:schemeClr val="tx1"/>
                </a:solidFill>
                <a:effectLst/>
                <a:latin typeface="+mn-lt"/>
              </a:rPr>
              <a:t>mins</a:t>
            </a:r>
            <a:r>
              <a:rPr lang="es-ES" dirty="0">
                <a:solidFill>
                  <a:schemeClr val="tx1"/>
                </a:solidFill>
                <a:effectLst/>
                <a:latin typeface="+mn-lt"/>
              </a:rPr>
              <a:t> aprox.</a:t>
            </a:r>
          </a:p>
        </p:txBody>
      </p:sp>
      <p:pic>
        <p:nvPicPr>
          <p:cNvPr id="1026" name="Picture 2" descr="Simulated Annealing in NetLogo">
            <a:extLst>
              <a:ext uri="{FF2B5EF4-FFF2-40B4-BE49-F238E27FC236}">
                <a16:creationId xmlns:a16="http://schemas.microsoft.com/office/drawing/2014/main" id="{327E9E9B-5D15-07BF-1095-0680745DD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132" y="3064933"/>
            <a:ext cx="3630343" cy="2895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2932-FBF5-5486-4449-6EBAF69E4189}"/>
              </a:ext>
            </a:extLst>
          </p:cNvPr>
          <p:cNvSpPr>
            <a:spLocks noGrp="1"/>
          </p:cNvSpPr>
          <p:nvPr>
            <p:ph type="title"/>
          </p:nvPr>
        </p:nvSpPr>
        <p:spPr/>
        <p:txBody>
          <a:bodyPr/>
          <a:lstStyle/>
          <a:p>
            <a:r>
              <a:rPr lang="es-ES" dirty="0"/>
              <a:t>6. Aplicación de algoritmo híbrido</a:t>
            </a:r>
          </a:p>
        </p:txBody>
      </p:sp>
      <p:sp>
        <p:nvSpPr>
          <p:cNvPr id="4" name="Text Placeholder 3">
            <a:extLst>
              <a:ext uri="{FF2B5EF4-FFF2-40B4-BE49-F238E27FC236}">
                <a16:creationId xmlns:a16="http://schemas.microsoft.com/office/drawing/2014/main" id="{698E1602-6ED2-8DC3-D02D-533C2B8F62B9}"/>
              </a:ext>
            </a:extLst>
          </p:cNvPr>
          <p:cNvSpPr>
            <a:spLocks noGrp="1"/>
          </p:cNvSpPr>
          <p:nvPr>
            <p:ph type="body" sz="quarter" idx="11"/>
          </p:nvPr>
        </p:nvSpPr>
        <p:spPr>
          <a:xfrm>
            <a:off x="316799" y="1416622"/>
            <a:ext cx="11484000" cy="4637087"/>
          </a:xfrm>
        </p:spPr>
        <p:txBody>
          <a:bodyPr/>
          <a:lstStyle/>
          <a:p>
            <a:pPr>
              <a:spcBef>
                <a:spcPts val="1200"/>
              </a:spcBef>
              <a:spcAft>
                <a:spcPts val="1200"/>
              </a:spcAft>
            </a:pPr>
            <a:r>
              <a:rPr lang="es-ES" dirty="0"/>
              <a:t>Utilicé </a:t>
            </a:r>
            <a:r>
              <a:rPr lang="es-ES" sz="1800" b="1" dirty="0" err="1">
                <a:effectLst/>
                <a:latin typeface="Times New Roman" panose="02020603050405020304" pitchFamily="18" charset="0"/>
                <a:ea typeface="Calibri" panose="020F0502020204030204" pitchFamily="34" charset="0"/>
              </a:rPr>
              <a:t>LeapHybridSampler</a:t>
            </a:r>
            <a:r>
              <a:rPr lang="es-ES" sz="1800" dirty="0">
                <a:effectLst/>
                <a:latin typeface="Times New Roman" panose="02020603050405020304" pitchFamily="18" charset="0"/>
                <a:ea typeface="Calibri" panose="020F0502020204030204" pitchFamily="34" charset="0"/>
              </a:rPr>
              <a:t> del módulo </a:t>
            </a:r>
            <a:r>
              <a:rPr lang="es-ES" sz="1800" b="1" dirty="0" err="1">
                <a:effectLst/>
                <a:latin typeface="Times New Roman" panose="02020603050405020304" pitchFamily="18" charset="0"/>
                <a:ea typeface="Calibri" panose="020F0502020204030204" pitchFamily="34" charset="0"/>
              </a:rPr>
              <a:t>dwave.system</a:t>
            </a:r>
            <a:r>
              <a:rPr lang="es-ES" sz="1800" b="1" dirty="0">
                <a:effectLst/>
                <a:latin typeface="Times New Roman" panose="02020603050405020304" pitchFamily="18" charset="0"/>
                <a:ea typeface="Calibri" panose="020F0502020204030204" pitchFamily="34" charset="0"/>
              </a:rPr>
              <a:t> </a:t>
            </a:r>
            <a:r>
              <a:rPr lang="es-ES" sz="1800" dirty="0">
                <a:effectLst/>
                <a:latin typeface="Times New Roman" panose="02020603050405020304" pitchFamily="18" charset="0"/>
                <a:ea typeface="Calibri" panose="020F0502020204030204" pitchFamily="34" charset="0"/>
              </a:rPr>
              <a:t>de </a:t>
            </a:r>
            <a:r>
              <a:rPr lang="es-ES" sz="1800" dirty="0" err="1">
                <a:effectLst/>
                <a:latin typeface="Times New Roman" panose="02020603050405020304" pitchFamily="18" charset="0"/>
                <a:ea typeface="Calibri" panose="020F0502020204030204" pitchFamily="34" charset="0"/>
              </a:rPr>
              <a:t>Ocean</a:t>
            </a:r>
            <a:r>
              <a:rPr lang="es-ES" sz="1800" dirty="0">
                <a:effectLst/>
                <a:latin typeface="Times New Roman" panose="02020603050405020304" pitchFamily="18" charset="0"/>
                <a:ea typeface="Calibri" panose="020F0502020204030204" pitchFamily="34" charset="0"/>
              </a:rPr>
              <a:t>.</a:t>
            </a:r>
          </a:p>
          <a:p>
            <a:pPr>
              <a:spcBef>
                <a:spcPts val="1200"/>
              </a:spcBef>
              <a:spcAft>
                <a:spcPts val="1200"/>
              </a:spcAft>
            </a:pPr>
            <a:r>
              <a:rPr lang="es-ES" sz="1800" dirty="0">
                <a:effectLst/>
                <a:latin typeface="Times New Roman" panose="02020603050405020304" pitchFamily="18" charset="0"/>
                <a:ea typeface="Calibri" panose="020F0502020204030204" pitchFamily="34" charset="0"/>
              </a:rPr>
              <a:t>El método </a:t>
            </a:r>
            <a:r>
              <a:rPr lang="es-ES" sz="1800" dirty="0" err="1">
                <a:effectLst/>
                <a:latin typeface="Times New Roman" panose="02020603050405020304" pitchFamily="18" charset="0"/>
                <a:ea typeface="Calibri" panose="020F0502020204030204" pitchFamily="34" charset="0"/>
              </a:rPr>
              <a:t>sample</a:t>
            </a:r>
            <a:r>
              <a:rPr lang="es-ES" sz="1800" dirty="0">
                <a:effectLst/>
                <a:latin typeface="Times New Roman" panose="02020603050405020304" pitchFamily="18" charset="0"/>
                <a:ea typeface="Calibri" panose="020F0502020204030204" pitchFamily="34" charset="0"/>
              </a:rPr>
              <a:t> de esta clase solo permite realizar 1 lectura.</a:t>
            </a:r>
          </a:p>
          <a:p>
            <a:pPr>
              <a:spcBef>
                <a:spcPts val="1200"/>
              </a:spcBef>
              <a:spcAft>
                <a:spcPts val="1200"/>
              </a:spcAft>
            </a:pPr>
            <a:r>
              <a:rPr lang="es-ES" sz="1800" dirty="0">
                <a:latin typeface="Times New Roman" panose="02020603050405020304" pitchFamily="18" charset="0"/>
                <a:ea typeface="Calibri" panose="020F0502020204030204" pitchFamily="34" charset="0"/>
              </a:rPr>
              <a:t>Se encontró una solución válida de 244 reinas en unos 20 </a:t>
            </a:r>
            <a:r>
              <a:rPr lang="es-ES" sz="1800" dirty="0" err="1">
                <a:latin typeface="Times New Roman" panose="02020603050405020304" pitchFamily="18" charset="0"/>
                <a:ea typeface="Calibri" panose="020F0502020204030204" pitchFamily="34" charset="0"/>
              </a:rPr>
              <a:t>mins</a:t>
            </a:r>
            <a:r>
              <a:rPr lang="es-ES" sz="1800" dirty="0">
                <a:latin typeface="Times New Roman" panose="02020603050405020304" pitchFamily="18" charset="0"/>
                <a:ea typeface="Calibri" panose="020F0502020204030204" pitchFamily="34" charset="0"/>
              </a:rPr>
              <a:t>.</a:t>
            </a:r>
          </a:p>
        </p:txBody>
      </p:sp>
      <p:pic>
        <p:nvPicPr>
          <p:cNvPr id="2050" name="Picture 2" descr="hybrid-computing-notebook/01-hybrid-computing-getting-started.ipynb at  master · dwave-examples/hybrid-computing-notebook · GitHub">
            <a:extLst>
              <a:ext uri="{FF2B5EF4-FFF2-40B4-BE49-F238E27FC236}">
                <a16:creationId xmlns:a16="http://schemas.microsoft.com/office/drawing/2014/main" id="{4F25D122-0CE5-A1CC-5072-1A280A8AB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734" y="3735165"/>
            <a:ext cx="5613400" cy="27723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EBD2293-F7B0-5C05-733E-F17EB384BDCC}"/>
              </a:ext>
            </a:extLst>
          </p:cNvPr>
          <p:cNvSpPr txBox="1"/>
          <p:nvPr/>
        </p:nvSpPr>
        <p:spPr>
          <a:xfrm>
            <a:off x="8873067" y="6316133"/>
            <a:ext cx="2184400" cy="276999"/>
          </a:xfrm>
          <a:prstGeom prst="rect">
            <a:avLst/>
          </a:prstGeom>
          <a:noFill/>
        </p:spPr>
        <p:txBody>
          <a:bodyPr wrap="square" rtlCol="0">
            <a:spAutoFit/>
          </a:bodyPr>
          <a:lstStyle/>
          <a:p>
            <a:r>
              <a:rPr lang="es-ES" sz="1200" dirty="0" err="1"/>
              <a:t>Source</a:t>
            </a:r>
            <a:r>
              <a:rPr lang="es-ES" sz="1200" dirty="0"/>
              <a:t>: </a:t>
            </a:r>
            <a:r>
              <a:rPr lang="es-ES" sz="1200" dirty="0">
                <a:hlinkClick r:id="rId3"/>
              </a:rPr>
              <a:t>[</a:t>
            </a:r>
            <a:r>
              <a:rPr lang="es-ES" sz="1200" dirty="0" err="1">
                <a:hlinkClick r:id="rId3"/>
              </a:rPr>
              <a:t>github</a:t>
            </a:r>
            <a:r>
              <a:rPr lang="es-ES" sz="1200" dirty="0">
                <a:hlinkClick r:id="rId3"/>
              </a:rPr>
              <a:t> </a:t>
            </a:r>
            <a:r>
              <a:rPr lang="es-ES" sz="1200" dirty="0" err="1">
                <a:hlinkClick r:id="rId3"/>
              </a:rPr>
              <a:t>dwave</a:t>
            </a:r>
            <a:r>
              <a:rPr lang="es-ES" sz="1200" dirty="0">
                <a:hlinkClick r:id="rId3"/>
              </a:rPr>
              <a:t>]</a:t>
            </a:r>
            <a:endParaRPr lang="es-ES" sz="1200" dirty="0"/>
          </a:p>
        </p:txBody>
      </p:sp>
    </p:spTree>
    <p:extLst>
      <p:ext uri="{BB962C8B-B14F-4D97-AF65-F5344CB8AC3E}">
        <p14:creationId xmlns:p14="http://schemas.microsoft.com/office/powerpoint/2010/main" val="2609250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624C-FE38-B63F-AD5B-1948886029A5}"/>
              </a:ext>
            </a:extLst>
          </p:cNvPr>
          <p:cNvSpPr>
            <a:spLocks noGrp="1"/>
          </p:cNvSpPr>
          <p:nvPr>
            <p:ph type="title"/>
          </p:nvPr>
        </p:nvSpPr>
        <p:spPr/>
        <p:txBody>
          <a:bodyPr/>
          <a:lstStyle/>
          <a:p>
            <a:r>
              <a:rPr lang="es-ES" dirty="0"/>
              <a:t>7. Comparativa de </a:t>
            </a:r>
            <a:r>
              <a:rPr lang="es-ES" dirty="0" err="1"/>
              <a:t>Simulated</a:t>
            </a:r>
            <a:r>
              <a:rPr lang="es-ES" dirty="0"/>
              <a:t> </a:t>
            </a:r>
            <a:r>
              <a:rPr lang="es-ES" dirty="0" err="1"/>
              <a:t>Annealing</a:t>
            </a:r>
            <a:r>
              <a:rPr lang="es-ES" dirty="0"/>
              <a:t> y Híbrido</a:t>
            </a:r>
          </a:p>
        </p:txBody>
      </p:sp>
      <p:sp>
        <p:nvSpPr>
          <p:cNvPr id="7" name="TextBox 6">
            <a:extLst>
              <a:ext uri="{FF2B5EF4-FFF2-40B4-BE49-F238E27FC236}">
                <a16:creationId xmlns:a16="http://schemas.microsoft.com/office/drawing/2014/main" id="{D570F019-E490-4AC0-A9AC-D084398556C9}"/>
              </a:ext>
            </a:extLst>
          </p:cNvPr>
          <p:cNvSpPr txBox="1"/>
          <p:nvPr/>
        </p:nvSpPr>
        <p:spPr>
          <a:xfrm>
            <a:off x="316799" y="5654241"/>
            <a:ext cx="1684867" cy="369332"/>
          </a:xfrm>
          <a:prstGeom prst="rect">
            <a:avLst/>
          </a:prstGeom>
          <a:noFill/>
          <a:ln>
            <a:solidFill>
              <a:schemeClr val="tx1"/>
            </a:solidFill>
          </a:ln>
        </p:spPr>
        <p:txBody>
          <a:bodyPr wrap="square" rtlCol="0">
            <a:spAutoFit/>
          </a:bodyPr>
          <a:lstStyle/>
          <a:p>
            <a:r>
              <a:rPr lang="es-ES" dirty="0"/>
              <a:t>1 sola lectura</a:t>
            </a:r>
          </a:p>
        </p:txBody>
      </p:sp>
      <p:sp>
        <p:nvSpPr>
          <p:cNvPr id="8" name="TextBox 7">
            <a:extLst>
              <a:ext uri="{FF2B5EF4-FFF2-40B4-BE49-F238E27FC236}">
                <a16:creationId xmlns:a16="http://schemas.microsoft.com/office/drawing/2014/main" id="{E001F68B-46B7-B3E1-3DF5-C96A5FAF4E1D}"/>
              </a:ext>
            </a:extLst>
          </p:cNvPr>
          <p:cNvSpPr txBox="1"/>
          <p:nvPr/>
        </p:nvSpPr>
        <p:spPr>
          <a:xfrm>
            <a:off x="2434803" y="5838907"/>
            <a:ext cx="5583041" cy="923330"/>
          </a:xfrm>
          <a:prstGeom prst="rect">
            <a:avLst/>
          </a:prstGeom>
          <a:noFill/>
        </p:spPr>
        <p:txBody>
          <a:bodyPr wrap="square" rtlCol="0">
            <a:spAutoFit/>
          </a:bodyPr>
          <a:lstStyle/>
          <a:p>
            <a:r>
              <a:rPr lang="es-ES" dirty="0" err="1"/>
              <a:t>Simulated</a:t>
            </a:r>
            <a:r>
              <a:rPr lang="es-ES" dirty="0"/>
              <a:t> </a:t>
            </a:r>
            <a:r>
              <a:rPr lang="es-ES" dirty="0" err="1"/>
              <a:t>annealing</a:t>
            </a:r>
            <a:r>
              <a:rPr lang="es-ES" dirty="0"/>
              <a:t> (clásico) </a:t>
            </a:r>
            <a:r>
              <a:rPr lang="es-ES" b="1" dirty="0"/>
              <a:t>no </a:t>
            </a:r>
            <a:r>
              <a:rPr lang="es-ES" dirty="0"/>
              <a:t>es capaz de encontrar la solución para </a:t>
            </a:r>
            <a:r>
              <a:rPr lang="es-ES" b="1" dirty="0"/>
              <a:t>N = 244 </a:t>
            </a:r>
            <a:r>
              <a:rPr lang="es-ES" dirty="0"/>
              <a:t>y el método híbrido </a:t>
            </a:r>
            <a:r>
              <a:rPr lang="es-ES" b="1" dirty="0"/>
              <a:t>sí</a:t>
            </a:r>
          </a:p>
        </p:txBody>
      </p:sp>
      <p:sp>
        <p:nvSpPr>
          <p:cNvPr id="9" name="Arrow: Right 8">
            <a:extLst>
              <a:ext uri="{FF2B5EF4-FFF2-40B4-BE49-F238E27FC236}">
                <a16:creationId xmlns:a16="http://schemas.microsoft.com/office/drawing/2014/main" id="{0F394C9C-951F-249C-6CA8-01D4C43072C7}"/>
              </a:ext>
            </a:extLst>
          </p:cNvPr>
          <p:cNvSpPr/>
          <p:nvPr/>
        </p:nvSpPr>
        <p:spPr>
          <a:xfrm>
            <a:off x="7998593" y="6103532"/>
            <a:ext cx="904775" cy="197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TextBox 9">
            <a:extLst>
              <a:ext uri="{FF2B5EF4-FFF2-40B4-BE49-F238E27FC236}">
                <a16:creationId xmlns:a16="http://schemas.microsoft.com/office/drawing/2014/main" id="{5AAC297B-4D56-9AE1-5032-E05B2DC72182}"/>
              </a:ext>
            </a:extLst>
          </p:cNvPr>
          <p:cNvSpPr txBox="1"/>
          <p:nvPr/>
        </p:nvSpPr>
        <p:spPr>
          <a:xfrm>
            <a:off x="9038122" y="5838907"/>
            <a:ext cx="1684867" cy="646331"/>
          </a:xfrm>
          <a:prstGeom prst="rect">
            <a:avLst/>
          </a:prstGeom>
          <a:noFill/>
        </p:spPr>
        <p:txBody>
          <a:bodyPr wrap="square" rtlCol="0">
            <a:spAutoFit/>
          </a:bodyPr>
          <a:lstStyle/>
          <a:p>
            <a:r>
              <a:rPr lang="es-ES" b="1" dirty="0">
                <a:solidFill>
                  <a:srgbClr val="00B050"/>
                </a:solidFill>
              </a:rPr>
              <a:t>Ventaja cuántica</a:t>
            </a:r>
          </a:p>
        </p:txBody>
      </p:sp>
      <p:sp>
        <p:nvSpPr>
          <p:cNvPr id="11" name="TextBox 10">
            <a:extLst>
              <a:ext uri="{FF2B5EF4-FFF2-40B4-BE49-F238E27FC236}">
                <a16:creationId xmlns:a16="http://schemas.microsoft.com/office/drawing/2014/main" id="{DBE4DCB9-A382-8A07-45DB-E8BDFF1BD3A0}"/>
              </a:ext>
            </a:extLst>
          </p:cNvPr>
          <p:cNvSpPr txBox="1"/>
          <p:nvPr/>
        </p:nvSpPr>
        <p:spPr>
          <a:xfrm>
            <a:off x="10070867" y="1778829"/>
            <a:ext cx="1684867" cy="523220"/>
          </a:xfrm>
          <a:prstGeom prst="rect">
            <a:avLst/>
          </a:prstGeom>
          <a:noFill/>
          <a:ln>
            <a:solidFill>
              <a:schemeClr val="tx1"/>
            </a:solidFill>
          </a:ln>
        </p:spPr>
        <p:txBody>
          <a:bodyPr wrap="square" rtlCol="0">
            <a:spAutoFit/>
          </a:bodyPr>
          <a:lstStyle/>
          <a:p>
            <a:r>
              <a:rPr lang="es-ES" sz="1400" dirty="0"/>
              <a:t>Cuadrado: E = 0</a:t>
            </a:r>
          </a:p>
          <a:p>
            <a:r>
              <a:rPr lang="es-ES" sz="1400" dirty="0"/>
              <a:t>Triángulo: E = 2</a:t>
            </a:r>
          </a:p>
        </p:txBody>
      </p:sp>
      <p:pic>
        <p:nvPicPr>
          <p:cNvPr id="13" name="Picture 12" descr="A graph with red and blue dots&#10;&#10;Description automatically generated">
            <a:extLst>
              <a:ext uri="{FF2B5EF4-FFF2-40B4-BE49-F238E27FC236}">
                <a16:creationId xmlns:a16="http://schemas.microsoft.com/office/drawing/2014/main" id="{7501610F-FB94-1771-9B8F-B19BECE3ABD4}"/>
              </a:ext>
            </a:extLst>
          </p:cNvPr>
          <p:cNvPicPr>
            <a:picLocks noChangeAspect="1"/>
          </p:cNvPicPr>
          <p:nvPr/>
        </p:nvPicPr>
        <p:blipFill rotWithShape="1">
          <a:blip r:embed="rId2">
            <a:extLst>
              <a:ext uri="{28A0092B-C50C-407E-A947-70E740481C1C}">
                <a14:useLocalDpi xmlns:a14="http://schemas.microsoft.com/office/drawing/2010/main" val="0"/>
              </a:ext>
            </a:extLst>
          </a:blip>
          <a:srcRect l="6830" t="10376" r="8618"/>
          <a:stretch/>
        </p:blipFill>
        <p:spPr>
          <a:xfrm>
            <a:off x="752535" y="1015743"/>
            <a:ext cx="9128020" cy="4626124"/>
          </a:xfrm>
          <a:prstGeom prst="rect">
            <a:avLst/>
          </a:prstGeom>
        </p:spPr>
      </p:pic>
      <p:sp>
        <p:nvSpPr>
          <p:cNvPr id="14" name="TextBox 13">
            <a:extLst>
              <a:ext uri="{FF2B5EF4-FFF2-40B4-BE49-F238E27FC236}">
                <a16:creationId xmlns:a16="http://schemas.microsoft.com/office/drawing/2014/main" id="{B50AC85D-3B61-31D6-6890-5F27CD1EE971}"/>
              </a:ext>
            </a:extLst>
          </p:cNvPr>
          <p:cNvSpPr txBox="1"/>
          <p:nvPr/>
        </p:nvSpPr>
        <p:spPr>
          <a:xfrm>
            <a:off x="10070867" y="3647760"/>
            <a:ext cx="1920244" cy="830997"/>
          </a:xfrm>
          <a:prstGeom prst="rect">
            <a:avLst/>
          </a:prstGeom>
          <a:noFill/>
          <a:ln>
            <a:solidFill>
              <a:schemeClr val="tx1"/>
            </a:solidFill>
          </a:ln>
        </p:spPr>
        <p:txBody>
          <a:bodyPr wrap="square" rtlCol="0">
            <a:spAutoFit/>
          </a:bodyPr>
          <a:lstStyle/>
          <a:p>
            <a:r>
              <a:rPr lang="es-ES" sz="1200" dirty="0"/>
              <a:t>Para N =244 con SA, se obtiene una solución de energía -53, lo que no tiene sentido</a:t>
            </a:r>
          </a:p>
        </p:txBody>
      </p:sp>
      <p:cxnSp>
        <p:nvCxnSpPr>
          <p:cNvPr id="16" name="Straight Arrow Connector 15">
            <a:extLst>
              <a:ext uri="{FF2B5EF4-FFF2-40B4-BE49-F238E27FC236}">
                <a16:creationId xmlns:a16="http://schemas.microsoft.com/office/drawing/2014/main" id="{18A5BDE2-59A2-92DD-04E4-C060041B1EBE}"/>
              </a:ext>
            </a:extLst>
          </p:cNvPr>
          <p:cNvCxnSpPr>
            <a:cxnSpLocks/>
          </p:cNvCxnSpPr>
          <p:nvPr/>
        </p:nvCxnSpPr>
        <p:spPr>
          <a:xfrm>
            <a:off x="9298004" y="3137836"/>
            <a:ext cx="1424985" cy="327192"/>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85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A59CF-430C-2A7A-0967-E2D74B8531A0}"/>
              </a:ext>
            </a:extLst>
          </p:cNvPr>
          <p:cNvSpPr>
            <a:spLocks noGrp="1"/>
          </p:cNvSpPr>
          <p:nvPr>
            <p:ph type="title"/>
          </p:nvPr>
        </p:nvSpPr>
        <p:spPr/>
        <p:txBody>
          <a:bodyPr/>
          <a:lstStyle/>
          <a:p>
            <a:r>
              <a:rPr lang="es-ES" dirty="0"/>
              <a:t>Aplicaciones</a:t>
            </a:r>
          </a:p>
        </p:txBody>
      </p:sp>
      <p:sp>
        <p:nvSpPr>
          <p:cNvPr id="4" name="Text Placeholder 3">
            <a:extLst>
              <a:ext uri="{FF2B5EF4-FFF2-40B4-BE49-F238E27FC236}">
                <a16:creationId xmlns:a16="http://schemas.microsoft.com/office/drawing/2014/main" id="{F649E7BD-FEC2-C2C6-F990-0383170AEC93}"/>
              </a:ext>
            </a:extLst>
          </p:cNvPr>
          <p:cNvSpPr>
            <a:spLocks noGrp="1"/>
          </p:cNvSpPr>
          <p:nvPr>
            <p:ph type="body" sz="quarter" idx="11"/>
          </p:nvPr>
        </p:nvSpPr>
        <p:spPr/>
        <p:txBody>
          <a:bodyPr/>
          <a:lstStyle/>
          <a:p>
            <a:pPr marL="0" indent="0">
              <a:spcBef>
                <a:spcPts val="1800"/>
              </a:spcBef>
              <a:spcAft>
                <a:spcPts val="1800"/>
              </a:spcAft>
              <a:buNone/>
            </a:pPr>
            <a:r>
              <a:rPr lang="es-ES" dirty="0"/>
              <a:t>Aunque el problema de las N reinas es de interés puramente matemático, el método para solucionarlo con técnicas de optimización combinatoria se puede extrapolar a otros contextos prácticos en campos como:</a:t>
            </a:r>
          </a:p>
          <a:p>
            <a:pPr lvl="1">
              <a:spcBef>
                <a:spcPts val="1800"/>
              </a:spcBef>
              <a:spcAft>
                <a:spcPts val="1800"/>
              </a:spcAft>
            </a:pPr>
            <a:r>
              <a:rPr lang="es-ES" dirty="0"/>
              <a:t>Logística: Problema del Viajante (elegir la ruta que minimice la distancia a recorrer).</a:t>
            </a:r>
          </a:p>
          <a:p>
            <a:pPr lvl="1">
              <a:spcBef>
                <a:spcPts val="1800"/>
              </a:spcBef>
              <a:spcAft>
                <a:spcPts val="1800"/>
              </a:spcAft>
            </a:pPr>
            <a:r>
              <a:rPr lang="es-ES" dirty="0"/>
              <a:t>Finanzas: Optimización de cartera (encontrar una asignación de activos que maximice la rentabilidad y minimice los riesgos).</a:t>
            </a:r>
          </a:p>
          <a:p>
            <a:pPr lvl="1">
              <a:spcBef>
                <a:spcPts val="1800"/>
              </a:spcBef>
              <a:spcAft>
                <a:spcPts val="1800"/>
              </a:spcAft>
            </a:pPr>
            <a:r>
              <a:rPr lang="es-ES" dirty="0"/>
              <a:t>Planificación urbana: </a:t>
            </a:r>
            <a:r>
              <a:rPr lang="es-ES" b="0" i="0" dirty="0">
                <a:solidFill>
                  <a:srgbClr val="333333"/>
                </a:solidFill>
                <a:effectLst/>
                <a:latin typeface="+mn-lt"/>
              </a:rPr>
              <a:t>D-Wave </a:t>
            </a:r>
            <a:r>
              <a:rPr lang="es-ES" b="0" i="0" dirty="0" err="1">
                <a:solidFill>
                  <a:srgbClr val="333333"/>
                </a:solidFill>
                <a:effectLst/>
                <a:latin typeface="+mn-lt"/>
              </a:rPr>
              <a:t>Systems</a:t>
            </a:r>
            <a:r>
              <a:rPr lang="es-ES" b="0" i="0" dirty="0">
                <a:solidFill>
                  <a:srgbClr val="333333"/>
                </a:solidFill>
                <a:effectLst/>
                <a:latin typeface="+mn-lt"/>
              </a:rPr>
              <a:t> colaboró ​​con el Grupo Volkswagen para desarrollar un algoritmo cuántico que optimizó la ubicación de estaciones de carga de vehículos eléctricos en las ciudades en función de los patrones de demanda previstos.</a:t>
            </a:r>
            <a:endParaRPr lang="es-ES" dirty="0">
              <a:latin typeface="+mn-lt"/>
            </a:endParaRPr>
          </a:p>
          <a:p>
            <a:pPr lvl="1">
              <a:spcBef>
                <a:spcPts val="1800"/>
              </a:spcBef>
              <a:spcAft>
                <a:spcPts val="1800"/>
              </a:spcAft>
            </a:pPr>
            <a:r>
              <a:rPr lang="es-ES" dirty="0"/>
              <a:t>Descubrimiento de fármacos</a:t>
            </a:r>
            <a:r>
              <a:rPr lang="es-ES" dirty="0">
                <a:latin typeface="+mn-lt"/>
              </a:rPr>
              <a:t>: b</a:t>
            </a:r>
            <a:r>
              <a:rPr lang="es-ES" b="0" i="0" dirty="0">
                <a:solidFill>
                  <a:srgbClr val="333333"/>
                </a:solidFill>
                <a:effectLst/>
                <a:latin typeface="+mn-lt"/>
              </a:rPr>
              <a:t>úsqueda eficiente en amplias bibliotecas de compuestos químicos. Al optimizar las estructuras y propiedades moleculares, estos algoritmos ayudan a identificar posibles fármacos candidatos con mayor eficacia y menos efectos secundarios.</a:t>
            </a:r>
            <a:endParaRPr lang="es-ES" dirty="0">
              <a:latin typeface="+mn-lt"/>
            </a:endParaRPr>
          </a:p>
          <a:p>
            <a:pPr lvl="1"/>
            <a:endParaRPr lang="es-ES" dirty="0"/>
          </a:p>
          <a:p>
            <a:endParaRPr lang="es-ES" dirty="0"/>
          </a:p>
        </p:txBody>
      </p:sp>
      <p:sp>
        <p:nvSpPr>
          <p:cNvPr id="5" name="TextBox 4">
            <a:extLst>
              <a:ext uri="{FF2B5EF4-FFF2-40B4-BE49-F238E27FC236}">
                <a16:creationId xmlns:a16="http://schemas.microsoft.com/office/drawing/2014/main" id="{B9519618-3A06-9C66-5057-EBC80792760B}"/>
              </a:ext>
            </a:extLst>
          </p:cNvPr>
          <p:cNvSpPr txBox="1"/>
          <p:nvPr/>
        </p:nvSpPr>
        <p:spPr>
          <a:xfrm>
            <a:off x="7998592" y="6386085"/>
            <a:ext cx="3282215" cy="307777"/>
          </a:xfrm>
          <a:prstGeom prst="rect">
            <a:avLst/>
          </a:prstGeom>
          <a:noFill/>
        </p:spPr>
        <p:txBody>
          <a:bodyPr wrap="square" rtlCol="0">
            <a:spAutoFit/>
          </a:bodyPr>
          <a:lstStyle/>
          <a:p>
            <a:r>
              <a:rPr lang="es-ES" sz="1400" dirty="0"/>
              <a:t>Fuente: </a:t>
            </a:r>
            <a:r>
              <a:rPr lang="es-ES" sz="1400" dirty="0">
                <a:hlinkClick r:id="rId2"/>
              </a:rPr>
              <a:t>[</a:t>
            </a:r>
            <a:r>
              <a:rPr lang="es-ES" sz="1400" dirty="0" err="1">
                <a:hlinkClick r:id="rId2"/>
              </a:rPr>
              <a:t>Faster</a:t>
            </a:r>
            <a:r>
              <a:rPr lang="es-ES" sz="1400" dirty="0">
                <a:hlinkClick r:id="rId2"/>
              </a:rPr>
              <a:t> Capital]</a:t>
            </a:r>
            <a:endParaRPr lang="es-ES" sz="1400" dirty="0"/>
          </a:p>
        </p:txBody>
      </p:sp>
    </p:spTree>
    <p:extLst>
      <p:ext uri="{BB962C8B-B14F-4D97-AF65-F5344CB8AC3E}">
        <p14:creationId xmlns:p14="http://schemas.microsoft.com/office/powerpoint/2010/main" val="1872488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E43D-4AFE-75F1-FBFA-3FD92C92A17F}"/>
              </a:ext>
            </a:extLst>
          </p:cNvPr>
          <p:cNvSpPr>
            <a:spLocks noGrp="1"/>
          </p:cNvSpPr>
          <p:nvPr>
            <p:ph type="title"/>
          </p:nvPr>
        </p:nvSpPr>
        <p:spPr/>
        <p:txBody>
          <a:bodyPr/>
          <a:lstStyle/>
          <a:p>
            <a:r>
              <a:rPr lang="es-ES" dirty="0"/>
              <a:t>8. Conclusión</a:t>
            </a:r>
          </a:p>
        </p:txBody>
      </p:sp>
      <p:sp>
        <p:nvSpPr>
          <p:cNvPr id="4" name="Text Placeholder 3">
            <a:extLst>
              <a:ext uri="{FF2B5EF4-FFF2-40B4-BE49-F238E27FC236}">
                <a16:creationId xmlns:a16="http://schemas.microsoft.com/office/drawing/2014/main" id="{5B40B054-4D5A-BA6B-AB16-FDDA8D5F0126}"/>
              </a:ext>
            </a:extLst>
          </p:cNvPr>
          <p:cNvSpPr>
            <a:spLocks noGrp="1"/>
          </p:cNvSpPr>
          <p:nvPr>
            <p:ph type="body" sz="quarter" idx="11"/>
          </p:nvPr>
        </p:nvSpPr>
        <p:spPr/>
        <p:txBody>
          <a:bodyPr/>
          <a:lstStyle/>
          <a:p>
            <a:pPr>
              <a:lnSpc>
                <a:spcPct val="300000"/>
              </a:lnSpc>
            </a:pPr>
            <a:r>
              <a:rPr lang="es-ES" dirty="0"/>
              <a:t>Se ha encontrado solución al problema de las N reinas hasta N = 244 (con el método híbrido).</a:t>
            </a:r>
          </a:p>
          <a:p>
            <a:pPr>
              <a:lnSpc>
                <a:spcPct val="300000"/>
              </a:lnSpc>
            </a:pPr>
            <a:r>
              <a:rPr lang="es-ES" dirty="0"/>
              <a:t>Hasta N = 224, el algoritmo clásico </a:t>
            </a:r>
            <a:r>
              <a:rPr lang="es-ES" i="1" dirty="0" err="1"/>
              <a:t>Simulated</a:t>
            </a:r>
            <a:r>
              <a:rPr lang="es-ES" i="1" dirty="0"/>
              <a:t> </a:t>
            </a:r>
            <a:r>
              <a:rPr lang="es-ES" i="1" dirty="0" err="1"/>
              <a:t>Annealing</a:t>
            </a:r>
            <a:r>
              <a:rPr lang="es-ES" i="1" dirty="0"/>
              <a:t> </a:t>
            </a:r>
            <a:r>
              <a:rPr lang="es-ES" dirty="0"/>
              <a:t>es más rápido que el método híbrido.</a:t>
            </a:r>
          </a:p>
          <a:p>
            <a:pPr>
              <a:lnSpc>
                <a:spcPct val="300000"/>
              </a:lnSpc>
            </a:pPr>
            <a:r>
              <a:rPr lang="es-ES" dirty="0"/>
              <a:t> Para N = 244, el algoritmo híbrido encuentra solución y </a:t>
            </a:r>
            <a:r>
              <a:rPr lang="es-ES" dirty="0" err="1"/>
              <a:t>Simulated</a:t>
            </a:r>
            <a:r>
              <a:rPr lang="es-ES" dirty="0"/>
              <a:t> </a:t>
            </a:r>
            <a:r>
              <a:rPr lang="es-ES" dirty="0" err="1"/>
              <a:t>Annealing</a:t>
            </a:r>
            <a:r>
              <a:rPr lang="es-ES" dirty="0"/>
              <a:t> no.</a:t>
            </a:r>
          </a:p>
          <a:p>
            <a:pPr>
              <a:lnSpc>
                <a:spcPct val="300000"/>
              </a:lnSpc>
            </a:pPr>
            <a:r>
              <a:rPr lang="es-ES" dirty="0"/>
              <a:t>El algoritmo híbrido es más eficiente cuando el número de casillas del tablero (o bits) es muy grande (244</a:t>
            </a:r>
            <a:r>
              <a:rPr lang="es-ES" baseline="30000" dirty="0"/>
              <a:t>2</a:t>
            </a:r>
            <a:r>
              <a:rPr lang="es-ES" dirty="0"/>
              <a:t>)</a:t>
            </a:r>
          </a:p>
          <a:p>
            <a:endParaRPr lang="es-ES" dirty="0"/>
          </a:p>
        </p:txBody>
      </p:sp>
      <p:sp>
        <p:nvSpPr>
          <p:cNvPr id="5" name="Arrow: Right 4">
            <a:extLst>
              <a:ext uri="{FF2B5EF4-FFF2-40B4-BE49-F238E27FC236}">
                <a16:creationId xmlns:a16="http://schemas.microsoft.com/office/drawing/2014/main" id="{74D9D8E4-8E55-03AA-A556-09151A22E925}"/>
              </a:ext>
            </a:extLst>
          </p:cNvPr>
          <p:cNvSpPr/>
          <p:nvPr/>
        </p:nvSpPr>
        <p:spPr>
          <a:xfrm rot="5400000">
            <a:off x="5042542" y="4763410"/>
            <a:ext cx="613393" cy="1973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TextBox 5">
            <a:extLst>
              <a:ext uri="{FF2B5EF4-FFF2-40B4-BE49-F238E27FC236}">
                <a16:creationId xmlns:a16="http://schemas.microsoft.com/office/drawing/2014/main" id="{5F3EB4FB-E70F-FCF9-3594-746072F40348}"/>
              </a:ext>
            </a:extLst>
          </p:cNvPr>
          <p:cNvSpPr txBox="1"/>
          <p:nvPr/>
        </p:nvSpPr>
        <p:spPr>
          <a:xfrm>
            <a:off x="3388092" y="5357296"/>
            <a:ext cx="5881036" cy="369332"/>
          </a:xfrm>
          <a:prstGeom prst="rect">
            <a:avLst/>
          </a:prstGeom>
          <a:noFill/>
        </p:spPr>
        <p:txBody>
          <a:bodyPr wrap="square" rtlCol="0">
            <a:spAutoFit/>
          </a:bodyPr>
          <a:lstStyle/>
          <a:p>
            <a:r>
              <a:rPr lang="es-ES" b="1" dirty="0">
                <a:solidFill>
                  <a:srgbClr val="00B050"/>
                </a:solidFill>
              </a:rPr>
              <a:t>Aceleración cuántica/ Ventaja híbrida</a:t>
            </a:r>
          </a:p>
        </p:txBody>
      </p:sp>
    </p:spTree>
    <p:extLst>
      <p:ext uri="{BB962C8B-B14F-4D97-AF65-F5344CB8AC3E}">
        <p14:creationId xmlns:p14="http://schemas.microsoft.com/office/powerpoint/2010/main" val="409242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A5969D-9ACF-C093-6ED1-D784DCD6211B}"/>
              </a:ext>
            </a:extLst>
          </p:cNvPr>
          <p:cNvSpPr>
            <a:spLocks noGrp="1"/>
          </p:cNvSpPr>
          <p:nvPr>
            <p:ph type="ctrTitle"/>
          </p:nvPr>
        </p:nvSpPr>
        <p:spPr>
          <a:xfrm>
            <a:off x="804016" y="2746861"/>
            <a:ext cx="8250532" cy="682140"/>
          </a:xfrm>
        </p:spPr>
        <p:txBody>
          <a:bodyPr>
            <a:normAutofit fontScale="90000"/>
          </a:bodyPr>
          <a:lstStyle/>
          <a:p>
            <a:r>
              <a:rPr lang="es-ES" dirty="0"/>
              <a:t>¡Muchas gracias por su atención!</a:t>
            </a:r>
          </a:p>
        </p:txBody>
      </p:sp>
    </p:spTree>
    <p:extLst>
      <p:ext uri="{BB962C8B-B14F-4D97-AF65-F5344CB8AC3E}">
        <p14:creationId xmlns:p14="http://schemas.microsoft.com/office/powerpoint/2010/main" val="166551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1D18D-294D-6A7A-1194-09B96FBFF6A6}"/>
              </a:ext>
            </a:extLst>
          </p:cNvPr>
          <p:cNvSpPr>
            <a:spLocks noGrp="1"/>
          </p:cNvSpPr>
          <p:nvPr>
            <p:ph type="title"/>
          </p:nvPr>
        </p:nvSpPr>
        <p:spPr/>
        <p:txBody>
          <a:bodyPr/>
          <a:lstStyle/>
          <a:p>
            <a:r>
              <a:rPr lang="es-ES" dirty="0"/>
              <a:t>1. Introducción</a:t>
            </a:r>
          </a:p>
        </p:txBody>
      </p:sp>
      <p:sp>
        <p:nvSpPr>
          <p:cNvPr id="4" name="Text Placeholder 3">
            <a:extLst>
              <a:ext uri="{FF2B5EF4-FFF2-40B4-BE49-F238E27FC236}">
                <a16:creationId xmlns:a16="http://schemas.microsoft.com/office/drawing/2014/main" id="{54547C62-9AC6-9F1D-A7A7-ED87751923C7}"/>
              </a:ext>
            </a:extLst>
          </p:cNvPr>
          <p:cNvSpPr>
            <a:spLocks noGrp="1"/>
          </p:cNvSpPr>
          <p:nvPr>
            <p:ph type="body" sz="quarter" idx="11"/>
          </p:nvPr>
        </p:nvSpPr>
        <p:spPr>
          <a:xfrm>
            <a:off x="577517" y="1316038"/>
            <a:ext cx="10818795" cy="771919"/>
          </a:xfrm>
        </p:spPr>
        <p:txBody>
          <a:bodyPr/>
          <a:lstStyle/>
          <a:p>
            <a:pPr marL="0" indent="0">
              <a:buNone/>
            </a:pPr>
            <a:r>
              <a:rPr lang="es-ES" dirty="0"/>
              <a:t>El problema de las 8 reinas consiste en encontrar una forma (o todas) de colocar 8 reinas en un tablero de ajedrez (8x8) de forma que no se amenacen entre sí (o demostrar que no la hay).</a:t>
            </a:r>
          </a:p>
          <a:p>
            <a:pPr marL="0" indent="0">
              <a:buNone/>
            </a:pPr>
            <a:endParaRPr lang="es-ES" dirty="0"/>
          </a:p>
        </p:txBody>
      </p:sp>
      <p:pic>
        <p:nvPicPr>
          <p:cNvPr id="17" name="Picture 16" descr="A game board with chess pieces">
            <a:extLst>
              <a:ext uri="{FF2B5EF4-FFF2-40B4-BE49-F238E27FC236}">
                <a16:creationId xmlns:a16="http://schemas.microsoft.com/office/drawing/2014/main" id="{88600F72-E68A-D63A-36FC-579EC0D7D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781" y="2380240"/>
            <a:ext cx="2479576" cy="2479576"/>
          </a:xfrm>
          <a:prstGeom prst="rect">
            <a:avLst/>
          </a:prstGeom>
          <a:ln w="38100">
            <a:solidFill>
              <a:srgbClr val="FF0000"/>
            </a:solidFill>
          </a:ln>
        </p:spPr>
      </p:pic>
      <p:sp>
        <p:nvSpPr>
          <p:cNvPr id="18" name="TextBox 17">
            <a:extLst>
              <a:ext uri="{FF2B5EF4-FFF2-40B4-BE49-F238E27FC236}">
                <a16:creationId xmlns:a16="http://schemas.microsoft.com/office/drawing/2014/main" id="{DD9FD0D1-06AC-B7BD-9DA0-7DD352AA8946}"/>
              </a:ext>
            </a:extLst>
          </p:cNvPr>
          <p:cNvSpPr txBox="1"/>
          <p:nvPr/>
        </p:nvSpPr>
        <p:spPr>
          <a:xfrm>
            <a:off x="1017818" y="5030605"/>
            <a:ext cx="2569944" cy="923330"/>
          </a:xfrm>
          <a:prstGeom prst="rect">
            <a:avLst/>
          </a:prstGeom>
          <a:noFill/>
        </p:spPr>
        <p:txBody>
          <a:bodyPr wrap="square" rtlCol="0">
            <a:spAutoFit/>
          </a:bodyPr>
          <a:lstStyle/>
          <a:p>
            <a:r>
              <a:rPr lang="es-ES" dirty="0"/>
              <a:t>Todas las reinas deben estar en </a:t>
            </a:r>
          </a:p>
          <a:p>
            <a:r>
              <a:rPr lang="es-ES" dirty="0"/>
              <a:t>filas distintas</a:t>
            </a:r>
          </a:p>
        </p:txBody>
      </p:sp>
      <p:sp>
        <p:nvSpPr>
          <p:cNvPr id="21" name="Arrow: Right 20">
            <a:extLst>
              <a:ext uri="{FF2B5EF4-FFF2-40B4-BE49-F238E27FC236}">
                <a16:creationId xmlns:a16="http://schemas.microsoft.com/office/drawing/2014/main" id="{FA0F82F6-D1ED-CE1E-6FF7-B85E7A9EA1B3}"/>
              </a:ext>
            </a:extLst>
          </p:cNvPr>
          <p:cNvSpPr/>
          <p:nvPr/>
        </p:nvSpPr>
        <p:spPr>
          <a:xfrm>
            <a:off x="1395663" y="4675376"/>
            <a:ext cx="336884" cy="8662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5" name="Group 4">
            <a:extLst>
              <a:ext uri="{FF2B5EF4-FFF2-40B4-BE49-F238E27FC236}">
                <a16:creationId xmlns:a16="http://schemas.microsoft.com/office/drawing/2014/main" id="{30BC5FA9-0001-66F8-4667-1734D88DC12D}"/>
              </a:ext>
            </a:extLst>
          </p:cNvPr>
          <p:cNvGrpSpPr/>
          <p:nvPr/>
        </p:nvGrpSpPr>
        <p:grpSpPr>
          <a:xfrm>
            <a:off x="4659574" y="2380240"/>
            <a:ext cx="2570779" cy="3599163"/>
            <a:chOff x="4852560" y="3012694"/>
            <a:chExt cx="2570779" cy="3599163"/>
          </a:xfrm>
        </p:grpSpPr>
        <p:pic>
          <p:nvPicPr>
            <p:cNvPr id="13" name="Picture 12" descr="A game board with chess pieces">
              <a:extLst>
                <a:ext uri="{FF2B5EF4-FFF2-40B4-BE49-F238E27FC236}">
                  <a16:creationId xmlns:a16="http://schemas.microsoft.com/office/drawing/2014/main" id="{38025E72-E8E2-3B70-8269-1293C943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2560" y="3012694"/>
              <a:ext cx="2486879" cy="2479576"/>
            </a:xfrm>
            <a:prstGeom prst="rect">
              <a:avLst/>
            </a:prstGeom>
            <a:ln w="38100">
              <a:solidFill>
                <a:srgbClr val="FF0000"/>
              </a:solidFill>
            </a:ln>
          </p:spPr>
        </p:pic>
        <p:sp>
          <p:nvSpPr>
            <p:cNvPr id="19" name="TextBox 18">
              <a:extLst>
                <a:ext uri="{FF2B5EF4-FFF2-40B4-BE49-F238E27FC236}">
                  <a16:creationId xmlns:a16="http://schemas.microsoft.com/office/drawing/2014/main" id="{E7D53CBF-4398-C9F9-F33D-CF13B40F6E78}"/>
                </a:ext>
              </a:extLst>
            </p:cNvPr>
            <p:cNvSpPr txBox="1"/>
            <p:nvPr/>
          </p:nvSpPr>
          <p:spPr>
            <a:xfrm>
              <a:off x="4936460" y="5688527"/>
              <a:ext cx="2486879" cy="923330"/>
            </a:xfrm>
            <a:prstGeom prst="rect">
              <a:avLst/>
            </a:prstGeom>
            <a:noFill/>
          </p:spPr>
          <p:txBody>
            <a:bodyPr wrap="square" rtlCol="0">
              <a:spAutoFit/>
            </a:bodyPr>
            <a:lstStyle/>
            <a:p>
              <a:r>
                <a:rPr lang="es-ES" dirty="0"/>
                <a:t>Todas las reinas deben estar en </a:t>
              </a:r>
            </a:p>
            <a:p>
              <a:r>
                <a:rPr lang="es-ES" dirty="0"/>
                <a:t>columnas distintas</a:t>
              </a:r>
            </a:p>
          </p:txBody>
        </p:sp>
        <p:sp>
          <p:nvSpPr>
            <p:cNvPr id="22" name="Arrow: Right 21">
              <a:extLst>
                <a:ext uri="{FF2B5EF4-FFF2-40B4-BE49-F238E27FC236}">
                  <a16:creationId xmlns:a16="http://schemas.microsoft.com/office/drawing/2014/main" id="{8BB80F9D-547C-37E4-98D0-0DFF715B072C}"/>
                </a:ext>
              </a:extLst>
            </p:cNvPr>
            <p:cNvSpPr/>
            <p:nvPr/>
          </p:nvSpPr>
          <p:spPr>
            <a:xfrm rot="16200000">
              <a:off x="4718083" y="4664951"/>
              <a:ext cx="601390" cy="10748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 name="Group 5">
            <a:extLst>
              <a:ext uri="{FF2B5EF4-FFF2-40B4-BE49-F238E27FC236}">
                <a16:creationId xmlns:a16="http://schemas.microsoft.com/office/drawing/2014/main" id="{9B3A2BF6-4D82-2A71-9432-5F24FFCFA12B}"/>
              </a:ext>
            </a:extLst>
          </p:cNvPr>
          <p:cNvGrpSpPr/>
          <p:nvPr/>
        </p:nvGrpSpPr>
        <p:grpSpPr>
          <a:xfrm>
            <a:off x="8392670" y="2394859"/>
            <a:ext cx="2653828" cy="3576174"/>
            <a:chOff x="8392670" y="2394859"/>
            <a:chExt cx="2653828" cy="3576174"/>
          </a:xfrm>
        </p:grpSpPr>
        <p:pic>
          <p:nvPicPr>
            <p:cNvPr id="15" name="Picture 14" descr="A game board with chess pieces">
              <a:extLst>
                <a:ext uri="{FF2B5EF4-FFF2-40B4-BE49-F238E27FC236}">
                  <a16:creationId xmlns:a16="http://schemas.microsoft.com/office/drawing/2014/main" id="{0E567CF0-D0E8-180D-7B43-E88B36DF6E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2670" y="2394859"/>
              <a:ext cx="2490483" cy="2479576"/>
            </a:xfrm>
            <a:prstGeom prst="rect">
              <a:avLst/>
            </a:prstGeom>
            <a:ln w="38100">
              <a:solidFill>
                <a:srgbClr val="FF0000"/>
              </a:solidFill>
            </a:ln>
          </p:spPr>
        </p:pic>
        <p:sp>
          <p:nvSpPr>
            <p:cNvPr id="20" name="TextBox 19">
              <a:extLst>
                <a:ext uri="{FF2B5EF4-FFF2-40B4-BE49-F238E27FC236}">
                  <a16:creationId xmlns:a16="http://schemas.microsoft.com/office/drawing/2014/main" id="{D6003019-A5CA-D2DD-7983-9E943B8DDBF3}"/>
                </a:ext>
              </a:extLst>
            </p:cNvPr>
            <p:cNvSpPr txBox="1"/>
            <p:nvPr/>
          </p:nvSpPr>
          <p:spPr>
            <a:xfrm>
              <a:off x="8476554" y="5047703"/>
              <a:ext cx="2569944" cy="923330"/>
            </a:xfrm>
            <a:prstGeom prst="rect">
              <a:avLst/>
            </a:prstGeom>
            <a:noFill/>
          </p:spPr>
          <p:txBody>
            <a:bodyPr wrap="square" rtlCol="0">
              <a:spAutoFit/>
            </a:bodyPr>
            <a:lstStyle/>
            <a:p>
              <a:r>
                <a:rPr lang="es-ES" dirty="0"/>
                <a:t>Todas las reinas deben estar en </a:t>
              </a:r>
            </a:p>
            <a:p>
              <a:r>
                <a:rPr lang="es-ES" dirty="0"/>
                <a:t>diagonales distintas</a:t>
              </a:r>
            </a:p>
          </p:txBody>
        </p:sp>
        <p:grpSp>
          <p:nvGrpSpPr>
            <p:cNvPr id="3" name="Group 2">
              <a:extLst>
                <a:ext uri="{FF2B5EF4-FFF2-40B4-BE49-F238E27FC236}">
                  <a16:creationId xmlns:a16="http://schemas.microsoft.com/office/drawing/2014/main" id="{818C22B2-D0B3-5278-BC2E-CE9ECBC84036}"/>
                </a:ext>
              </a:extLst>
            </p:cNvPr>
            <p:cNvGrpSpPr/>
            <p:nvPr/>
          </p:nvGrpSpPr>
          <p:grpSpPr>
            <a:xfrm>
              <a:off x="9132771" y="3003563"/>
              <a:ext cx="1297803" cy="645939"/>
              <a:chOff x="9132771" y="3003563"/>
              <a:chExt cx="1297803" cy="645939"/>
            </a:xfrm>
          </p:grpSpPr>
          <p:sp>
            <p:nvSpPr>
              <p:cNvPr id="23" name="Arrow: Right 22">
                <a:extLst>
                  <a:ext uri="{FF2B5EF4-FFF2-40B4-BE49-F238E27FC236}">
                    <a16:creationId xmlns:a16="http://schemas.microsoft.com/office/drawing/2014/main" id="{ECAB015D-42CE-E317-E3C1-A45D67C39152}"/>
                  </a:ext>
                </a:extLst>
              </p:cNvPr>
              <p:cNvSpPr/>
              <p:nvPr/>
            </p:nvSpPr>
            <p:spPr>
              <a:xfrm rot="18744251">
                <a:off x="9007643" y="3437746"/>
                <a:ext cx="336884" cy="8662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Arrow: Right 23">
                <a:extLst>
                  <a:ext uri="{FF2B5EF4-FFF2-40B4-BE49-F238E27FC236}">
                    <a16:creationId xmlns:a16="http://schemas.microsoft.com/office/drawing/2014/main" id="{669633A7-1A55-6ACC-9306-B251B5EE0CC3}"/>
                  </a:ext>
                </a:extLst>
              </p:cNvPr>
              <p:cNvSpPr/>
              <p:nvPr/>
            </p:nvSpPr>
            <p:spPr>
              <a:xfrm rot="13736707">
                <a:off x="10218819" y="3128691"/>
                <a:ext cx="336884" cy="86627"/>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grpSp>
    </p:spTree>
    <p:extLst>
      <p:ext uri="{BB962C8B-B14F-4D97-AF65-F5344CB8AC3E}">
        <p14:creationId xmlns:p14="http://schemas.microsoft.com/office/powerpoint/2010/main" val="135733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602D-0076-EAD2-B358-C9F184C5E891}"/>
              </a:ext>
            </a:extLst>
          </p:cNvPr>
          <p:cNvSpPr>
            <a:spLocks noGrp="1"/>
          </p:cNvSpPr>
          <p:nvPr>
            <p:ph type="title"/>
          </p:nvPr>
        </p:nvSpPr>
        <p:spPr/>
        <p:txBody>
          <a:bodyPr/>
          <a:lstStyle/>
          <a:p>
            <a:r>
              <a:rPr lang="es-ES" dirty="0"/>
              <a:t>1. Introducción</a:t>
            </a:r>
          </a:p>
        </p:txBody>
      </p:sp>
      <p:sp>
        <p:nvSpPr>
          <p:cNvPr id="4" name="Text Placeholder 3">
            <a:extLst>
              <a:ext uri="{FF2B5EF4-FFF2-40B4-BE49-F238E27FC236}">
                <a16:creationId xmlns:a16="http://schemas.microsoft.com/office/drawing/2014/main" id="{05BBA712-D2ED-73CF-2EA8-B354DC77C614}"/>
              </a:ext>
            </a:extLst>
          </p:cNvPr>
          <p:cNvSpPr>
            <a:spLocks noGrp="1"/>
          </p:cNvSpPr>
          <p:nvPr>
            <p:ph type="body" sz="quarter" idx="11"/>
          </p:nvPr>
        </p:nvSpPr>
        <p:spPr>
          <a:xfrm>
            <a:off x="451459" y="1601082"/>
            <a:ext cx="3225561" cy="4637087"/>
          </a:xfrm>
        </p:spPr>
        <p:txBody>
          <a:bodyPr/>
          <a:lstStyle/>
          <a:p>
            <a:pPr marL="0" indent="0">
              <a:spcBef>
                <a:spcPts val="1200"/>
              </a:spcBef>
              <a:spcAft>
                <a:spcPts val="1200"/>
              </a:spcAft>
              <a:buNone/>
            </a:pPr>
            <a:r>
              <a:rPr lang="es-ES" dirty="0"/>
              <a:t>Las posiciones de las reinas deben cumplir que la</a:t>
            </a:r>
          </a:p>
          <a:p>
            <a:pPr marL="457200" indent="-457200">
              <a:spcBef>
                <a:spcPts val="1200"/>
              </a:spcBef>
              <a:spcAft>
                <a:spcPts val="1200"/>
              </a:spcAft>
              <a:buFont typeface="+mj-lt"/>
              <a:buAutoNum type="arabicPeriod"/>
            </a:pPr>
            <a:r>
              <a:rPr lang="es-ES" dirty="0"/>
              <a:t>Suma de su columna y fila sea distinta al resto (distinta diagonal descendiente).</a:t>
            </a:r>
          </a:p>
          <a:p>
            <a:pPr marL="457200" indent="-457200">
              <a:spcBef>
                <a:spcPts val="1200"/>
              </a:spcBef>
              <a:spcAft>
                <a:spcPts val="1200"/>
              </a:spcAft>
              <a:buFont typeface="+mj-lt"/>
              <a:buAutoNum type="arabicPeriod"/>
            </a:pPr>
            <a:r>
              <a:rPr lang="es-ES" dirty="0"/>
              <a:t>Resta de su columna y fila sea distinta al resto (distinta diagonal ascendente).</a:t>
            </a:r>
          </a:p>
          <a:p>
            <a:pPr marL="0" indent="0">
              <a:buNone/>
            </a:pPr>
            <a:endParaRPr lang="es-ES" dirty="0"/>
          </a:p>
        </p:txBody>
      </p:sp>
      <p:grpSp>
        <p:nvGrpSpPr>
          <p:cNvPr id="42" name="Group 41">
            <a:extLst>
              <a:ext uri="{FF2B5EF4-FFF2-40B4-BE49-F238E27FC236}">
                <a16:creationId xmlns:a16="http://schemas.microsoft.com/office/drawing/2014/main" id="{1B1ED6D0-3B88-75D4-2348-2B2A883F604B}"/>
              </a:ext>
            </a:extLst>
          </p:cNvPr>
          <p:cNvGrpSpPr/>
          <p:nvPr/>
        </p:nvGrpSpPr>
        <p:grpSpPr>
          <a:xfrm>
            <a:off x="3513221" y="1913180"/>
            <a:ext cx="8489482" cy="4246702"/>
            <a:chOff x="2356360" y="1981025"/>
            <a:chExt cx="8489482" cy="4246702"/>
          </a:xfrm>
        </p:grpSpPr>
        <p:grpSp>
          <p:nvGrpSpPr>
            <p:cNvPr id="33" name="Group 32">
              <a:extLst>
                <a:ext uri="{FF2B5EF4-FFF2-40B4-BE49-F238E27FC236}">
                  <a16:creationId xmlns:a16="http://schemas.microsoft.com/office/drawing/2014/main" id="{9D4F29C8-CE02-58BD-28EA-26EB0085D586}"/>
                </a:ext>
              </a:extLst>
            </p:cNvPr>
            <p:cNvGrpSpPr/>
            <p:nvPr/>
          </p:nvGrpSpPr>
          <p:grpSpPr>
            <a:xfrm>
              <a:off x="2356360" y="1981025"/>
              <a:ext cx="6569824" cy="4246702"/>
              <a:chOff x="4531670" y="2048402"/>
              <a:chExt cx="6569824" cy="4246702"/>
            </a:xfrm>
          </p:grpSpPr>
          <p:sp>
            <p:nvSpPr>
              <p:cNvPr id="5" name="TextBox 4">
                <a:extLst>
                  <a:ext uri="{FF2B5EF4-FFF2-40B4-BE49-F238E27FC236}">
                    <a16:creationId xmlns:a16="http://schemas.microsoft.com/office/drawing/2014/main" id="{E3257EBA-06F3-22C8-FFC7-15AEF4DC6FC2}"/>
                  </a:ext>
                </a:extLst>
              </p:cNvPr>
              <p:cNvSpPr txBox="1"/>
              <p:nvPr/>
            </p:nvSpPr>
            <p:spPr>
              <a:xfrm>
                <a:off x="7353701" y="5925772"/>
                <a:ext cx="279133" cy="369332"/>
              </a:xfrm>
              <a:prstGeom prst="rect">
                <a:avLst/>
              </a:prstGeom>
              <a:noFill/>
            </p:spPr>
            <p:txBody>
              <a:bodyPr wrap="square" rtlCol="0">
                <a:spAutoFit/>
              </a:bodyPr>
              <a:lstStyle/>
              <a:p>
                <a:r>
                  <a:rPr lang="es-ES" dirty="0"/>
                  <a:t>0</a:t>
                </a:r>
              </a:p>
            </p:txBody>
          </p:sp>
          <p:sp>
            <p:nvSpPr>
              <p:cNvPr id="6" name="TextBox 5">
                <a:extLst>
                  <a:ext uri="{FF2B5EF4-FFF2-40B4-BE49-F238E27FC236}">
                    <a16:creationId xmlns:a16="http://schemas.microsoft.com/office/drawing/2014/main" id="{57F77030-A11A-63A1-CE26-20D6A56C7903}"/>
                  </a:ext>
                </a:extLst>
              </p:cNvPr>
              <p:cNvSpPr txBox="1"/>
              <p:nvPr/>
            </p:nvSpPr>
            <p:spPr>
              <a:xfrm>
                <a:off x="7852610" y="5925772"/>
                <a:ext cx="279133" cy="369332"/>
              </a:xfrm>
              <a:prstGeom prst="rect">
                <a:avLst/>
              </a:prstGeom>
              <a:noFill/>
            </p:spPr>
            <p:txBody>
              <a:bodyPr wrap="square" rtlCol="0">
                <a:spAutoFit/>
              </a:bodyPr>
              <a:lstStyle/>
              <a:p>
                <a:r>
                  <a:rPr lang="es-ES" dirty="0"/>
                  <a:t>1</a:t>
                </a:r>
              </a:p>
            </p:txBody>
          </p:sp>
          <p:sp>
            <p:nvSpPr>
              <p:cNvPr id="7" name="TextBox 6">
                <a:extLst>
                  <a:ext uri="{FF2B5EF4-FFF2-40B4-BE49-F238E27FC236}">
                    <a16:creationId xmlns:a16="http://schemas.microsoft.com/office/drawing/2014/main" id="{2E20ADE5-ED4B-26B3-EC25-6DE77FE02E30}"/>
                  </a:ext>
                </a:extLst>
              </p:cNvPr>
              <p:cNvSpPr txBox="1"/>
              <p:nvPr/>
            </p:nvSpPr>
            <p:spPr>
              <a:xfrm>
                <a:off x="8309811" y="5916143"/>
                <a:ext cx="279133" cy="369332"/>
              </a:xfrm>
              <a:prstGeom prst="rect">
                <a:avLst/>
              </a:prstGeom>
              <a:noFill/>
            </p:spPr>
            <p:txBody>
              <a:bodyPr wrap="square" rtlCol="0">
                <a:spAutoFit/>
              </a:bodyPr>
              <a:lstStyle/>
              <a:p>
                <a:r>
                  <a:rPr lang="es-ES" dirty="0"/>
                  <a:t>2</a:t>
                </a:r>
              </a:p>
            </p:txBody>
          </p:sp>
          <p:sp>
            <p:nvSpPr>
              <p:cNvPr id="8" name="TextBox 7">
                <a:extLst>
                  <a:ext uri="{FF2B5EF4-FFF2-40B4-BE49-F238E27FC236}">
                    <a16:creationId xmlns:a16="http://schemas.microsoft.com/office/drawing/2014/main" id="{9E2A7572-B9CA-FA01-CFC0-7CB7BFFC5BF8}"/>
                  </a:ext>
                </a:extLst>
              </p:cNvPr>
              <p:cNvSpPr txBox="1"/>
              <p:nvPr/>
            </p:nvSpPr>
            <p:spPr>
              <a:xfrm>
                <a:off x="8795887" y="5916147"/>
                <a:ext cx="279133" cy="369332"/>
              </a:xfrm>
              <a:prstGeom prst="rect">
                <a:avLst/>
              </a:prstGeom>
              <a:noFill/>
            </p:spPr>
            <p:txBody>
              <a:bodyPr wrap="square" rtlCol="0">
                <a:spAutoFit/>
              </a:bodyPr>
              <a:lstStyle/>
              <a:p>
                <a:r>
                  <a:rPr lang="es-ES" dirty="0"/>
                  <a:t>3</a:t>
                </a:r>
              </a:p>
            </p:txBody>
          </p:sp>
          <p:sp>
            <p:nvSpPr>
              <p:cNvPr id="9" name="TextBox 8">
                <a:extLst>
                  <a:ext uri="{FF2B5EF4-FFF2-40B4-BE49-F238E27FC236}">
                    <a16:creationId xmlns:a16="http://schemas.microsoft.com/office/drawing/2014/main" id="{FDE6F3D5-7E65-67A2-0DA2-9D6482792B09}"/>
                  </a:ext>
                </a:extLst>
              </p:cNvPr>
              <p:cNvSpPr txBox="1"/>
              <p:nvPr/>
            </p:nvSpPr>
            <p:spPr>
              <a:xfrm>
                <a:off x="9277862" y="5916145"/>
                <a:ext cx="279133" cy="369332"/>
              </a:xfrm>
              <a:prstGeom prst="rect">
                <a:avLst/>
              </a:prstGeom>
              <a:noFill/>
            </p:spPr>
            <p:txBody>
              <a:bodyPr wrap="square" rtlCol="0">
                <a:spAutoFit/>
              </a:bodyPr>
              <a:lstStyle/>
              <a:p>
                <a:r>
                  <a:rPr lang="es-ES" dirty="0"/>
                  <a:t>4</a:t>
                </a:r>
              </a:p>
            </p:txBody>
          </p:sp>
          <p:sp>
            <p:nvSpPr>
              <p:cNvPr id="12" name="TextBox 11">
                <a:extLst>
                  <a:ext uri="{FF2B5EF4-FFF2-40B4-BE49-F238E27FC236}">
                    <a16:creationId xmlns:a16="http://schemas.microsoft.com/office/drawing/2014/main" id="{69546405-6584-E7D9-D63C-7B4B0137C663}"/>
                  </a:ext>
                </a:extLst>
              </p:cNvPr>
              <p:cNvSpPr txBox="1"/>
              <p:nvPr/>
            </p:nvSpPr>
            <p:spPr>
              <a:xfrm>
                <a:off x="10188159" y="5916147"/>
                <a:ext cx="279133" cy="369332"/>
              </a:xfrm>
              <a:prstGeom prst="rect">
                <a:avLst/>
              </a:prstGeom>
              <a:noFill/>
            </p:spPr>
            <p:txBody>
              <a:bodyPr wrap="square" rtlCol="0">
                <a:spAutoFit/>
              </a:bodyPr>
              <a:lstStyle/>
              <a:p>
                <a:r>
                  <a:rPr lang="es-ES" dirty="0"/>
                  <a:t>6</a:t>
                </a:r>
              </a:p>
            </p:txBody>
          </p:sp>
          <p:sp>
            <p:nvSpPr>
              <p:cNvPr id="13" name="TextBox 12">
                <a:extLst>
                  <a:ext uri="{FF2B5EF4-FFF2-40B4-BE49-F238E27FC236}">
                    <a16:creationId xmlns:a16="http://schemas.microsoft.com/office/drawing/2014/main" id="{C64AB0E1-EE98-ED39-0C12-82D31E8C637C}"/>
                  </a:ext>
                </a:extLst>
              </p:cNvPr>
              <p:cNvSpPr txBox="1"/>
              <p:nvPr/>
            </p:nvSpPr>
            <p:spPr>
              <a:xfrm>
                <a:off x="9727044" y="5914543"/>
                <a:ext cx="279133" cy="369332"/>
              </a:xfrm>
              <a:prstGeom prst="rect">
                <a:avLst/>
              </a:prstGeom>
              <a:noFill/>
            </p:spPr>
            <p:txBody>
              <a:bodyPr wrap="square" rtlCol="0">
                <a:spAutoFit/>
              </a:bodyPr>
              <a:lstStyle/>
              <a:p>
                <a:r>
                  <a:rPr lang="es-ES" dirty="0"/>
                  <a:t>5</a:t>
                </a:r>
              </a:p>
            </p:txBody>
          </p:sp>
          <p:sp>
            <p:nvSpPr>
              <p:cNvPr id="14" name="TextBox 13">
                <a:extLst>
                  <a:ext uri="{FF2B5EF4-FFF2-40B4-BE49-F238E27FC236}">
                    <a16:creationId xmlns:a16="http://schemas.microsoft.com/office/drawing/2014/main" id="{B9AFB8BC-2809-FCC5-4AD2-09895879B8BB}"/>
                  </a:ext>
                </a:extLst>
              </p:cNvPr>
              <p:cNvSpPr txBox="1"/>
              <p:nvPr/>
            </p:nvSpPr>
            <p:spPr>
              <a:xfrm>
                <a:off x="10695091" y="5914543"/>
                <a:ext cx="279133" cy="369332"/>
              </a:xfrm>
              <a:prstGeom prst="rect">
                <a:avLst/>
              </a:prstGeom>
              <a:noFill/>
            </p:spPr>
            <p:txBody>
              <a:bodyPr wrap="square" rtlCol="0">
                <a:spAutoFit/>
              </a:bodyPr>
              <a:lstStyle/>
              <a:p>
                <a:r>
                  <a:rPr lang="es-ES" dirty="0"/>
                  <a:t>7</a:t>
                </a:r>
              </a:p>
            </p:txBody>
          </p:sp>
          <p:sp>
            <p:nvSpPr>
              <p:cNvPr id="15" name="TextBox 14">
                <a:extLst>
                  <a:ext uri="{FF2B5EF4-FFF2-40B4-BE49-F238E27FC236}">
                    <a16:creationId xmlns:a16="http://schemas.microsoft.com/office/drawing/2014/main" id="{4B3754AD-CEA7-25B9-8555-6F52587FE995}"/>
                  </a:ext>
                </a:extLst>
              </p:cNvPr>
              <p:cNvSpPr txBox="1"/>
              <p:nvPr/>
            </p:nvSpPr>
            <p:spPr>
              <a:xfrm>
                <a:off x="6800965" y="5499944"/>
                <a:ext cx="279133" cy="369332"/>
              </a:xfrm>
              <a:prstGeom prst="rect">
                <a:avLst/>
              </a:prstGeom>
              <a:noFill/>
            </p:spPr>
            <p:txBody>
              <a:bodyPr wrap="square" rtlCol="0">
                <a:spAutoFit/>
              </a:bodyPr>
              <a:lstStyle/>
              <a:p>
                <a:r>
                  <a:rPr lang="es-ES" dirty="0"/>
                  <a:t>0</a:t>
                </a:r>
              </a:p>
            </p:txBody>
          </p:sp>
          <p:sp>
            <p:nvSpPr>
              <p:cNvPr id="17" name="TextBox 16">
                <a:extLst>
                  <a:ext uri="{FF2B5EF4-FFF2-40B4-BE49-F238E27FC236}">
                    <a16:creationId xmlns:a16="http://schemas.microsoft.com/office/drawing/2014/main" id="{831D49BA-FC3F-9997-F184-C5B364224169}"/>
                  </a:ext>
                </a:extLst>
              </p:cNvPr>
              <p:cNvSpPr txBox="1"/>
              <p:nvPr/>
            </p:nvSpPr>
            <p:spPr>
              <a:xfrm>
                <a:off x="6804173" y="4935975"/>
                <a:ext cx="279133" cy="369332"/>
              </a:xfrm>
              <a:prstGeom prst="rect">
                <a:avLst/>
              </a:prstGeom>
              <a:noFill/>
            </p:spPr>
            <p:txBody>
              <a:bodyPr wrap="square" rtlCol="0">
                <a:spAutoFit/>
              </a:bodyPr>
              <a:lstStyle/>
              <a:p>
                <a:r>
                  <a:rPr lang="es-ES" dirty="0"/>
                  <a:t>1</a:t>
                </a:r>
              </a:p>
            </p:txBody>
          </p:sp>
          <p:sp>
            <p:nvSpPr>
              <p:cNvPr id="18" name="TextBox 17">
                <a:extLst>
                  <a:ext uri="{FF2B5EF4-FFF2-40B4-BE49-F238E27FC236}">
                    <a16:creationId xmlns:a16="http://schemas.microsoft.com/office/drawing/2014/main" id="{9E6B92A6-2B1F-757D-A77F-CFBE0CC1FA82}"/>
                  </a:ext>
                </a:extLst>
              </p:cNvPr>
              <p:cNvSpPr txBox="1"/>
              <p:nvPr/>
            </p:nvSpPr>
            <p:spPr>
              <a:xfrm>
                <a:off x="6800964" y="4469325"/>
                <a:ext cx="279133" cy="369332"/>
              </a:xfrm>
              <a:prstGeom prst="rect">
                <a:avLst/>
              </a:prstGeom>
              <a:noFill/>
            </p:spPr>
            <p:txBody>
              <a:bodyPr wrap="square" rtlCol="0">
                <a:spAutoFit/>
              </a:bodyPr>
              <a:lstStyle/>
              <a:p>
                <a:r>
                  <a:rPr lang="es-ES" dirty="0"/>
                  <a:t>2</a:t>
                </a:r>
              </a:p>
            </p:txBody>
          </p:sp>
          <p:sp>
            <p:nvSpPr>
              <p:cNvPr id="19" name="TextBox 18">
                <a:extLst>
                  <a:ext uri="{FF2B5EF4-FFF2-40B4-BE49-F238E27FC236}">
                    <a16:creationId xmlns:a16="http://schemas.microsoft.com/office/drawing/2014/main" id="{C11A755B-6D97-3FB4-3E20-E22A1444A539}"/>
                  </a:ext>
                </a:extLst>
              </p:cNvPr>
              <p:cNvSpPr txBox="1"/>
              <p:nvPr/>
            </p:nvSpPr>
            <p:spPr>
              <a:xfrm>
                <a:off x="6800964" y="4002675"/>
                <a:ext cx="279133" cy="369332"/>
              </a:xfrm>
              <a:prstGeom prst="rect">
                <a:avLst/>
              </a:prstGeom>
              <a:noFill/>
            </p:spPr>
            <p:txBody>
              <a:bodyPr wrap="square" rtlCol="0">
                <a:spAutoFit/>
              </a:bodyPr>
              <a:lstStyle/>
              <a:p>
                <a:r>
                  <a:rPr lang="es-ES" dirty="0"/>
                  <a:t>3</a:t>
                </a:r>
              </a:p>
            </p:txBody>
          </p:sp>
          <p:sp>
            <p:nvSpPr>
              <p:cNvPr id="20" name="TextBox 19">
                <a:extLst>
                  <a:ext uri="{FF2B5EF4-FFF2-40B4-BE49-F238E27FC236}">
                    <a16:creationId xmlns:a16="http://schemas.microsoft.com/office/drawing/2014/main" id="{361A74C4-9B29-E31F-3E66-F7D9569CBEFC}"/>
                  </a:ext>
                </a:extLst>
              </p:cNvPr>
              <p:cNvSpPr txBox="1"/>
              <p:nvPr/>
            </p:nvSpPr>
            <p:spPr>
              <a:xfrm>
                <a:off x="6800962" y="3505911"/>
                <a:ext cx="279133" cy="369332"/>
              </a:xfrm>
              <a:prstGeom prst="rect">
                <a:avLst/>
              </a:prstGeom>
              <a:noFill/>
            </p:spPr>
            <p:txBody>
              <a:bodyPr wrap="square" rtlCol="0">
                <a:spAutoFit/>
              </a:bodyPr>
              <a:lstStyle/>
              <a:p>
                <a:r>
                  <a:rPr lang="es-ES" dirty="0"/>
                  <a:t>4</a:t>
                </a:r>
              </a:p>
            </p:txBody>
          </p:sp>
          <p:sp>
            <p:nvSpPr>
              <p:cNvPr id="21" name="TextBox 20">
                <a:extLst>
                  <a:ext uri="{FF2B5EF4-FFF2-40B4-BE49-F238E27FC236}">
                    <a16:creationId xmlns:a16="http://schemas.microsoft.com/office/drawing/2014/main" id="{7106EFC1-77DB-7953-FBC8-E9EF180D87EE}"/>
                  </a:ext>
                </a:extLst>
              </p:cNvPr>
              <p:cNvSpPr txBox="1"/>
              <p:nvPr/>
            </p:nvSpPr>
            <p:spPr>
              <a:xfrm>
                <a:off x="6800962" y="3009147"/>
                <a:ext cx="279133" cy="369332"/>
              </a:xfrm>
              <a:prstGeom prst="rect">
                <a:avLst/>
              </a:prstGeom>
              <a:noFill/>
            </p:spPr>
            <p:txBody>
              <a:bodyPr wrap="square" rtlCol="0">
                <a:spAutoFit/>
              </a:bodyPr>
              <a:lstStyle/>
              <a:p>
                <a:r>
                  <a:rPr lang="es-ES" dirty="0"/>
                  <a:t>5</a:t>
                </a:r>
              </a:p>
            </p:txBody>
          </p:sp>
          <p:sp>
            <p:nvSpPr>
              <p:cNvPr id="22" name="TextBox 21">
                <a:extLst>
                  <a:ext uri="{FF2B5EF4-FFF2-40B4-BE49-F238E27FC236}">
                    <a16:creationId xmlns:a16="http://schemas.microsoft.com/office/drawing/2014/main" id="{21A0E84D-E5D0-807B-957C-2AB60789B949}"/>
                  </a:ext>
                </a:extLst>
              </p:cNvPr>
              <p:cNvSpPr txBox="1"/>
              <p:nvPr/>
            </p:nvSpPr>
            <p:spPr>
              <a:xfrm>
                <a:off x="6800963" y="2542679"/>
                <a:ext cx="279133" cy="369332"/>
              </a:xfrm>
              <a:prstGeom prst="rect">
                <a:avLst/>
              </a:prstGeom>
              <a:noFill/>
            </p:spPr>
            <p:txBody>
              <a:bodyPr wrap="square" rtlCol="0">
                <a:spAutoFit/>
              </a:bodyPr>
              <a:lstStyle/>
              <a:p>
                <a:r>
                  <a:rPr lang="es-ES" dirty="0"/>
                  <a:t>6</a:t>
                </a:r>
              </a:p>
            </p:txBody>
          </p:sp>
          <p:sp>
            <p:nvSpPr>
              <p:cNvPr id="23" name="TextBox 22">
                <a:extLst>
                  <a:ext uri="{FF2B5EF4-FFF2-40B4-BE49-F238E27FC236}">
                    <a16:creationId xmlns:a16="http://schemas.microsoft.com/office/drawing/2014/main" id="{6184B5B3-E0BC-C8A3-F980-0FFE9E106D09}"/>
                  </a:ext>
                </a:extLst>
              </p:cNvPr>
              <p:cNvSpPr txBox="1"/>
              <p:nvPr/>
            </p:nvSpPr>
            <p:spPr>
              <a:xfrm>
                <a:off x="6800962" y="2098026"/>
                <a:ext cx="279133" cy="369332"/>
              </a:xfrm>
              <a:prstGeom prst="rect">
                <a:avLst/>
              </a:prstGeom>
              <a:noFill/>
            </p:spPr>
            <p:txBody>
              <a:bodyPr wrap="square" rtlCol="0">
                <a:spAutoFit/>
              </a:bodyPr>
              <a:lstStyle/>
              <a:p>
                <a:r>
                  <a:rPr lang="es-ES" dirty="0"/>
                  <a:t>7</a:t>
                </a:r>
              </a:p>
            </p:txBody>
          </p:sp>
          <p:pic>
            <p:nvPicPr>
              <p:cNvPr id="25" name="Picture 24" descr="A game board with chess pieces">
                <a:extLst>
                  <a:ext uri="{FF2B5EF4-FFF2-40B4-BE49-F238E27FC236}">
                    <a16:creationId xmlns:a16="http://schemas.microsoft.com/office/drawing/2014/main" id="{4DD6CF87-BCAA-5501-FB94-CD8BB8E82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202" y="2048402"/>
                <a:ext cx="3709292" cy="3693047"/>
              </a:xfrm>
              <a:prstGeom prst="rect">
                <a:avLst/>
              </a:prstGeom>
              <a:ln w="38100">
                <a:solidFill>
                  <a:srgbClr val="FF0000"/>
                </a:solidFill>
              </a:ln>
            </p:spPr>
          </p:pic>
          <p:cxnSp>
            <p:nvCxnSpPr>
              <p:cNvPr id="27" name="Straight Arrow Connector 26">
                <a:extLst>
                  <a:ext uri="{FF2B5EF4-FFF2-40B4-BE49-F238E27FC236}">
                    <a16:creationId xmlns:a16="http://schemas.microsoft.com/office/drawing/2014/main" id="{01BDFA43-FD60-BAC6-A3D7-3DAAAE87A0AF}"/>
                  </a:ext>
                </a:extLst>
              </p:cNvPr>
              <p:cNvCxnSpPr>
                <a:cxnSpLocks/>
              </p:cNvCxnSpPr>
              <p:nvPr/>
            </p:nvCxnSpPr>
            <p:spPr>
              <a:xfrm flipH="1" flipV="1">
                <a:off x="6126480" y="2889305"/>
                <a:ext cx="2531444" cy="3045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4C42FF-3662-E017-EDF0-555102D1ABC0}"/>
                  </a:ext>
                </a:extLst>
              </p:cNvPr>
              <p:cNvSpPr txBox="1"/>
              <p:nvPr/>
            </p:nvSpPr>
            <p:spPr>
              <a:xfrm>
                <a:off x="4531670" y="2679054"/>
                <a:ext cx="1653453" cy="369332"/>
              </a:xfrm>
              <a:prstGeom prst="rect">
                <a:avLst/>
              </a:prstGeom>
              <a:noFill/>
            </p:spPr>
            <p:txBody>
              <a:bodyPr wrap="square" rtlCol="0">
                <a:spAutoFit/>
              </a:bodyPr>
              <a:lstStyle/>
              <a:p>
                <a:r>
                  <a:rPr lang="es-ES" dirty="0"/>
                  <a:t>Col - fil =  -2 </a:t>
                </a:r>
              </a:p>
            </p:txBody>
          </p:sp>
          <p:cxnSp>
            <p:nvCxnSpPr>
              <p:cNvPr id="30" name="Straight Arrow Connector 29">
                <a:extLst>
                  <a:ext uri="{FF2B5EF4-FFF2-40B4-BE49-F238E27FC236}">
                    <a16:creationId xmlns:a16="http://schemas.microsoft.com/office/drawing/2014/main" id="{AE33C74B-B84C-AC86-FB53-45CC42CD0080}"/>
                  </a:ext>
                </a:extLst>
              </p:cNvPr>
              <p:cNvCxnSpPr>
                <a:cxnSpLocks/>
              </p:cNvCxnSpPr>
              <p:nvPr/>
            </p:nvCxnSpPr>
            <p:spPr>
              <a:xfrm flipH="1" flipV="1">
                <a:off x="6185123" y="3942447"/>
                <a:ext cx="1629343" cy="1552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4EFA03E-CD00-1A7C-0140-703E5F721B25}"/>
                  </a:ext>
                </a:extLst>
              </p:cNvPr>
              <p:cNvSpPr txBox="1"/>
              <p:nvPr/>
            </p:nvSpPr>
            <p:spPr>
              <a:xfrm>
                <a:off x="4654215" y="3710260"/>
                <a:ext cx="1565575" cy="369332"/>
              </a:xfrm>
              <a:prstGeom prst="rect">
                <a:avLst/>
              </a:prstGeom>
              <a:noFill/>
            </p:spPr>
            <p:txBody>
              <a:bodyPr wrap="square" rtlCol="0">
                <a:spAutoFit/>
              </a:bodyPr>
              <a:lstStyle/>
              <a:p>
                <a:r>
                  <a:rPr lang="es-ES" dirty="0"/>
                  <a:t>Col - fil =  -2 </a:t>
                </a:r>
              </a:p>
            </p:txBody>
          </p:sp>
        </p:grpSp>
        <p:grpSp>
          <p:nvGrpSpPr>
            <p:cNvPr id="41" name="Group 40">
              <a:extLst>
                <a:ext uri="{FF2B5EF4-FFF2-40B4-BE49-F238E27FC236}">
                  <a16:creationId xmlns:a16="http://schemas.microsoft.com/office/drawing/2014/main" id="{39E203D0-3D35-459F-C36A-7C1EEB2268FA}"/>
                </a:ext>
              </a:extLst>
            </p:cNvPr>
            <p:cNvGrpSpPr/>
            <p:nvPr/>
          </p:nvGrpSpPr>
          <p:grpSpPr>
            <a:xfrm>
              <a:off x="8012849" y="2005708"/>
              <a:ext cx="2832993" cy="1423292"/>
              <a:chOff x="8012849" y="2005708"/>
              <a:chExt cx="2832993" cy="1423292"/>
            </a:xfrm>
          </p:grpSpPr>
          <p:cxnSp>
            <p:nvCxnSpPr>
              <p:cNvPr id="34" name="Straight Arrow Connector 33">
                <a:extLst>
                  <a:ext uri="{FF2B5EF4-FFF2-40B4-BE49-F238E27FC236}">
                    <a16:creationId xmlns:a16="http://schemas.microsoft.com/office/drawing/2014/main" id="{F4D7AFD1-2532-E18C-9446-46EFE813C275}"/>
                  </a:ext>
                </a:extLst>
              </p:cNvPr>
              <p:cNvCxnSpPr>
                <a:cxnSpLocks/>
              </p:cNvCxnSpPr>
              <p:nvPr/>
            </p:nvCxnSpPr>
            <p:spPr>
              <a:xfrm flipV="1">
                <a:off x="8012849" y="2209187"/>
                <a:ext cx="1222231" cy="33170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4193BCC-272E-1549-1B70-A60E6115D86C}"/>
                  </a:ext>
                </a:extLst>
              </p:cNvPr>
              <p:cNvSpPr txBox="1"/>
              <p:nvPr/>
            </p:nvSpPr>
            <p:spPr>
              <a:xfrm>
                <a:off x="9257901" y="2005708"/>
                <a:ext cx="1587941" cy="369332"/>
              </a:xfrm>
              <a:prstGeom prst="rect">
                <a:avLst/>
              </a:prstGeom>
              <a:noFill/>
            </p:spPr>
            <p:txBody>
              <a:bodyPr wrap="square" rtlCol="0">
                <a:spAutoFit/>
              </a:bodyPr>
              <a:lstStyle/>
              <a:p>
                <a:r>
                  <a:rPr lang="es-ES" dirty="0"/>
                  <a:t>Col + fil =  11 </a:t>
                </a:r>
              </a:p>
            </p:txBody>
          </p:sp>
          <p:cxnSp>
            <p:nvCxnSpPr>
              <p:cNvPr id="38" name="Straight Arrow Connector 37">
                <a:extLst>
                  <a:ext uri="{FF2B5EF4-FFF2-40B4-BE49-F238E27FC236}">
                    <a16:creationId xmlns:a16="http://schemas.microsoft.com/office/drawing/2014/main" id="{B2FB96B0-57DC-02D5-C289-4185ACE72A2E}"/>
                  </a:ext>
                </a:extLst>
              </p:cNvPr>
              <p:cNvCxnSpPr>
                <a:cxnSpLocks/>
              </p:cNvCxnSpPr>
              <p:nvPr/>
            </p:nvCxnSpPr>
            <p:spPr>
              <a:xfrm flipV="1">
                <a:off x="8798914" y="3272681"/>
                <a:ext cx="458987" cy="1563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3C6751CB-781E-62C2-CF0F-532749002272}"/>
                  </a:ext>
                </a:extLst>
              </p:cNvPr>
              <p:cNvSpPr txBox="1"/>
              <p:nvPr/>
            </p:nvSpPr>
            <p:spPr>
              <a:xfrm>
                <a:off x="9257901" y="3059668"/>
                <a:ext cx="1587941" cy="369332"/>
              </a:xfrm>
              <a:prstGeom prst="rect">
                <a:avLst/>
              </a:prstGeom>
              <a:noFill/>
            </p:spPr>
            <p:txBody>
              <a:bodyPr wrap="square" rtlCol="0">
                <a:spAutoFit/>
              </a:bodyPr>
              <a:lstStyle/>
              <a:p>
                <a:r>
                  <a:rPr lang="es-ES" dirty="0"/>
                  <a:t>Col + fil =  11 </a:t>
                </a:r>
              </a:p>
            </p:txBody>
          </p:sp>
        </p:grpSp>
      </p:grpSp>
      <p:cxnSp>
        <p:nvCxnSpPr>
          <p:cNvPr id="10" name="Straight Arrow Connector 9">
            <a:extLst>
              <a:ext uri="{FF2B5EF4-FFF2-40B4-BE49-F238E27FC236}">
                <a16:creationId xmlns:a16="http://schemas.microsoft.com/office/drawing/2014/main" id="{C7A3BFFA-03EE-950F-4801-CF9FA0BF1250}"/>
              </a:ext>
            </a:extLst>
          </p:cNvPr>
          <p:cNvCxnSpPr/>
          <p:nvPr/>
        </p:nvCxnSpPr>
        <p:spPr>
          <a:xfrm>
            <a:off x="9133571" y="2818197"/>
            <a:ext cx="506932" cy="48723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A7FCCF-5651-E304-8894-3DF70969C68D}"/>
              </a:ext>
            </a:extLst>
          </p:cNvPr>
          <p:cNvCxnSpPr>
            <a:cxnSpLocks/>
          </p:cNvCxnSpPr>
          <p:nvPr/>
        </p:nvCxnSpPr>
        <p:spPr>
          <a:xfrm flipV="1">
            <a:off x="7286635" y="3296605"/>
            <a:ext cx="490803" cy="463098"/>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350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2. Deducción de la función de coste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471638" y="1225959"/>
                <a:ext cx="11329161" cy="3062577"/>
              </a:xfrm>
            </p:spPr>
            <p:txBody>
              <a:bodyPr/>
              <a:lstStyle/>
              <a:p>
                <a:pPr marL="0" indent="0">
                  <a:spcBef>
                    <a:spcPts val="600"/>
                  </a:spcBef>
                  <a:spcAft>
                    <a:spcPts val="600"/>
                  </a:spcAft>
                  <a:buNone/>
                </a:pPr>
                <a:r>
                  <a:rPr lang="es-ES" sz="1600" dirty="0">
                    <a:latin typeface="+mn-lt"/>
                  </a:rPr>
                  <a:t>Parametrizamos las posiciones de las reinas con una matriz </a:t>
                </a:r>
                <a14:m>
                  <m:oMath xmlns:m="http://schemas.openxmlformats.org/officeDocument/2006/math">
                    <m:r>
                      <a:rPr lang="es-ES" b="1" i="1" smtClean="0">
                        <a:latin typeface="Cambria Math" panose="02040503050406030204" pitchFamily="18" charset="0"/>
                      </a:rPr>
                      <m:t>𝑿</m:t>
                    </m:r>
                  </m:oMath>
                </a14:m>
                <a:r>
                  <a:rPr lang="es-ES" sz="1600" dirty="0">
                    <a:latin typeface="+mn-lt"/>
                  </a:rPr>
                  <a:t> de dimensión </a:t>
                </a:r>
                <a:r>
                  <a:rPr lang="es-ES" sz="1600" dirty="0" err="1">
                    <a:latin typeface="+mn-lt"/>
                  </a:rPr>
                  <a:t>NxN</a:t>
                </a:r>
                <a:r>
                  <a:rPr lang="es-ES" sz="1600" dirty="0">
                    <a:latin typeface="+mn-lt"/>
                  </a:rPr>
                  <a:t>, con elemento de matriz:</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s-ES" i="1" smtClean="0">
                              <a:latin typeface="Cambria Math" panose="02040503050406030204" pitchFamily="18" charset="0"/>
                            </a:rPr>
                          </m:ctrlPr>
                        </m:dPr>
                        <m:e>
                          <m:eqArr>
                            <m:eqArrPr>
                              <m:ctrlPr>
                                <a:rPr lang="es-ES" i="1" smtClean="0">
                                  <a:latin typeface="Cambria Math" panose="02040503050406030204" pitchFamily="18" charset="0"/>
                                </a:rPr>
                              </m:ctrlPr>
                            </m:eqArrPr>
                            <m:e>
                              <m:sSub>
                                <m:sSubPr>
                                  <m:ctrlPr>
                                    <a:rPr lang="es-ES" i="1">
                                      <a:latin typeface="Cambria Math" panose="02040503050406030204" pitchFamily="18" charset="0"/>
                                    </a:rPr>
                                  </m:ctrlPr>
                                </m:sSubPr>
                                <m:e>
                                  <m:r>
                                    <a:rPr lang="es-ES" b="0" i="1" smtClean="0">
                                      <a:latin typeface="Cambria Math" panose="02040503050406030204" pitchFamily="18" charset="0"/>
                                    </a:rPr>
                                    <m:t> </m:t>
                                  </m:r>
                                  <m:r>
                                    <a:rPr lang="es-ES" i="1">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𝑗</m:t>
                                  </m:r>
                                </m:sub>
                              </m:sSub>
                              <m:r>
                                <a:rPr lang="es-ES" b="0" i="1" smtClean="0">
                                  <a:latin typeface="Cambria Math" panose="02040503050406030204" pitchFamily="18" charset="0"/>
                                </a:rPr>
                                <m:t> </m:t>
                              </m:r>
                              <m:r>
                                <a:rPr lang="es-ES" i="1">
                                  <a:latin typeface="Cambria Math" panose="02040503050406030204" pitchFamily="18" charset="0"/>
                                </a:rPr>
                                <m:t>=1 </m:t>
                              </m:r>
                              <m:r>
                                <a:rPr lang="es-ES" i="1">
                                  <a:latin typeface="Cambria Math" panose="02040503050406030204" pitchFamily="18" charset="0"/>
                                </a:rPr>
                                <m:t>𝑠𝑖</m:t>
                              </m:r>
                              <m:r>
                                <a:rPr lang="es-ES" i="1">
                                  <a:latin typeface="Cambria Math" panose="02040503050406030204" pitchFamily="18" charset="0"/>
                                </a:rPr>
                                <m:t> </m:t>
                              </m:r>
                              <m:r>
                                <a:rPr lang="es-ES" i="1">
                                  <a:latin typeface="Cambria Math" panose="02040503050406030204" pitchFamily="18" charset="0"/>
                                </a:rPr>
                                <m:t>h𝑎𝑦</m:t>
                              </m:r>
                              <m:r>
                                <a:rPr lang="es-ES" i="1">
                                  <a:latin typeface="Cambria Math" panose="02040503050406030204" pitchFamily="18" charset="0"/>
                                </a:rPr>
                                <m:t> 1 </m:t>
                              </m:r>
                              <m:r>
                                <a:rPr lang="es-ES" i="1">
                                  <a:latin typeface="Cambria Math" panose="02040503050406030204" pitchFamily="18" charset="0"/>
                                </a:rPr>
                                <m:t>𝑟𝑒𝑖𝑛𝑎</m:t>
                              </m:r>
                              <m:r>
                                <a:rPr lang="es-ES" i="1">
                                  <a:latin typeface="Cambria Math" panose="02040503050406030204" pitchFamily="18" charset="0"/>
                                </a:rPr>
                                <m:t> </m:t>
                              </m:r>
                              <m:r>
                                <a:rPr lang="es-ES" i="1">
                                  <a:latin typeface="Cambria Math" panose="02040503050406030204" pitchFamily="18" charset="0"/>
                                </a:rPr>
                                <m:t>𝑒𝑛</m:t>
                              </m:r>
                              <m:r>
                                <a:rPr lang="es-ES" i="1">
                                  <a:latin typeface="Cambria Math" panose="02040503050406030204" pitchFamily="18" charset="0"/>
                                </a:rPr>
                                <m:t> </m:t>
                              </m:r>
                              <m:r>
                                <a:rPr lang="es-ES" i="1">
                                  <a:latin typeface="Cambria Math" panose="02040503050406030204" pitchFamily="18" charset="0"/>
                                </a:rPr>
                                <m:t>𝑙𝑎</m:t>
                              </m:r>
                              <m:r>
                                <a:rPr lang="es-ES" i="1">
                                  <a:latin typeface="Cambria Math" panose="02040503050406030204" pitchFamily="18" charset="0"/>
                                </a:rPr>
                                <m:t> </m:t>
                              </m:r>
                              <m:r>
                                <a:rPr lang="es-ES" i="1">
                                  <a:latin typeface="Cambria Math" panose="02040503050406030204" pitchFamily="18" charset="0"/>
                                </a:rPr>
                                <m:t>𝑐𝑎𝑠𝑖𝑙𝑙𝑎</m:t>
                              </m:r>
                              <m:r>
                                <a:rPr lang="es-ES" i="1">
                                  <a:latin typeface="Cambria Math" panose="02040503050406030204" pitchFamily="18" charset="0"/>
                                </a:rPr>
                                <m:t> </m:t>
                              </m:r>
                              <m:d>
                                <m:dPr>
                                  <m:ctrlPr>
                                    <a:rPr lang="es-ES" i="1">
                                      <a:latin typeface="Cambria Math" panose="02040503050406030204" pitchFamily="18" charset="0"/>
                                    </a:rPr>
                                  </m:ctrlPr>
                                </m:dPr>
                                <m:e>
                                  <m:r>
                                    <a:rPr lang="es-ES" i="1">
                                      <a:latin typeface="Cambria Math" panose="02040503050406030204" pitchFamily="18" charset="0"/>
                                    </a:rPr>
                                    <m:t>𝑖</m:t>
                                  </m:r>
                                  <m:r>
                                    <a:rPr lang="es-ES" i="1">
                                      <a:latin typeface="Cambria Math" panose="02040503050406030204" pitchFamily="18" charset="0"/>
                                    </a:rPr>
                                    <m:t>, </m:t>
                                  </m:r>
                                  <m:r>
                                    <a:rPr lang="es-ES" i="1">
                                      <a:latin typeface="Cambria Math" panose="02040503050406030204" pitchFamily="18" charset="0"/>
                                    </a:rPr>
                                    <m:t>𝑗</m:t>
                                  </m:r>
                                </m:e>
                              </m:d>
                              <m:r>
                                <a:rPr lang="es-ES" i="1">
                                  <a:latin typeface="Cambria Math" panose="02040503050406030204" pitchFamily="18" charset="0"/>
                                </a:rPr>
                                <m:t>, </m:t>
                              </m:r>
                              <m:r>
                                <a:rPr lang="es-ES" i="1">
                                  <a:latin typeface="Cambria Math" panose="02040503050406030204" pitchFamily="18" charset="0"/>
                                </a:rPr>
                                <m:t>𝑒𝑠</m:t>
                              </m:r>
                              <m:r>
                                <a:rPr lang="es-ES" i="1">
                                  <a:latin typeface="Cambria Math" panose="02040503050406030204" pitchFamily="18" charset="0"/>
                                </a:rPr>
                                <m:t> </m:t>
                              </m:r>
                              <m:r>
                                <a:rPr lang="es-ES" i="1">
                                  <a:latin typeface="Cambria Math" panose="02040503050406030204" pitchFamily="18" charset="0"/>
                                </a:rPr>
                                <m:t>𝑑𝑒𝑐𝑖𝑟</m:t>
                              </m:r>
                              <m:r>
                                <a:rPr lang="es-ES" i="1">
                                  <a:latin typeface="Cambria Math" panose="02040503050406030204" pitchFamily="18" charset="0"/>
                                </a:rPr>
                                <m:t>, </m:t>
                              </m:r>
                              <m:r>
                                <a:rPr lang="es-ES" i="1">
                                  <a:latin typeface="Cambria Math" panose="02040503050406030204" pitchFamily="18" charset="0"/>
                                </a:rPr>
                                <m:t>𝑒𝑛</m:t>
                              </m:r>
                              <m:r>
                                <a:rPr lang="es-ES" i="1">
                                  <a:latin typeface="Cambria Math" panose="02040503050406030204" pitchFamily="18" charset="0"/>
                                </a:rPr>
                                <m:t> </m:t>
                              </m:r>
                              <m:r>
                                <a:rPr lang="es-ES" i="1">
                                  <a:latin typeface="Cambria Math" panose="02040503050406030204" pitchFamily="18" charset="0"/>
                                </a:rPr>
                                <m:t>𝑓𝑖𝑙𝑎</m:t>
                              </m:r>
                              <m:r>
                                <a:rPr lang="es-ES" i="1">
                                  <a:latin typeface="Cambria Math" panose="02040503050406030204" pitchFamily="18" charset="0"/>
                                </a:rPr>
                                <m:t> </m:t>
                              </m:r>
                              <m:r>
                                <a:rPr lang="es-ES" i="1">
                                  <a:latin typeface="Cambria Math" panose="02040503050406030204" pitchFamily="18" charset="0"/>
                                </a:rPr>
                                <m:t>𝑖</m:t>
                              </m:r>
                              <m:r>
                                <a:rPr lang="es-ES" i="1">
                                  <a:latin typeface="Cambria Math" panose="02040503050406030204" pitchFamily="18" charset="0"/>
                                </a:rPr>
                                <m:t> </m:t>
                              </m:r>
                              <m:r>
                                <a:rPr lang="es-ES" i="1">
                                  <a:latin typeface="Cambria Math" panose="02040503050406030204" pitchFamily="18" charset="0"/>
                                </a:rPr>
                                <m:t>𝑦</m:t>
                              </m:r>
                              <m:r>
                                <a:rPr lang="es-ES" i="1">
                                  <a:latin typeface="Cambria Math" panose="02040503050406030204" pitchFamily="18" charset="0"/>
                                </a:rPr>
                                <m:t> </m:t>
                              </m:r>
                              <m:r>
                                <a:rPr lang="es-ES" i="1">
                                  <a:latin typeface="Cambria Math" panose="02040503050406030204" pitchFamily="18" charset="0"/>
                                </a:rPr>
                                <m:t>𝑐𝑜𝑙𝑢𝑚𝑛𝑎</m:t>
                              </m:r>
                              <m:r>
                                <a:rPr lang="es-ES" i="1">
                                  <a:latin typeface="Cambria Math" panose="02040503050406030204" pitchFamily="18" charset="0"/>
                                </a:rPr>
                                <m:t> </m:t>
                              </m:r>
                              <m:r>
                                <a:rPr lang="es-ES" i="1">
                                  <a:latin typeface="Cambria Math" panose="02040503050406030204" pitchFamily="18" charset="0"/>
                                </a:rPr>
                                <m:t>𝑗</m:t>
                              </m:r>
                              <m:r>
                                <m:rPr>
                                  <m:nor/>
                                </m:rPr>
                                <a:rPr lang="es-ES" dirty="0"/>
                                <m:t> </m:t>
                              </m:r>
                            </m:e>
                            <m:e>
                              <m:sSub>
                                <m:sSubPr>
                                  <m:ctrlPr>
                                    <a:rPr lang="es-ES" i="1">
                                      <a:latin typeface="Cambria Math" panose="02040503050406030204" pitchFamily="18" charset="0"/>
                                    </a:rPr>
                                  </m:ctrlPr>
                                </m:sSubPr>
                                <m:e>
                                  <m:r>
                                    <a:rPr lang="es-ES" b="0" i="1" smtClean="0">
                                      <a:latin typeface="Cambria Math" panose="02040503050406030204" pitchFamily="18" charset="0"/>
                                    </a:rPr>
                                    <m:t> </m:t>
                                  </m:r>
                                  <m:r>
                                    <a:rPr lang="es-ES" i="1">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m:t>
                                  </m:r>
                                  <m:r>
                                    <a:rPr lang="es-ES" i="1">
                                      <a:latin typeface="Cambria Math" panose="02040503050406030204" pitchFamily="18" charset="0"/>
                                    </a:rPr>
                                    <m:t>𝑗</m:t>
                                  </m:r>
                                </m:sub>
                              </m:sSub>
                              <m:r>
                                <a:rPr lang="es-ES" b="0" i="1" smtClean="0">
                                  <a:latin typeface="Cambria Math" panose="02040503050406030204" pitchFamily="18" charset="0"/>
                                </a:rPr>
                                <m:t> </m:t>
                              </m:r>
                              <m:r>
                                <a:rPr lang="es-ES" i="1">
                                  <a:latin typeface="Cambria Math" panose="02040503050406030204" pitchFamily="18" charset="0"/>
                                </a:rPr>
                                <m:t>=</m:t>
                              </m:r>
                              <m:r>
                                <a:rPr lang="es-ES" i="1">
                                  <a:latin typeface="Cambria Math" panose="02040503050406030204" pitchFamily="18" charset="0"/>
                                </a:rPr>
                                <m:t>0 </m:t>
                              </m:r>
                              <m:r>
                                <a:rPr lang="es-ES" i="1">
                                  <a:latin typeface="Cambria Math" panose="02040503050406030204" pitchFamily="18" charset="0"/>
                                </a:rPr>
                                <m:t>𝑒𝑛</m:t>
                              </m:r>
                              <m:r>
                                <a:rPr lang="es-ES" i="1">
                                  <a:latin typeface="Cambria Math" panose="02040503050406030204" pitchFamily="18" charset="0"/>
                                </a:rPr>
                                <m:t> </m:t>
                              </m:r>
                              <m:r>
                                <a:rPr lang="es-ES" i="1">
                                  <a:latin typeface="Cambria Math" panose="02040503050406030204" pitchFamily="18" charset="0"/>
                                </a:rPr>
                                <m:t>𝑐𝑎𝑠𝑜</m:t>
                              </m:r>
                              <m:r>
                                <a:rPr lang="es-ES" i="1">
                                  <a:latin typeface="Cambria Math" panose="02040503050406030204" pitchFamily="18" charset="0"/>
                                </a:rPr>
                                <m:t> </m:t>
                              </m:r>
                              <m:r>
                                <a:rPr lang="es-ES" i="1">
                                  <a:latin typeface="Cambria Math" panose="02040503050406030204" pitchFamily="18" charset="0"/>
                                </a:rPr>
                                <m:t>𝑐𝑜𝑛𝑡𝑟𝑎𝑟𝑖𝑜</m:t>
                              </m:r>
                              <m:r>
                                <a:rPr lang="es-ES" b="0" i="1" smtClean="0">
                                  <a:latin typeface="Cambria Math" panose="02040503050406030204" pitchFamily="18" charset="0"/>
                                </a:rPr>
                                <m:t>                                                                                          </m:t>
                              </m:r>
                            </m:e>
                          </m:eqArr>
                        </m:e>
                      </m:d>
                    </m:oMath>
                  </m:oMathPara>
                </a14:m>
                <a:endParaRPr lang="es-ES" dirty="0">
                  <a:latin typeface="+mn-lt"/>
                </a:endParaRPr>
              </a:p>
              <a:p>
                <a:pPr marL="0" indent="0">
                  <a:spcBef>
                    <a:spcPts val="600"/>
                  </a:spcBef>
                  <a:spcAft>
                    <a:spcPts val="600"/>
                  </a:spcAft>
                  <a:buNone/>
                </a:pPr>
                <a:r>
                  <a:rPr lang="es-ES" sz="1600" dirty="0">
                    <a:latin typeface="+mn-lt"/>
                  </a:rPr>
                  <a:t>Debido a las restricciones derivadas de la amenaza entre reinas, la matriz </a:t>
                </a:r>
                <a14:m>
                  <m:oMath xmlns:m="http://schemas.openxmlformats.org/officeDocument/2006/math">
                    <m:r>
                      <a:rPr lang="es-ES" sz="1600" i="1">
                        <a:latin typeface="Cambria Math" panose="02040503050406030204" pitchFamily="18" charset="0"/>
                      </a:rPr>
                      <m:t>𝑋</m:t>
                    </m:r>
                  </m:oMath>
                </a14:m>
                <a:r>
                  <a:rPr lang="es-ES" sz="1600" dirty="0">
                    <a:latin typeface="+mn-lt"/>
                  </a:rPr>
                  <a:t> satisface:</a:t>
                </a:r>
              </a:p>
              <a:p>
                <a:pPr marL="0" indent="0">
                  <a:spcBef>
                    <a:spcPts val="600"/>
                  </a:spcBef>
                  <a:spcAft>
                    <a:spcPts val="600"/>
                  </a:spcAft>
                  <a:buNone/>
                </a:pPr>
                <a14:m>
                  <m:oMath xmlns:m="http://schemas.openxmlformats.org/officeDocument/2006/math">
                    <m:r>
                      <a:rPr lang="es-ES" sz="1600" b="0" i="1" smtClean="0">
                        <a:latin typeface="Cambria Math" panose="02040503050406030204" pitchFamily="18" charset="0"/>
                      </a:rPr>
                      <m:t>1. </m:t>
                    </m:r>
                    <m:r>
                      <a:rPr lang="es-ES" sz="1600" b="0" i="1" smtClean="0">
                        <a:latin typeface="Cambria Math" panose="02040503050406030204" pitchFamily="18" charset="0"/>
                      </a:rPr>
                      <m:t>    </m:t>
                    </m:r>
                    <m:nary>
                      <m:naryPr>
                        <m:chr m:val="∑"/>
                        <m:ctrlPr>
                          <a:rPr lang="es-ES" sz="1600" b="0" i="1" smtClean="0">
                            <a:latin typeface="Cambria Math" panose="02040503050406030204" pitchFamily="18" charset="0"/>
                          </a:rPr>
                        </m:ctrlPr>
                      </m:naryPr>
                      <m:sub>
                        <m:r>
                          <m:rPr>
                            <m:brk m:alnAt="23"/>
                          </m:rPr>
                          <a:rPr lang="es-ES" sz="1600" b="0" i="1" smtClean="0">
                            <a:latin typeface="Cambria Math" panose="02040503050406030204" pitchFamily="18" charset="0"/>
                          </a:rPr>
                          <m:t>𝑖</m:t>
                        </m:r>
                        <m:r>
                          <a:rPr lang="es-ES" sz="1600" b="0" i="1" smtClean="0">
                            <a:latin typeface="Cambria Math" panose="02040503050406030204" pitchFamily="18" charset="0"/>
                          </a:rPr>
                          <m:t>=0</m:t>
                        </m:r>
                      </m:sub>
                      <m:sup>
                        <m:r>
                          <a:rPr lang="es-ES" sz="1600" b="0" i="1" smtClean="0">
                            <a:latin typeface="Cambria Math" panose="02040503050406030204" pitchFamily="18" charset="0"/>
                          </a:rPr>
                          <m:t>𝑁</m:t>
                        </m:r>
                        <m:r>
                          <a:rPr lang="es-ES" sz="1600" b="0" i="1" smtClean="0">
                            <a:latin typeface="Cambria Math" panose="02040503050406030204" pitchFamily="18" charset="0"/>
                          </a:rPr>
                          <m:t>−1</m:t>
                        </m:r>
                      </m:sup>
                      <m:e>
                        <m:sSub>
                          <m:sSubPr>
                            <m:ctrlPr>
                              <a:rPr lang="es-ES" sz="1600" i="1" smtClean="0">
                                <a:latin typeface="Cambria Math" panose="02040503050406030204" pitchFamily="18" charset="0"/>
                              </a:rPr>
                            </m:ctrlPr>
                          </m:sSubPr>
                          <m:e>
                            <m:r>
                              <a:rPr lang="es-ES" sz="1600" i="1">
                                <a:latin typeface="Cambria Math" panose="02040503050406030204" pitchFamily="18" charset="0"/>
                              </a:rPr>
                              <m:t>𝑋</m:t>
                            </m:r>
                          </m:e>
                          <m:sub>
                            <m:r>
                              <a:rPr lang="es-ES" sz="1600" i="1" smtClean="0">
                                <a:latin typeface="Cambria Math" panose="02040503050406030204" pitchFamily="18" charset="0"/>
                              </a:rPr>
                              <m:t>𝑖</m:t>
                            </m:r>
                            <m:r>
                              <a:rPr lang="es-ES" sz="1600" i="1" smtClean="0">
                                <a:latin typeface="Cambria Math" panose="02040503050406030204" pitchFamily="18" charset="0"/>
                              </a:rPr>
                              <m:t>,   </m:t>
                            </m:r>
                            <m:r>
                              <a:rPr lang="es-ES" sz="1600" b="0" i="1" smtClean="0">
                                <a:latin typeface="Cambria Math" panose="02040503050406030204" pitchFamily="18" charset="0"/>
                              </a:rPr>
                              <m:t>𝑗</m:t>
                            </m:r>
                          </m:sub>
                        </m:sSub>
                        <m:r>
                          <a:rPr lang="es-ES" sz="1600" b="0" i="1" smtClean="0">
                            <a:latin typeface="Cambria Math" panose="02040503050406030204" pitchFamily="18" charset="0"/>
                          </a:rPr>
                          <m:t>=1 </m:t>
                        </m:r>
                        <m:r>
                          <a:rPr lang="es-ES" sz="1600" b="0" i="1" smtClean="0">
                            <a:latin typeface="Cambria Math" panose="02040503050406030204" pitchFamily="18" charset="0"/>
                          </a:rPr>
                          <m:t>   </m:t>
                        </m:r>
                        <m:r>
                          <a:rPr lang="es-ES" sz="1600" b="0" i="1" smtClean="0">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𝑗</m:t>
                        </m:r>
                      </m:e>
                    </m:nary>
                  </m:oMath>
                </a14:m>
                <a:r>
                  <a:rPr lang="es-ES" dirty="0"/>
                  <a:t>                Cada reina en una fila distinta</a:t>
                </a:r>
                <a:endParaRPr lang="es-ES" sz="1600" i="1" dirty="0">
                  <a:latin typeface="Cambria Math" panose="02040503050406030204" pitchFamily="18" charset="0"/>
                </a:endParaRPr>
              </a:p>
              <a:p>
                <a:pPr marL="0" indent="0">
                  <a:spcBef>
                    <a:spcPts val="600"/>
                  </a:spcBef>
                  <a:spcAft>
                    <a:spcPts val="600"/>
                  </a:spcAft>
                  <a:buNone/>
                </a:pPr>
                <a:r>
                  <a:rPr lang="es-ES" sz="1600" dirty="0"/>
                  <a:t>2.    </a:t>
                </a:r>
                <a14:m>
                  <m:oMath xmlns:m="http://schemas.openxmlformats.org/officeDocument/2006/math">
                    <m:nary>
                      <m:naryPr>
                        <m:chr m:val="∑"/>
                        <m:ctrlPr>
                          <a:rPr lang="es-ES" sz="1600" i="1">
                            <a:latin typeface="Cambria Math" panose="02040503050406030204" pitchFamily="18" charset="0"/>
                          </a:rPr>
                        </m:ctrlPr>
                      </m:naryPr>
                      <m:sub>
                        <m:r>
                          <a:rPr lang="es-ES" sz="1600" b="0" i="1" smtClean="0">
                            <a:latin typeface="Cambria Math" panose="02040503050406030204" pitchFamily="18" charset="0"/>
                          </a:rPr>
                          <m:t>𝑗</m:t>
                        </m:r>
                        <m:r>
                          <a:rPr lang="es-ES" sz="1600" i="1">
                            <a:latin typeface="Cambria Math" panose="02040503050406030204" pitchFamily="18" charset="0"/>
                          </a:rPr>
                          <m:t>=0</m:t>
                        </m:r>
                      </m:sub>
                      <m:sup>
                        <m:r>
                          <a:rPr lang="es-ES" sz="1600" i="1">
                            <a:latin typeface="Cambria Math" panose="02040503050406030204" pitchFamily="18" charset="0"/>
                          </a:rPr>
                          <m:t>𝑁</m:t>
                        </m:r>
                        <m:r>
                          <a:rPr lang="es-ES" sz="1600" i="1">
                            <a:latin typeface="Cambria Math" panose="02040503050406030204" pitchFamily="18" charset="0"/>
                          </a:rPr>
                          <m:t>−1</m:t>
                        </m:r>
                      </m:sup>
                      <m:e>
                        <m:sSub>
                          <m:sSubPr>
                            <m:ctrlPr>
                              <a:rPr lang="es-ES" sz="1600" i="1">
                                <a:latin typeface="Cambria Math" panose="02040503050406030204" pitchFamily="18" charset="0"/>
                              </a:rPr>
                            </m:ctrlPr>
                          </m:sSubPr>
                          <m:e>
                            <m:r>
                              <a:rPr lang="es-ES" sz="1600" i="1">
                                <a:latin typeface="Cambria Math" panose="02040503050406030204" pitchFamily="18" charset="0"/>
                              </a:rPr>
                              <m:t>𝑋</m:t>
                            </m:r>
                          </m:e>
                          <m:sub>
                            <m:r>
                              <a:rPr lang="es-ES" sz="1600" i="1">
                                <a:latin typeface="Cambria Math" panose="02040503050406030204" pitchFamily="18" charset="0"/>
                              </a:rPr>
                              <m:t>𝑖</m:t>
                            </m:r>
                            <m:r>
                              <a:rPr lang="es-ES" sz="1600" i="1">
                                <a:latin typeface="Cambria Math" panose="02040503050406030204" pitchFamily="18" charset="0"/>
                              </a:rPr>
                              <m:t>,   </m:t>
                            </m:r>
                            <m:r>
                              <a:rPr lang="es-ES" sz="1600" i="1">
                                <a:latin typeface="Cambria Math" panose="02040503050406030204" pitchFamily="18" charset="0"/>
                              </a:rPr>
                              <m:t>𝑗</m:t>
                            </m:r>
                          </m:sub>
                        </m:sSub>
                        <m:r>
                          <a:rPr lang="es-ES" sz="1600" i="1">
                            <a:latin typeface="Cambria Math" panose="02040503050406030204" pitchFamily="18" charset="0"/>
                          </a:rPr>
                          <m:t>=1</m:t>
                        </m:r>
                      </m:e>
                    </m:nary>
                  </m:oMath>
                </a14:m>
                <a:r>
                  <a:rPr lang="es-ES" sz="1600" dirty="0">
                    <a:latin typeface="+mn-lt"/>
                  </a:rPr>
                  <a:t>    </a:t>
                </a:r>
                <a14:m>
                  <m:oMath xmlns:m="http://schemas.openxmlformats.org/officeDocument/2006/math">
                    <m:r>
                      <a:rPr lang="es-ES" sz="1600" i="1">
                        <a:latin typeface="Cambria Math" panose="02040503050406030204" pitchFamily="18" charset="0"/>
                        <a:ea typeface="Cambria Math" panose="02040503050406030204" pitchFamily="18" charset="0"/>
                      </a:rPr>
                      <m:t>∀</m:t>
                    </m:r>
                    <m:r>
                      <a:rPr lang="es-ES" sz="1600" b="0" i="1" smtClean="0">
                        <a:latin typeface="Cambria Math" panose="02040503050406030204" pitchFamily="18" charset="0"/>
                        <a:ea typeface="Cambria Math" panose="02040503050406030204" pitchFamily="18" charset="0"/>
                      </a:rPr>
                      <m:t>𝑖</m:t>
                    </m:r>
                    <m:r>
                      <a:rPr lang="es-ES" sz="1600" b="0" i="0" smtClean="0">
                        <a:latin typeface="Cambria Math" panose="02040503050406030204" pitchFamily="18" charset="0"/>
                        <a:ea typeface="Cambria Math" panose="02040503050406030204" pitchFamily="18" charset="0"/>
                      </a:rPr>
                      <m:t>        </m:t>
                    </m:r>
                  </m:oMath>
                </a14:m>
                <a:r>
                  <a:rPr lang="es-ES" sz="1600" dirty="0">
                    <a:latin typeface="+mn-lt"/>
                  </a:rPr>
                  <a:t>	 Cada reina en una columna distinta</a:t>
                </a:r>
              </a:p>
              <a:p>
                <a:pPr marL="0" indent="0">
                  <a:lnSpc>
                    <a:spcPct val="150000"/>
                  </a:lnSpc>
                  <a:spcBef>
                    <a:spcPts val="600"/>
                  </a:spcBef>
                  <a:spcAft>
                    <a:spcPts val="600"/>
                  </a:spcAft>
                  <a:buNone/>
                </a:pPr>
                <a:r>
                  <a:rPr lang="es-ES" b="1" dirty="0">
                    <a:latin typeface="+mn-lt"/>
                  </a:rPr>
                  <a:t>¿Y para las diagonales? </a:t>
                </a:r>
                <a:r>
                  <a:rPr lang="es-ES" dirty="0">
                    <a:latin typeface="+mn-lt"/>
                  </a:rPr>
                  <a:t>La suma de todos los elementos de cualquier diagonal debe ser 0 o 1. ¿Cómo escribimos esta condición matemáticamente?</a:t>
                </a:r>
                <a:endParaRPr lang="es-ES" sz="1600" dirty="0">
                  <a:latin typeface="+mn-lt"/>
                </a:endParaRP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471638" y="1225959"/>
                <a:ext cx="11329161" cy="3062577"/>
              </a:xfrm>
              <a:blipFill>
                <a:blip r:embed="rId2"/>
                <a:stretch>
                  <a:fillRect l="-269" t="-596" b="-5169"/>
                </a:stretch>
              </a:blipFill>
            </p:spPr>
            <p:txBody>
              <a:bodyPr/>
              <a:lstStyle/>
              <a:p>
                <a:r>
                  <a:rPr lang="es-ES">
                    <a:noFill/>
                  </a:rPr>
                  <a:t> </a:t>
                </a:r>
              </a:p>
            </p:txBody>
          </p:sp>
        </mc:Fallback>
      </mc:AlternateContent>
      <p:pic>
        <p:nvPicPr>
          <p:cNvPr id="7" name="Picture 6" descr="A screenshot of a game&#10;&#10;Description automatically generated">
            <a:extLst>
              <a:ext uri="{FF2B5EF4-FFF2-40B4-BE49-F238E27FC236}">
                <a16:creationId xmlns:a16="http://schemas.microsoft.com/office/drawing/2014/main" id="{1C9D1F72-06D4-0906-B886-666CD0115D2E}"/>
              </a:ext>
            </a:extLst>
          </p:cNvPr>
          <p:cNvPicPr>
            <a:picLocks noChangeAspect="1"/>
          </p:cNvPicPr>
          <p:nvPr/>
        </p:nvPicPr>
        <p:blipFill rotWithShape="1">
          <a:blip r:embed="rId3">
            <a:extLst>
              <a:ext uri="{28A0092B-C50C-407E-A947-70E740481C1C}">
                <a14:useLocalDpi xmlns:a14="http://schemas.microsoft.com/office/drawing/2010/main" val="0"/>
              </a:ext>
            </a:extLst>
          </a:blip>
          <a:srcRect l="1855"/>
          <a:stretch/>
        </p:blipFill>
        <p:spPr>
          <a:xfrm>
            <a:off x="2889504" y="4611569"/>
            <a:ext cx="1528885" cy="1531083"/>
          </a:xfrm>
          <a:prstGeom prst="rect">
            <a:avLst/>
          </a:prstGeom>
        </p:spPr>
      </p:pic>
      <p:sp>
        <p:nvSpPr>
          <p:cNvPr id="8" name="Arrow: Right 7">
            <a:extLst>
              <a:ext uri="{FF2B5EF4-FFF2-40B4-BE49-F238E27FC236}">
                <a16:creationId xmlns:a16="http://schemas.microsoft.com/office/drawing/2014/main" id="{6E86028B-993D-E874-2B8A-85188AA2EF16}"/>
              </a:ext>
            </a:extLst>
          </p:cNvPr>
          <p:cNvSpPr/>
          <p:nvPr/>
        </p:nvSpPr>
        <p:spPr>
          <a:xfrm>
            <a:off x="4785966" y="5193029"/>
            <a:ext cx="691290" cy="2385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D59ECEB-ED0E-D6E1-99A6-36C3A68F54A1}"/>
                  </a:ext>
                </a:extLst>
              </p:cNvPr>
              <p:cNvSpPr txBox="1"/>
              <p:nvPr/>
            </p:nvSpPr>
            <p:spPr>
              <a:xfrm>
                <a:off x="5789969" y="4829428"/>
                <a:ext cx="2142351" cy="102047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𝑿</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m>
                            <m:mPr>
                              <m:mcs>
                                <m:mc>
                                  <m:mcPr>
                                    <m:count m:val="4"/>
                                    <m:mcJc m:val="center"/>
                                  </m:mcPr>
                                </m:mc>
                              </m:mcs>
                              <m:ctrlPr>
                                <a:rPr lang="es-ES" i="1" smtClean="0">
                                  <a:latin typeface="Cambria Math" panose="02040503050406030204" pitchFamily="18" charset="0"/>
                                </a:rPr>
                              </m:ctrlPr>
                            </m:mPr>
                            <m:mr>
                              <m:e>
                                <m:r>
                                  <m:rPr>
                                    <m:brk m:alnAt="7"/>
                                  </m:rP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mr>
                            <m:mr>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mr>
                          </m:m>
                        </m:e>
                      </m:d>
                    </m:oMath>
                  </m:oMathPara>
                </a14:m>
                <a:endParaRPr lang="es-ES" dirty="0"/>
              </a:p>
            </p:txBody>
          </p:sp>
        </mc:Choice>
        <mc:Fallback>
          <p:sp>
            <p:nvSpPr>
              <p:cNvPr id="9" name="TextBox 8">
                <a:extLst>
                  <a:ext uri="{FF2B5EF4-FFF2-40B4-BE49-F238E27FC236}">
                    <a16:creationId xmlns:a16="http://schemas.microsoft.com/office/drawing/2014/main" id="{DD59ECEB-ED0E-D6E1-99A6-36C3A68F54A1}"/>
                  </a:ext>
                </a:extLst>
              </p:cNvPr>
              <p:cNvSpPr txBox="1">
                <a:spLocks noRot="1" noChangeAspect="1" noMove="1" noResize="1" noEditPoints="1" noAdjustHandles="1" noChangeArrowheads="1" noChangeShapeType="1" noTextEdit="1"/>
              </p:cNvSpPr>
              <p:nvPr/>
            </p:nvSpPr>
            <p:spPr>
              <a:xfrm>
                <a:off x="5789969" y="4829428"/>
                <a:ext cx="2142351" cy="1020472"/>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85229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2. Deducción de la función de coste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12065" y="1225959"/>
                <a:ext cx="11073384" cy="5160126"/>
              </a:xfrm>
            </p:spPr>
            <p:txBody>
              <a:bodyPr/>
              <a:lstStyle/>
              <a:p>
                <a:pPr marL="0" indent="0">
                  <a:spcBef>
                    <a:spcPts val="600"/>
                  </a:spcBef>
                  <a:spcAft>
                    <a:spcPts val="600"/>
                  </a:spcAft>
                  <a:buNone/>
                </a:pPr>
                <a:r>
                  <a:rPr lang="es-ES" dirty="0">
                    <a:latin typeface="+mn-lt"/>
                  </a:rPr>
                  <a:t>Los elementos de cualquier diagonal descendiente satisfacen que la suma de su fila y columna es constante (k):</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nary>
                        <m:naryPr>
                          <m:chr m:val="∑"/>
                          <m:ctrlPr>
                            <a:rPr lang="es-ES" i="1" smtClean="0">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 </m:t>
                          </m:r>
                          <m:sSubSup>
                            <m:sSubSupPr>
                              <m:ctrlPr>
                                <a:rPr lang="es-ES" i="1">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𝑚𝑖𝑛</m:t>
                              </m:r>
                            </m:sub>
                            <m:sup>
                              <m:r>
                                <a:rPr lang="es-ES" i="1">
                                  <a:latin typeface="Cambria Math" panose="02040503050406030204" pitchFamily="18" charset="0"/>
                                </a:rPr>
                                <m:t>𝑠</m:t>
                              </m:r>
                            </m:sup>
                          </m:sSubSup>
                        </m:sub>
                        <m:sup>
                          <m:sSubSup>
                            <m:sSubSupPr>
                              <m:ctrlPr>
                                <a:rPr lang="es-ES" i="1">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𝑚𝑎𝑥</m:t>
                              </m:r>
                            </m:sub>
                            <m:sup>
                              <m:r>
                                <a:rPr lang="es-ES" i="1">
                                  <a:latin typeface="Cambria Math" panose="02040503050406030204" pitchFamily="18" charset="0"/>
                                </a:rPr>
                                <m:t>𝑠</m:t>
                              </m:r>
                            </m:sup>
                          </m:sSubSup>
                        </m:sup>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   </m:t>
                              </m:r>
                              <m:r>
                                <a:rPr lang="es-ES" i="1">
                                  <a:latin typeface="Cambria Math" panose="02040503050406030204" pitchFamily="18" charset="0"/>
                                </a:rPr>
                                <m:t>𝑘</m:t>
                              </m:r>
                              <m:r>
                                <a:rPr lang="es-ES" i="1">
                                  <a:latin typeface="Cambria Math" panose="02040503050406030204" pitchFamily="18" charset="0"/>
                                </a:rPr>
                                <m:t>−</m:t>
                              </m:r>
                              <m:r>
                                <a:rPr lang="es-ES" i="1">
                                  <a:latin typeface="Cambria Math" panose="02040503050406030204" pitchFamily="18" charset="0"/>
                                </a:rPr>
                                <m:t>𝑖</m:t>
                              </m:r>
                            </m:sub>
                          </m:sSub>
                        </m:e>
                      </m:nary>
                      <m:r>
                        <a:rPr lang="es-ES" b="0" i="1" smtClean="0">
                          <a:latin typeface="Cambria Math" panose="02040503050406030204" pitchFamily="18" charset="0"/>
                        </a:rPr>
                        <m:t>=0 ó 1    </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∈{0,1,…,2</m:t>
                      </m:r>
                      <m:d>
                        <m:dPr>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ea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oMath>
                  </m:oMathPara>
                </a14:m>
                <a:endParaRPr lang="es-ES" dirty="0">
                  <a:latin typeface="+mn-lt"/>
                </a:endParaRPr>
              </a:p>
              <a:p>
                <a:pPr marL="0" indent="0">
                  <a:spcBef>
                    <a:spcPts val="600"/>
                  </a:spcBef>
                  <a:spcAft>
                    <a:spcPts val="600"/>
                  </a:spcAft>
                  <a:buNone/>
                </a:pPr>
                <a:r>
                  <a:rPr lang="es-ES" dirty="0">
                    <a:latin typeface="+mn-lt"/>
                  </a:rPr>
                  <a:t>Cada diagonal tiene una longitud diferente. Para determinar </a:t>
                </a:r>
                <a14:m>
                  <m:oMath xmlns:m="http://schemas.openxmlformats.org/officeDocument/2006/math">
                    <m:sSubSup>
                      <m:sSubSupPr>
                        <m:ctrlPr>
                          <a:rPr lang="es-ES" i="1" smtClean="0">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𝑚𝑖𝑛</m:t>
                        </m:r>
                      </m:sub>
                      <m:sup>
                        <m:r>
                          <a:rPr lang="es-ES" i="1">
                            <a:latin typeface="Cambria Math" panose="02040503050406030204" pitchFamily="18" charset="0"/>
                          </a:rPr>
                          <m:t>𝑠</m:t>
                        </m:r>
                      </m:sup>
                    </m:sSubSup>
                  </m:oMath>
                </a14:m>
                <a:r>
                  <a:rPr lang="es-ES" dirty="0">
                    <a:latin typeface="+mn-lt"/>
                  </a:rPr>
                  <a:t> y </a:t>
                </a:r>
                <a14:m>
                  <m:oMath xmlns:m="http://schemas.openxmlformats.org/officeDocument/2006/math">
                    <m:sSubSup>
                      <m:sSubSupPr>
                        <m:ctrlPr>
                          <a:rPr lang="es-ES" i="1">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𝑚𝑎𝑥</m:t>
                        </m:r>
                      </m:sub>
                      <m:sup>
                        <m:r>
                          <a:rPr lang="es-ES" i="1">
                            <a:latin typeface="Cambria Math" panose="02040503050406030204" pitchFamily="18" charset="0"/>
                          </a:rPr>
                          <m:t>𝑠</m:t>
                        </m:r>
                      </m:sup>
                    </m:sSubSup>
                  </m:oMath>
                </a14:m>
                <a:r>
                  <a:rPr lang="es-ES" dirty="0">
                    <a:latin typeface="+mn-lt"/>
                  </a:rPr>
                  <a:t>, hay que analizar el rango de i y k-i:</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𝟎</m:t>
                      </m:r>
                      <m:r>
                        <a:rPr lang="es-ES" b="1" i="1" smtClean="0">
                          <a:latin typeface="Cambria Math" panose="02040503050406030204" pitchFamily="18" charset="0"/>
                        </a:rPr>
                        <m:t>≤</m:t>
                      </m:r>
                      <m: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𝑵</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         </m:t>
                      </m:r>
                      <m:r>
                        <a:rPr lang="es-ES" b="0" i="1" smtClean="0">
                          <a:latin typeface="Cambria Math" panose="02040503050406030204" pitchFamily="18" charset="0"/>
                        </a:rPr>
                        <m:t>𝑦</m:t>
                      </m:r>
                      <m:r>
                        <a:rPr lang="es-ES" b="0" i="1" smtClean="0">
                          <a:latin typeface="Cambria Math" panose="02040503050406030204" pitchFamily="18" charset="0"/>
                        </a:rPr>
                        <m:t>         0≤</m:t>
                      </m:r>
                      <m:r>
                        <a:rPr lang="es-ES" b="0" i="1" smtClean="0">
                          <a:latin typeface="Cambria Math" panose="02040503050406030204" pitchFamily="18" charset="0"/>
                        </a:rPr>
                        <m:t>𝑘</m:t>
                      </m:r>
                      <m:r>
                        <a:rPr lang="es-ES" b="0" i="1" smtClean="0">
                          <a:latin typeface="Cambria Math" panose="02040503050406030204" pitchFamily="18" charset="0"/>
                        </a:rPr>
                        <m:t>−</m:t>
                      </m:r>
                      <m:r>
                        <a:rPr lang="es-ES" b="0" i="1" smtClean="0">
                          <a:latin typeface="Cambria Math" panose="02040503050406030204" pitchFamily="18" charset="0"/>
                        </a:rPr>
                        <m:t>𝑖</m:t>
                      </m:r>
                      <m:r>
                        <a:rPr lang="es-ES" b="0" i="1" smtClean="0">
                          <a:latin typeface="Cambria Math" panose="02040503050406030204" pitchFamily="18" charset="0"/>
                        </a:rPr>
                        <m:t>≤</m:t>
                      </m:r>
                      <m:r>
                        <a:rPr lang="es-ES" b="0" i="1" smtClean="0">
                          <a:latin typeface="Cambria Math" panose="02040503050406030204" pitchFamily="18" charset="0"/>
                        </a:rPr>
                        <m:t>𝑁</m:t>
                      </m:r>
                      <m:r>
                        <a:rPr lang="es-ES" b="0" i="1" smtClean="0">
                          <a:latin typeface="Cambria Math" panose="02040503050406030204" pitchFamily="18" charset="0"/>
                        </a:rPr>
                        <m:t>−1 </m:t>
                      </m:r>
                      <m:groupChr>
                        <m:groupChrPr>
                          <m:chr m:val="⇒"/>
                          <m:vertJc m:val="bot"/>
                          <m:ctrlPr>
                            <a:rPr lang="es-ES" b="0" i="1" smtClean="0">
                              <a:latin typeface="Cambria Math" panose="02040503050406030204" pitchFamily="18" charset="0"/>
                            </a:rPr>
                          </m:ctrlPr>
                        </m:groupChrPr>
                        <m:e/>
                      </m:groupChr>
                      <m:r>
                        <a:rPr lang="es-ES" b="0" i="1" smtClean="0">
                          <a:latin typeface="Cambria Math" panose="02040503050406030204" pitchFamily="18" charset="0"/>
                        </a:rPr>
                        <m:t> </m:t>
                      </m:r>
                      <m:r>
                        <a:rPr lang="es-ES" b="1" i="1" smtClean="0">
                          <a:latin typeface="Cambria Math" panose="02040503050406030204" pitchFamily="18" charset="0"/>
                        </a:rPr>
                        <m:t>𝒌</m:t>
                      </m:r>
                      <m:r>
                        <a:rPr lang="es-ES" b="1" i="1" smtClean="0">
                          <a:latin typeface="Cambria Math" panose="02040503050406030204" pitchFamily="18" charset="0"/>
                        </a:rPr>
                        <m:t>−</m:t>
                      </m:r>
                      <m:r>
                        <a:rPr lang="es-ES" b="1" i="1" smtClean="0">
                          <a:latin typeface="Cambria Math" panose="02040503050406030204" pitchFamily="18" charset="0"/>
                        </a:rPr>
                        <m:t>𝑵</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m:t>
                      </m:r>
                      <m:r>
                        <a:rPr lang="es-ES" b="1" i="1" smtClean="0">
                          <a:latin typeface="Cambria Math" panose="02040503050406030204" pitchFamily="18" charset="0"/>
                        </a:rPr>
                        <m:t>𝒊</m:t>
                      </m:r>
                      <m:r>
                        <a:rPr lang="es-ES" b="1" i="1" smtClean="0">
                          <a:latin typeface="Cambria Math" panose="02040503050406030204" pitchFamily="18" charset="0"/>
                        </a:rPr>
                        <m:t>≤</m:t>
                      </m:r>
                      <m:r>
                        <a:rPr lang="es-ES" b="1" i="1" smtClean="0">
                          <a:latin typeface="Cambria Math" panose="02040503050406030204" pitchFamily="18" charset="0"/>
                        </a:rPr>
                        <m:t>𝒌</m:t>
                      </m:r>
                    </m:oMath>
                  </m:oMathPara>
                </a14:m>
                <a:endParaRPr lang="es-ES" b="1" dirty="0">
                  <a:latin typeface="+mn-lt"/>
                </a:endParaRP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groupChr>
                        <m:groupChrPr>
                          <m:chr m:val="⇒"/>
                          <m:pos m:val="top"/>
                          <m:ctrlPr>
                            <a:rPr lang="es-ES" i="1" smtClean="0">
                              <a:latin typeface="Cambria Math" panose="02040503050406030204" pitchFamily="18" charset="0"/>
                            </a:rPr>
                          </m:ctrlPr>
                        </m:groupChrPr>
                        <m:e/>
                      </m:groupChr>
                      <m:sSubSup>
                        <m:sSubSupPr>
                          <m:ctrlPr>
                            <a:rPr lang="es-ES" i="1">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𝑚𝑖𝑛</m:t>
                          </m:r>
                        </m:sub>
                        <m:sup>
                          <m:r>
                            <a:rPr lang="es-ES" i="1">
                              <a:latin typeface="Cambria Math" panose="02040503050406030204" pitchFamily="18" charset="0"/>
                            </a:rPr>
                            <m:t>𝑠</m:t>
                          </m:r>
                        </m:sup>
                      </m:sSubSup>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max</m:t>
                          </m:r>
                        </m:fName>
                        <m:e>
                          <m:d>
                            <m:dPr>
                              <m:ctrlPr>
                                <a:rPr lang="es-ES" b="0" i="1" smtClean="0">
                                  <a:latin typeface="Cambria Math" panose="02040503050406030204" pitchFamily="18" charset="0"/>
                                </a:rPr>
                              </m:ctrlPr>
                            </m:dPr>
                            <m:e>
                              <m:r>
                                <a:rPr lang="es-ES" b="0" i="1" smtClean="0">
                                  <a:latin typeface="Cambria Math" panose="02040503050406030204" pitchFamily="18" charset="0"/>
                                </a:rPr>
                                <m:t>0,</m:t>
                              </m:r>
                              <m:r>
                                <a:rPr lang="es-ES" b="0" i="1" smtClean="0">
                                  <a:latin typeface="Cambria Math" panose="02040503050406030204" pitchFamily="18" charset="0"/>
                                </a:rPr>
                                <m:t>𝑘</m:t>
                              </m:r>
                              <m:r>
                                <a:rPr lang="es-ES" b="0" i="1" smtClean="0">
                                  <a:latin typeface="Cambria Math" panose="02040503050406030204" pitchFamily="18" charset="0"/>
                                </a:rPr>
                                <m:t>−</m:t>
                              </m:r>
                              <m:r>
                                <a:rPr lang="es-ES" b="0" i="1" smtClean="0">
                                  <a:latin typeface="Cambria Math" panose="02040503050406030204" pitchFamily="18" charset="0"/>
                                </a:rPr>
                                <m:t>𝑁</m:t>
                              </m:r>
                              <m:r>
                                <a:rPr lang="es-ES" b="0" i="1" smtClean="0">
                                  <a:latin typeface="Cambria Math" panose="02040503050406030204" pitchFamily="18" charset="0"/>
                                </a:rPr>
                                <m:t>+1</m:t>
                              </m:r>
                            </m:e>
                          </m:d>
                        </m:e>
                      </m:func>
                      <m:r>
                        <a:rPr lang="es-ES" b="0" i="1" smtClean="0">
                          <a:latin typeface="Cambria Math" panose="02040503050406030204" pitchFamily="18" charset="0"/>
                        </a:rPr>
                        <m:t>      </m:t>
                      </m:r>
                      <m:r>
                        <a:rPr lang="es-ES" b="0" i="1" smtClean="0">
                          <a:latin typeface="Cambria Math" panose="02040503050406030204" pitchFamily="18" charset="0"/>
                        </a:rPr>
                        <m:t>𝑦</m:t>
                      </m:r>
                      <m:r>
                        <a:rPr lang="es-ES" b="0" i="1" smtClean="0">
                          <a:latin typeface="Cambria Math" panose="02040503050406030204" pitchFamily="18" charset="0"/>
                        </a:rPr>
                        <m:t>       </m:t>
                      </m:r>
                      <m:sSubSup>
                        <m:sSubSupPr>
                          <m:ctrlPr>
                            <a:rPr lang="es-ES" i="1">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𝑚𝑎𝑥</m:t>
                          </m:r>
                        </m:sub>
                        <m:sup>
                          <m:r>
                            <a:rPr lang="es-ES" i="1">
                              <a:latin typeface="Cambria Math" panose="02040503050406030204" pitchFamily="18" charset="0"/>
                            </a:rPr>
                            <m:t>𝑠</m:t>
                          </m:r>
                        </m:sup>
                      </m:sSubSup>
                      <m:r>
                        <a:rPr lang="es-ES" b="0" i="1" smtClean="0">
                          <a:latin typeface="Cambria Math" panose="02040503050406030204" pitchFamily="18" charset="0"/>
                        </a:rPr>
                        <m:t>=</m:t>
                      </m:r>
                      <m:r>
                        <m:rPr>
                          <m:sty m:val="p"/>
                        </m:rPr>
                        <a:rPr lang="es-ES" b="0" i="0" smtClean="0">
                          <a:latin typeface="Cambria Math" panose="02040503050406030204" pitchFamily="18" charset="0"/>
                        </a:rPr>
                        <m:t>min</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 </m:t>
                      </m:r>
                      <m:r>
                        <a:rPr lang="es-ES" b="0" i="1" smtClean="0">
                          <a:latin typeface="Cambria Math" panose="02040503050406030204" pitchFamily="18" charset="0"/>
                        </a:rPr>
                        <m:t>𝑁</m:t>
                      </m:r>
                      <m:r>
                        <a:rPr lang="es-ES" b="0" i="1" smtClean="0">
                          <a:latin typeface="Cambria Math" panose="02040503050406030204" pitchFamily="18" charset="0"/>
                        </a:rPr>
                        <m:t>−1)</m:t>
                      </m:r>
                    </m:oMath>
                  </m:oMathPara>
                </a14:m>
                <a:endParaRPr lang="es-ES" dirty="0">
                  <a:latin typeface="+mn-lt"/>
                </a:endParaRPr>
              </a:p>
              <a:p>
                <a:pPr marL="0" indent="0">
                  <a:spcBef>
                    <a:spcPts val="600"/>
                  </a:spcBef>
                  <a:spcAft>
                    <a:spcPts val="600"/>
                  </a:spcAft>
                  <a:buNone/>
                </a:pPr>
                <a:r>
                  <a:rPr lang="es-ES" dirty="0">
                    <a:latin typeface="+mn-lt"/>
                  </a:rPr>
                  <a:t>Si un número </a:t>
                </a:r>
                <a14:m>
                  <m:oMath xmlns:m="http://schemas.openxmlformats.org/officeDocument/2006/math">
                    <m:r>
                      <a:rPr lang="es-ES" b="0" i="1" smtClean="0">
                        <a:latin typeface="Cambria Math" panose="02040503050406030204" pitchFamily="18" charset="0"/>
                      </a:rPr>
                      <m:t>𝑎</m:t>
                    </m:r>
                    <m:r>
                      <a:rPr lang="es-ES" b="0" i="1" smtClean="0">
                        <a:latin typeface="Cambria Math" panose="02040503050406030204" pitchFamily="18" charset="0"/>
                      </a:rPr>
                      <m:t>=0 ó 1 </m:t>
                    </m:r>
                    <m:groupChr>
                      <m:groupChrPr>
                        <m:chr m:val="⇔"/>
                        <m:vertJc m:val="bot"/>
                        <m:ctrlPr>
                          <a:rPr lang="es-ES" b="0" i="1" smtClean="0">
                            <a:latin typeface="Cambria Math" panose="02040503050406030204" pitchFamily="18" charset="0"/>
                          </a:rPr>
                        </m:ctrlPr>
                      </m:groupChrPr>
                      <m:e/>
                    </m:groupChr>
                    <m:r>
                      <a:rPr lang="es-ES" b="0" i="1" smtClean="0">
                        <a:latin typeface="Cambria Math" panose="02040503050406030204" pitchFamily="18" charset="0"/>
                      </a:rPr>
                      <m:t> </m:t>
                    </m:r>
                    <m:r>
                      <a:rPr lang="es-ES" b="0" i="1" smtClean="0">
                        <a:latin typeface="Cambria Math" panose="02040503050406030204" pitchFamily="18" charset="0"/>
                      </a:rPr>
                      <m:t>𝑎</m:t>
                    </m:r>
                    <m:d>
                      <m:dPr>
                        <m:ctrlPr>
                          <a:rPr lang="es-ES" b="0" i="1" smtClean="0">
                            <a:latin typeface="Cambria Math" panose="02040503050406030204" pitchFamily="18" charset="0"/>
                          </a:rPr>
                        </m:ctrlPr>
                      </m:dPr>
                      <m:e>
                        <m:r>
                          <a:rPr lang="es-ES" b="0" i="1" smtClean="0">
                            <a:latin typeface="Cambria Math" panose="02040503050406030204" pitchFamily="18" charset="0"/>
                          </a:rPr>
                          <m:t>𝑎</m:t>
                        </m:r>
                        <m:r>
                          <a:rPr lang="es-ES" b="0" i="1" smtClean="0">
                            <a:latin typeface="Cambria Math" panose="02040503050406030204" pitchFamily="18" charset="0"/>
                          </a:rPr>
                          <m:t>−1</m:t>
                        </m:r>
                      </m:e>
                    </m:d>
                    <m:r>
                      <a:rPr lang="es-ES" b="0" i="1" smtClean="0">
                        <a:latin typeface="Cambria Math" panose="02040503050406030204" pitchFamily="18" charset="0"/>
                      </a:rPr>
                      <m:t>=0</m:t>
                    </m:r>
                    <m:groupChr>
                      <m:groupChrPr>
                        <m:chr m:val="⇔"/>
                        <m:vertJc m:val="bot"/>
                        <m:ctrlPr>
                          <a:rPr lang="es-ES" i="1">
                            <a:latin typeface="Cambria Math" panose="02040503050406030204" pitchFamily="18" charset="0"/>
                          </a:rPr>
                        </m:ctrlPr>
                      </m:groupChrPr>
                      <m:e/>
                    </m:groupChr>
                    <m:r>
                      <a:rPr lang="es-ES" b="0" i="1" smtClean="0">
                        <a:latin typeface="Cambria Math" panose="02040503050406030204" pitchFamily="18" charset="0"/>
                      </a:rPr>
                      <m:t> </m:t>
                    </m:r>
                    <m:sSup>
                      <m:sSupPr>
                        <m:ctrlPr>
                          <a:rPr lang="es-ES" b="0" i="1" smtClean="0">
                            <a:latin typeface="Cambria Math" panose="02040503050406030204" pitchFamily="18" charset="0"/>
                          </a:rPr>
                        </m:ctrlPr>
                      </m:sSupPr>
                      <m:e>
                        <m:r>
                          <a:rPr lang="es-ES" b="0" i="1" smtClean="0">
                            <a:latin typeface="Cambria Math" panose="02040503050406030204" pitchFamily="18" charset="0"/>
                          </a:rPr>
                          <m:t>𝑎</m:t>
                        </m:r>
                      </m:e>
                      <m:sup>
                        <m:r>
                          <a:rPr lang="es-ES" b="0" i="1" smtClean="0">
                            <a:latin typeface="Cambria Math" panose="02040503050406030204" pitchFamily="18" charset="0"/>
                          </a:rPr>
                          <m:t>2</m:t>
                        </m:r>
                      </m:sup>
                    </m:sSup>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rPr>
                      <m:t>=0</m:t>
                    </m:r>
                  </m:oMath>
                </a14:m>
                <a:r>
                  <a:rPr lang="es-ES" dirty="0">
                    <a:latin typeface="+mn-lt"/>
                  </a:rPr>
                  <a:t>. </a:t>
                </a:r>
              </a:p>
              <a:p>
                <a:pPr marL="0" indent="0">
                  <a:spcBef>
                    <a:spcPts val="600"/>
                  </a:spcBef>
                  <a:spcAft>
                    <a:spcPts val="600"/>
                  </a:spcAft>
                  <a:buNone/>
                </a:pPr>
                <a:r>
                  <a:rPr lang="es-ES" dirty="0">
                    <a:latin typeface="+mn-lt"/>
                  </a:rPr>
                  <a:t>Por tanto, </a:t>
                </a:r>
                <a14:m>
                  <m:oMath xmlns:m="http://schemas.openxmlformats.org/officeDocument/2006/math">
                    <m:sSup>
                      <m:sSupPr>
                        <m:ctrlPr>
                          <a:rPr lang="es-ES" sz="1800" b="1" i="1" smtClean="0">
                            <a:solidFill>
                              <a:schemeClr val="tx1"/>
                            </a:solidFill>
                            <a:latin typeface="Cambria Math" panose="02040503050406030204" pitchFamily="18" charset="0"/>
                          </a:rPr>
                        </m:ctrlPr>
                      </m:sSupPr>
                      <m:e>
                        <m:r>
                          <a:rPr lang="es-ES" sz="1800" b="1" i="1" smtClean="0">
                            <a:solidFill>
                              <a:schemeClr val="tx1"/>
                            </a:solidFill>
                            <a:latin typeface="Cambria Math" panose="02040503050406030204" pitchFamily="18" charset="0"/>
                          </a:rPr>
                          <m:t> </m:t>
                        </m:r>
                        <m:d>
                          <m:dPr>
                            <m:ctrlPr>
                              <a:rPr lang="es-ES" sz="1800" b="1" i="0" smtClean="0">
                                <a:solidFill>
                                  <a:schemeClr val="tx1"/>
                                </a:solidFill>
                                <a:latin typeface="Cambria Math" panose="02040503050406030204" pitchFamily="18" charset="0"/>
                              </a:rPr>
                            </m:ctrlPr>
                          </m:dPr>
                          <m:e>
                            <m:nary>
                              <m:naryPr>
                                <m:chr m:val="∑"/>
                                <m:ctrlPr>
                                  <a:rPr lang="es-ES" sz="1800" b="1" i="1" smtClean="0">
                                    <a:solidFill>
                                      <a:schemeClr val="tx1"/>
                                    </a:solidFill>
                                    <a:latin typeface="Cambria Math" panose="02040503050406030204" pitchFamily="18" charset="0"/>
                                  </a:rPr>
                                </m:ctrlPr>
                              </m:naryPr>
                              <m:sub>
                                <m:r>
                                  <m:rPr>
                                    <m:brk m:alnAt="23"/>
                                  </m:rPr>
                                  <a:rPr lang="es-ES" sz="1800" b="1" i="1">
                                    <a:solidFill>
                                      <a:schemeClr val="tx1"/>
                                    </a:solidFill>
                                    <a:latin typeface="Cambria Math" panose="02040503050406030204" pitchFamily="18" charset="0"/>
                                  </a:rPr>
                                  <m:t>𝒊</m:t>
                                </m:r>
                                <m:r>
                                  <a:rPr lang="es-ES" sz="1800" b="1" i="1">
                                    <a:solidFill>
                                      <a:schemeClr val="tx1"/>
                                    </a:solidFill>
                                    <a:latin typeface="Cambria Math" panose="02040503050406030204" pitchFamily="18" charset="0"/>
                                  </a:rPr>
                                  <m:t>= </m:t>
                                </m:r>
                                <m:sSubSup>
                                  <m:sSubSupPr>
                                    <m:ctrlPr>
                                      <a:rPr lang="es-ES" sz="1800" b="1" i="1">
                                        <a:solidFill>
                                          <a:schemeClr val="tx1"/>
                                        </a:solidFill>
                                        <a:latin typeface="Cambria Math" panose="02040503050406030204" pitchFamily="18" charset="0"/>
                                      </a:rPr>
                                    </m:ctrlPr>
                                  </m:sSubSupPr>
                                  <m:e>
                                    <m:r>
                                      <a:rPr lang="es-ES" sz="1800" b="1" i="1">
                                        <a:solidFill>
                                          <a:schemeClr val="tx1"/>
                                        </a:solidFill>
                                        <a:latin typeface="Cambria Math" panose="02040503050406030204" pitchFamily="18" charset="0"/>
                                      </a:rPr>
                                      <m:t>𝒊</m:t>
                                    </m:r>
                                  </m:e>
                                  <m:sub>
                                    <m:r>
                                      <a:rPr lang="es-ES" sz="1800" b="1" i="1">
                                        <a:solidFill>
                                          <a:schemeClr val="tx1"/>
                                        </a:solidFill>
                                        <a:latin typeface="Cambria Math" panose="02040503050406030204" pitchFamily="18" charset="0"/>
                                      </a:rPr>
                                      <m:t>𝒎𝒊𝒏</m:t>
                                    </m:r>
                                  </m:sub>
                                  <m:sup>
                                    <m:r>
                                      <a:rPr lang="es-ES" sz="1800" b="1" i="1">
                                        <a:solidFill>
                                          <a:schemeClr val="tx1"/>
                                        </a:solidFill>
                                        <a:latin typeface="Cambria Math" panose="02040503050406030204" pitchFamily="18" charset="0"/>
                                      </a:rPr>
                                      <m:t>𝒔</m:t>
                                    </m:r>
                                  </m:sup>
                                </m:sSubSup>
                              </m:sub>
                              <m:sup>
                                <m:sSubSup>
                                  <m:sSubSupPr>
                                    <m:ctrlPr>
                                      <a:rPr lang="es-ES" sz="1800" b="1" i="1">
                                        <a:solidFill>
                                          <a:schemeClr val="tx1"/>
                                        </a:solidFill>
                                        <a:latin typeface="Cambria Math" panose="02040503050406030204" pitchFamily="18" charset="0"/>
                                      </a:rPr>
                                    </m:ctrlPr>
                                  </m:sSubSupPr>
                                  <m:e>
                                    <m:r>
                                      <a:rPr lang="es-ES" sz="1800" b="1" i="1">
                                        <a:solidFill>
                                          <a:schemeClr val="tx1"/>
                                        </a:solidFill>
                                        <a:latin typeface="Cambria Math" panose="02040503050406030204" pitchFamily="18" charset="0"/>
                                      </a:rPr>
                                      <m:t>𝒊</m:t>
                                    </m:r>
                                  </m:e>
                                  <m:sub>
                                    <m:r>
                                      <a:rPr lang="es-ES" sz="1800" b="1" i="1">
                                        <a:solidFill>
                                          <a:schemeClr val="tx1"/>
                                        </a:solidFill>
                                        <a:latin typeface="Cambria Math" panose="02040503050406030204" pitchFamily="18" charset="0"/>
                                      </a:rPr>
                                      <m:t>𝒎𝒂𝒙</m:t>
                                    </m:r>
                                  </m:sub>
                                  <m:sup>
                                    <m:r>
                                      <a:rPr lang="es-ES" sz="1800" b="1" i="1">
                                        <a:solidFill>
                                          <a:schemeClr val="tx1"/>
                                        </a:solidFill>
                                        <a:latin typeface="Cambria Math" panose="02040503050406030204" pitchFamily="18" charset="0"/>
                                      </a:rPr>
                                      <m:t>𝒔</m:t>
                                    </m:r>
                                  </m:sup>
                                </m:sSubSup>
                              </m:sup>
                              <m:e>
                                <m:sSub>
                                  <m:sSubPr>
                                    <m:ctrlPr>
                                      <a:rPr lang="es-ES" sz="1800" b="1" i="1">
                                        <a:solidFill>
                                          <a:schemeClr val="tx1"/>
                                        </a:solidFill>
                                        <a:latin typeface="Cambria Math" panose="02040503050406030204" pitchFamily="18" charset="0"/>
                                      </a:rPr>
                                    </m:ctrlPr>
                                  </m:sSubPr>
                                  <m:e>
                                    <m:r>
                                      <a:rPr lang="es-ES" sz="1800" b="1" i="1">
                                        <a:solidFill>
                                          <a:schemeClr val="tx1"/>
                                        </a:solidFill>
                                        <a:latin typeface="Cambria Math" panose="02040503050406030204" pitchFamily="18" charset="0"/>
                                      </a:rPr>
                                      <m:t>𝑿</m:t>
                                    </m:r>
                                  </m:e>
                                  <m:sub>
                                    <m:r>
                                      <a:rPr lang="es-ES" sz="1800" b="1" i="1">
                                        <a:solidFill>
                                          <a:schemeClr val="tx1"/>
                                        </a:solidFill>
                                        <a:latin typeface="Cambria Math" panose="02040503050406030204" pitchFamily="18" charset="0"/>
                                      </a:rPr>
                                      <m:t>𝒊</m:t>
                                    </m:r>
                                    <m:r>
                                      <a:rPr lang="es-ES" sz="1800" b="1" i="1">
                                        <a:solidFill>
                                          <a:schemeClr val="tx1"/>
                                        </a:solidFill>
                                        <a:latin typeface="Cambria Math" panose="02040503050406030204" pitchFamily="18" charset="0"/>
                                      </a:rPr>
                                      <m:t>,   </m:t>
                                    </m:r>
                                    <m:r>
                                      <a:rPr lang="es-ES" sz="1800" b="1" i="1" smtClean="0">
                                        <a:solidFill>
                                          <a:schemeClr val="tx1"/>
                                        </a:solidFill>
                                        <a:latin typeface="Cambria Math" panose="02040503050406030204" pitchFamily="18" charset="0"/>
                                      </a:rPr>
                                      <m:t>𝒌</m:t>
                                    </m:r>
                                    <m:r>
                                      <a:rPr lang="es-ES" sz="1800" b="1" i="1" smtClean="0">
                                        <a:solidFill>
                                          <a:schemeClr val="tx1"/>
                                        </a:solidFill>
                                        <a:latin typeface="Cambria Math" panose="02040503050406030204" pitchFamily="18" charset="0"/>
                                      </a:rPr>
                                      <m:t>−</m:t>
                                    </m:r>
                                    <m:r>
                                      <a:rPr lang="es-ES" sz="1800" b="1" i="1" smtClean="0">
                                        <a:solidFill>
                                          <a:schemeClr val="tx1"/>
                                        </a:solidFill>
                                        <a:latin typeface="Cambria Math" panose="02040503050406030204" pitchFamily="18" charset="0"/>
                                      </a:rPr>
                                      <m:t>𝒊</m:t>
                                    </m:r>
                                  </m:sub>
                                </m:sSub>
                              </m:e>
                            </m:nary>
                          </m:e>
                        </m:d>
                      </m:e>
                      <m:sup>
                        <m:r>
                          <a:rPr lang="es-ES" sz="1800" b="1" i="1" smtClean="0">
                            <a:solidFill>
                              <a:schemeClr val="tx1"/>
                            </a:solidFill>
                            <a:latin typeface="Cambria Math" panose="02040503050406030204" pitchFamily="18" charset="0"/>
                          </a:rPr>
                          <m:t>𝟐</m:t>
                        </m:r>
                      </m:sup>
                    </m:sSup>
                    <m:r>
                      <a:rPr lang="es-ES" sz="1800" b="1" i="1" smtClean="0">
                        <a:solidFill>
                          <a:schemeClr val="tx1"/>
                        </a:solidFill>
                        <a:latin typeface="Cambria Math" panose="02040503050406030204" pitchFamily="18" charset="0"/>
                      </a:rPr>
                      <m:t>−</m:t>
                    </m:r>
                    <m:nary>
                      <m:naryPr>
                        <m:chr m:val="∑"/>
                        <m:ctrlPr>
                          <a:rPr lang="es-ES" sz="1800" b="1" i="1">
                            <a:solidFill>
                              <a:schemeClr val="tx1"/>
                            </a:solidFill>
                            <a:latin typeface="Cambria Math" panose="02040503050406030204" pitchFamily="18" charset="0"/>
                          </a:rPr>
                        </m:ctrlPr>
                      </m:naryPr>
                      <m:sub>
                        <m:r>
                          <m:rPr>
                            <m:brk m:alnAt="23"/>
                          </m:rPr>
                          <a:rPr lang="es-ES" sz="1800" b="1" i="1">
                            <a:solidFill>
                              <a:schemeClr val="tx1"/>
                            </a:solidFill>
                            <a:latin typeface="Cambria Math" panose="02040503050406030204" pitchFamily="18" charset="0"/>
                          </a:rPr>
                          <m:t>𝒊</m:t>
                        </m:r>
                        <m:r>
                          <a:rPr lang="es-ES" sz="1800" b="1" i="1">
                            <a:solidFill>
                              <a:schemeClr val="tx1"/>
                            </a:solidFill>
                            <a:latin typeface="Cambria Math" panose="02040503050406030204" pitchFamily="18" charset="0"/>
                          </a:rPr>
                          <m:t>= </m:t>
                        </m:r>
                        <m:sSubSup>
                          <m:sSubSupPr>
                            <m:ctrlPr>
                              <a:rPr lang="es-ES" sz="1800" b="1" i="1">
                                <a:solidFill>
                                  <a:schemeClr val="tx1"/>
                                </a:solidFill>
                                <a:latin typeface="Cambria Math" panose="02040503050406030204" pitchFamily="18" charset="0"/>
                              </a:rPr>
                            </m:ctrlPr>
                          </m:sSubSupPr>
                          <m:e>
                            <m:r>
                              <a:rPr lang="es-ES" sz="1800" b="1" i="1">
                                <a:solidFill>
                                  <a:schemeClr val="tx1"/>
                                </a:solidFill>
                                <a:latin typeface="Cambria Math" panose="02040503050406030204" pitchFamily="18" charset="0"/>
                              </a:rPr>
                              <m:t>𝒊</m:t>
                            </m:r>
                          </m:e>
                          <m:sub>
                            <m:r>
                              <a:rPr lang="es-ES" sz="1800" b="1" i="1">
                                <a:solidFill>
                                  <a:schemeClr val="tx1"/>
                                </a:solidFill>
                                <a:latin typeface="Cambria Math" panose="02040503050406030204" pitchFamily="18" charset="0"/>
                              </a:rPr>
                              <m:t>𝒎𝒊𝒏</m:t>
                            </m:r>
                          </m:sub>
                          <m:sup>
                            <m:r>
                              <a:rPr lang="es-ES" sz="1800" b="1" i="1">
                                <a:solidFill>
                                  <a:schemeClr val="tx1"/>
                                </a:solidFill>
                                <a:latin typeface="Cambria Math" panose="02040503050406030204" pitchFamily="18" charset="0"/>
                              </a:rPr>
                              <m:t>𝒔</m:t>
                            </m:r>
                          </m:sup>
                        </m:sSubSup>
                      </m:sub>
                      <m:sup>
                        <m:sSubSup>
                          <m:sSubSupPr>
                            <m:ctrlPr>
                              <a:rPr lang="es-ES" sz="1800" b="1" i="1">
                                <a:solidFill>
                                  <a:schemeClr val="tx1"/>
                                </a:solidFill>
                                <a:latin typeface="Cambria Math" panose="02040503050406030204" pitchFamily="18" charset="0"/>
                              </a:rPr>
                            </m:ctrlPr>
                          </m:sSubSupPr>
                          <m:e>
                            <m:r>
                              <a:rPr lang="es-ES" sz="1800" b="1" i="1">
                                <a:solidFill>
                                  <a:schemeClr val="tx1"/>
                                </a:solidFill>
                                <a:latin typeface="Cambria Math" panose="02040503050406030204" pitchFamily="18" charset="0"/>
                              </a:rPr>
                              <m:t>𝒊</m:t>
                            </m:r>
                          </m:e>
                          <m:sub>
                            <m:r>
                              <a:rPr lang="es-ES" sz="1800" b="1" i="1">
                                <a:solidFill>
                                  <a:schemeClr val="tx1"/>
                                </a:solidFill>
                                <a:latin typeface="Cambria Math" panose="02040503050406030204" pitchFamily="18" charset="0"/>
                              </a:rPr>
                              <m:t>𝒎𝒂𝒙</m:t>
                            </m:r>
                          </m:sub>
                          <m:sup>
                            <m:r>
                              <a:rPr lang="es-ES" sz="1800" b="1" i="1">
                                <a:solidFill>
                                  <a:schemeClr val="tx1"/>
                                </a:solidFill>
                                <a:latin typeface="Cambria Math" panose="02040503050406030204" pitchFamily="18" charset="0"/>
                              </a:rPr>
                              <m:t>𝒔</m:t>
                            </m:r>
                          </m:sup>
                        </m:sSubSup>
                      </m:sup>
                      <m:e>
                        <m:sSub>
                          <m:sSubPr>
                            <m:ctrlPr>
                              <a:rPr lang="es-ES" sz="1800" b="1" i="1">
                                <a:solidFill>
                                  <a:schemeClr val="tx1"/>
                                </a:solidFill>
                                <a:latin typeface="Cambria Math" panose="02040503050406030204" pitchFamily="18" charset="0"/>
                              </a:rPr>
                            </m:ctrlPr>
                          </m:sSubPr>
                          <m:e>
                            <m:r>
                              <a:rPr lang="es-ES" sz="1800" b="1" i="1">
                                <a:solidFill>
                                  <a:schemeClr val="tx1"/>
                                </a:solidFill>
                                <a:latin typeface="Cambria Math" panose="02040503050406030204" pitchFamily="18" charset="0"/>
                              </a:rPr>
                              <m:t>𝑿</m:t>
                            </m:r>
                          </m:e>
                          <m:sub>
                            <m:r>
                              <a:rPr lang="es-ES" sz="1800" b="1" i="1">
                                <a:solidFill>
                                  <a:schemeClr val="tx1"/>
                                </a:solidFill>
                                <a:latin typeface="Cambria Math" panose="02040503050406030204" pitchFamily="18" charset="0"/>
                              </a:rPr>
                              <m:t>𝒊</m:t>
                            </m:r>
                            <m:r>
                              <a:rPr lang="es-ES" sz="1800" b="1" i="1">
                                <a:solidFill>
                                  <a:schemeClr val="tx1"/>
                                </a:solidFill>
                                <a:latin typeface="Cambria Math" panose="02040503050406030204" pitchFamily="18" charset="0"/>
                              </a:rPr>
                              <m:t>,   </m:t>
                            </m:r>
                            <m:r>
                              <a:rPr lang="es-ES" sz="1800" b="1" i="1">
                                <a:solidFill>
                                  <a:schemeClr val="tx1"/>
                                </a:solidFill>
                                <a:latin typeface="Cambria Math" panose="02040503050406030204" pitchFamily="18" charset="0"/>
                              </a:rPr>
                              <m:t>𝒌</m:t>
                            </m:r>
                            <m:r>
                              <a:rPr lang="es-ES" sz="1800" b="1" i="1">
                                <a:solidFill>
                                  <a:schemeClr val="tx1"/>
                                </a:solidFill>
                                <a:latin typeface="Cambria Math" panose="02040503050406030204" pitchFamily="18" charset="0"/>
                              </a:rPr>
                              <m:t>−</m:t>
                            </m:r>
                            <m:r>
                              <a:rPr lang="es-ES" sz="1800" b="1" i="1">
                                <a:solidFill>
                                  <a:schemeClr val="tx1"/>
                                </a:solidFill>
                                <a:latin typeface="Cambria Math" panose="02040503050406030204" pitchFamily="18" charset="0"/>
                              </a:rPr>
                              <m:t>𝒊</m:t>
                            </m:r>
                          </m:sub>
                        </m:sSub>
                      </m:e>
                    </m:nary>
                    <m:r>
                      <a:rPr lang="es-ES" sz="1800" b="1" i="1" smtClean="0">
                        <a:solidFill>
                          <a:schemeClr val="tx1"/>
                        </a:solidFill>
                        <a:latin typeface="Cambria Math" panose="02040503050406030204" pitchFamily="18" charset="0"/>
                      </a:rPr>
                      <m:t>=</m:t>
                    </m:r>
                    <m:r>
                      <a:rPr lang="es-ES" sz="1800" b="1" i="1" smtClean="0">
                        <a:solidFill>
                          <a:schemeClr val="tx1"/>
                        </a:solidFill>
                        <a:latin typeface="Cambria Math" panose="02040503050406030204" pitchFamily="18" charset="0"/>
                      </a:rPr>
                      <m:t>𝟎</m:t>
                    </m:r>
                  </m:oMath>
                </a14:m>
                <a:r>
                  <a:rPr lang="es-ES" sz="1800" b="1" dirty="0">
                    <a:solidFill>
                      <a:schemeClr val="tx1"/>
                    </a:solidFill>
                    <a:latin typeface="+mn-lt"/>
                  </a:rPr>
                  <a:t>  </a:t>
                </a:r>
                <a14:m>
                  <m:oMath xmlns:m="http://schemas.openxmlformats.org/officeDocument/2006/math">
                    <m:r>
                      <a:rPr lang="es-ES" sz="1800" b="1" i="1">
                        <a:solidFill>
                          <a:schemeClr val="tx1"/>
                        </a:solidFill>
                        <a:latin typeface="Cambria Math" panose="02040503050406030204" pitchFamily="18" charset="0"/>
                        <a:ea typeface="Cambria Math" panose="02040503050406030204" pitchFamily="18" charset="0"/>
                      </a:rPr>
                      <m:t>∀</m:t>
                    </m:r>
                    <m:r>
                      <a:rPr lang="es-ES" sz="1800" b="1" i="1">
                        <a:solidFill>
                          <a:schemeClr val="tx1"/>
                        </a:solidFill>
                        <a:latin typeface="Cambria Math" panose="02040503050406030204" pitchFamily="18" charset="0"/>
                        <a:ea typeface="Cambria Math" panose="02040503050406030204" pitchFamily="18" charset="0"/>
                      </a:rPr>
                      <m:t>𝒌</m:t>
                    </m:r>
                    <m:r>
                      <a:rPr lang="es-ES" sz="1800" b="1" i="1">
                        <a:solidFill>
                          <a:schemeClr val="tx1"/>
                        </a:solidFill>
                        <a:latin typeface="Cambria Math" panose="02040503050406030204" pitchFamily="18" charset="0"/>
                        <a:ea typeface="Cambria Math" panose="02040503050406030204" pitchFamily="18" charset="0"/>
                      </a:rPr>
                      <m:t>∈{</m:t>
                    </m:r>
                    <m:r>
                      <a:rPr lang="es-ES" sz="1800" b="1" i="1">
                        <a:solidFill>
                          <a:schemeClr val="tx1"/>
                        </a:solidFill>
                        <a:latin typeface="Cambria Math" panose="02040503050406030204" pitchFamily="18" charset="0"/>
                        <a:ea typeface="Cambria Math" panose="02040503050406030204" pitchFamily="18" charset="0"/>
                      </a:rPr>
                      <m:t>𝟎</m:t>
                    </m:r>
                    <m:r>
                      <a:rPr lang="es-ES" sz="1800" b="1" i="1">
                        <a:solidFill>
                          <a:schemeClr val="tx1"/>
                        </a:solidFill>
                        <a:latin typeface="Cambria Math" panose="02040503050406030204" pitchFamily="18" charset="0"/>
                        <a:ea typeface="Cambria Math" panose="02040503050406030204" pitchFamily="18" charset="0"/>
                      </a:rPr>
                      <m:t>,</m:t>
                    </m:r>
                    <m:r>
                      <a:rPr lang="es-ES" sz="1800" b="1" i="1">
                        <a:solidFill>
                          <a:schemeClr val="tx1"/>
                        </a:solidFill>
                        <a:latin typeface="Cambria Math" panose="02040503050406030204" pitchFamily="18" charset="0"/>
                        <a:ea typeface="Cambria Math" panose="02040503050406030204" pitchFamily="18" charset="0"/>
                      </a:rPr>
                      <m:t>𝟏</m:t>
                    </m:r>
                    <m:r>
                      <a:rPr lang="es-ES" sz="1800" b="1" i="1">
                        <a:solidFill>
                          <a:schemeClr val="tx1"/>
                        </a:solidFill>
                        <a:latin typeface="Cambria Math" panose="02040503050406030204" pitchFamily="18" charset="0"/>
                        <a:ea typeface="Cambria Math" panose="02040503050406030204" pitchFamily="18" charset="0"/>
                      </a:rPr>
                      <m:t>,…,</m:t>
                    </m:r>
                    <m:r>
                      <a:rPr lang="es-ES" sz="1800" b="1" i="1">
                        <a:solidFill>
                          <a:schemeClr val="tx1"/>
                        </a:solidFill>
                        <a:latin typeface="Cambria Math" panose="02040503050406030204" pitchFamily="18" charset="0"/>
                        <a:ea typeface="Cambria Math" panose="02040503050406030204" pitchFamily="18" charset="0"/>
                      </a:rPr>
                      <m:t>𝟐</m:t>
                    </m:r>
                    <m:d>
                      <m:dPr>
                        <m:ctrlPr>
                          <a:rPr lang="es-ES" sz="1800" b="1" i="1">
                            <a:solidFill>
                              <a:schemeClr val="tx1"/>
                            </a:solidFill>
                            <a:latin typeface="Cambria Math" panose="02040503050406030204" pitchFamily="18" charset="0"/>
                            <a:ea typeface="Cambria Math" panose="02040503050406030204" pitchFamily="18" charset="0"/>
                          </a:rPr>
                        </m:ctrlPr>
                      </m:dPr>
                      <m:e>
                        <m:r>
                          <a:rPr lang="es-ES" sz="1800" b="1" i="1">
                            <a:solidFill>
                              <a:schemeClr val="tx1"/>
                            </a:solidFill>
                            <a:latin typeface="Cambria Math" panose="02040503050406030204" pitchFamily="18" charset="0"/>
                            <a:ea typeface="Cambria Math" panose="02040503050406030204" pitchFamily="18" charset="0"/>
                          </a:rPr>
                          <m:t>𝑵</m:t>
                        </m:r>
                        <m:r>
                          <a:rPr lang="es-ES" sz="1800" b="1" i="1">
                            <a:solidFill>
                              <a:schemeClr val="tx1"/>
                            </a:solidFill>
                            <a:latin typeface="Cambria Math" panose="02040503050406030204" pitchFamily="18" charset="0"/>
                            <a:ea typeface="Cambria Math" panose="02040503050406030204" pitchFamily="18" charset="0"/>
                          </a:rPr>
                          <m:t>−</m:t>
                        </m:r>
                        <m:r>
                          <a:rPr lang="es-ES" sz="1800" b="1" i="1">
                            <a:solidFill>
                              <a:schemeClr val="tx1"/>
                            </a:solidFill>
                            <a:latin typeface="Cambria Math" panose="02040503050406030204" pitchFamily="18" charset="0"/>
                            <a:ea typeface="Cambria Math" panose="02040503050406030204" pitchFamily="18" charset="0"/>
                          </a:rPr>
                          <m:t>𝟏</m:t>
                        </m:r>
                      </m:e>
                    </m:d>
                    <m:r>
                      <a:rPr lang="es-ES" sz="1800" b="1" i="1">
                        <a:solidFill>
                          <a:schemeClr val="tx1"/>
                        </a:solidFill>
                        <a:latin typeface="Cambria Math" panose="02040503050406030204" pitchFamily="18" charset="0"/>
                        <a:ea typeface="Cambria Math" panose="02040503050406030204" pitchFamily="18" charset="0"/>
                      </a:rPr>
                      <m:t>}</m:t>
                    </m:r>
                  </m:oMath>
                </a14:m>
                <a:endParaRPr lang="es-ES" sz="1800" b="1" dirty="0">
                  <a:solidFill>
                    <a:schemeClr val="tx1"/>
                  </a:solidFill>
                </a:endParaRPr>
              </a:p>
              <a:p>
                <a:pPr marL="0" indent="0">
                  <a:spcBef>
                    <a:spcPts val="600"/>
                  </a:spcBef>
                  <a:spcAft>
                    <a:spcPts val="600"/>
                  </a:spcAft>
                  <a:buNone/>
                </a:pPr>
                <a:r>
                  <a:rPr lang="es-ES" dirty="0">
                    <a:latin typeface="+mn-lt"/>
                  </a:rPr>
                  <a:t>Análogamente, para la restricción asociado a las diagonales descendientes es:</a:t>
                </a:r>
              </a:p>
              <a:p>
                <a:pPr marL="0" indent="0">
                  <a:spcBef>
                    <a:spcPts val="600"/>
                  </a:spcBef>
                  <a:spcAft>
                    <a:spcPts val="600"/>
                  </a:spcAft>
                  <a:buNone/>
                </a:pPr>
                <a14:m>
                  <m:oMath xmlns:m="http://schemas.openxmlformats.org/officeDocument/2006/math">
                    <m:sSup>
                      <m:sSupPr>
                        <m:ctrlPr>
                          <a:rPr lang="es-ES" sz="1600" b="1" i="1" smtClean="0">
                            <a:solidFill>
                              <a:schemeClr val="tx1"/>
                            </a:solidFill>
                            <a:latin typeface="Cambria Math" panose="02040503050406030204" pitchFamily="18" charset="0"/>
                          </a:rPr>
                        </m:ctrlPr>
                      </m:sSupPr>
                      <m:e>
                        <m:r>
                          <a:rPr lang="es-ES" sz="1600" b="1" i="1" smtClean="0">
                            <a:solidFill>
                              <a:schemeClr val="tx1"/>
                            </a:solidFill>
                            <a:latin typeface="Cambria Math" panose="02040503050406030204" pitchFamily="18" charset="0"/>
                          </a:rPr>
                          <m:t> </m:t>
                        </m:r>
                        <m:d>
                          <m:dPr>
                            <m:ctrlPr>
                              <a:rPr lang="es-ES" sz="1600" b="1" i="1" smtClean="0">
                                <a:solidFill>
                                  <a:schemeClr val="tx1"/>
                                </a:solidFill>
                                <a:latin typeface="Cambria Math" panose="02040503050406030204" pitchFamily="18" charset="0"/>
                              </a:rPr>
                            </m:ctrlPr>
                          </m:dPr>
                          <m:e>
                            <m:nary>
                              <m:naryPr>
                                <m:chr m:val="∑"/>
                                <m:ctrlPr>
                                  <a:rPr lang="es-ES" sz="1600" b="1" i="1" smtClean="0">
                                    <a:solidFill>
                                      <a:schemeClr val="tx1"/>
                                    </a:solidFill>
                                    <a:latin typeface="Cambria Math" panose="02040503050406030204" pitchFamily="18" charset="0"/>
                                  </a:rPr>
                                </m:ctrlPr>
                              </m:naryPr>
                              <m:sub>
                                <m:r>
                                  <m:rPr>
                                    <m:brk m:alnAt="23"/>
                                  </m:rPr>
                                  <a:rPr lang="es-ES" sz="1600" b="1" i="1">
                                    <a:solidFill>
                                      <a:schemeClr val="tx1"/>
                                    </a:solidFill>
                                    <a:latin typeface="Cambria Math" panose="02040503050406030204" pitchFamily="18" charset="0"/>
                                  </a:rPr>
                                  <m:t>𝒊</m:t>
                                </m:r>
                                <m:r>
                                  <a:rPr lang="es-ES" sz="1600" b="1" i="1">
                                    <a:solidFill>
                                      <a:schemeClr val="tx1"/>
                                    </a:solidFill>
                                    <a:latin typeface="Cambria Math" panose="02040503050406030204" pitchFamily="18" charset="0"/>
                                  </a:rPr>
                                  <m:t>= </m:t>
                                </m:r>
                                <m:sSubSup>
                                  <m:sSubSupPr>
                                    <m:ctrlPr>
                                      <a:rPr lang="es-ES" sz="1600" b="1" i="1">
                                        <a:solidFill>
                                          <a:schemeClr val="tx1"/>
                                        </a:solidFill>
                                        <a:latin typeface="Cambria Math" panose="02040503050406030204" pitchFamily="18" charset="0"/>
                                      </a:rPr>
                                    </m:ctrlPr>
                                  </m:sSubSupPr>
                                  <m:e>
                                    <m:r>
                                      <a:rPr lang="es-ES" sz="1600" b="1" i="1">
                                        <a:solidFill>
                                          <a:schemeClr val="tx1"/>
                                        </a:solidFill>
                                        <a:latin typeface="Cambria Math" panose="02040503050406030204" pitchFamily="18" charset="0"/>
                                      </a:rPr>
                                      <m:t>𝒊</m:t>
                                    </m:r>
                                  </m:e>
                                  <m:sub>
                                    <m:r>
                                      <a:rPr lang="es-ES" sz="1600" b="1" i="1">
                                        <a:solidFill>
                                          <a:schemeClr val="tx1"/>
                                        </a:solidFill>
                                        <a:latin typeface="Cambria Math" panose="02040503050406030204" pitchFamily="18" charset="0"/>
                                      </a:rPr>
                                      <m:t>𝒎𝒊𝒏</m:t>
                                    </m:r>
                                  </m:sub>
                                  <m:sup>
                                    <m:r>
                                      <a:rPr lang="es-ES" sz="1600" b="1" i="1" smtClean="0">
                                        <a:solidFill>
                                          <a:schemeClr val="tx1"/>
                                        </a:solidFill>
                                        <a:latin typeface="Cambria Math" panose="02040503050406030204" pitchFamily="18" charset="0"/>
                                      </a:rPr>
                                      <m:t>𝒓</m:t>
                                    </m:r>
                                  </m:sup>
                                </m:sSubSup>
                              </m:sub>
                              <m:sup>
                                <m:sSubSup>
                                  <m:sSubSupPr>
                                    <m:ctrlPr>
                                      <a:rPr lang="es-ES" sz="1600" b="1" i="1">
                                        <a:solidFill>
                                          <a:schemeClr val="tx1"/>
                                        </a:solidFill>
                                        <a:latin typeface="Cambria Math" panose="02040503050406030204" pitchFamily="18" charset="0"/>
                                      </a:rPr>
                                    </m:ctrlPr>
                                  </m:sSubSupPr>
                                  <m:e>
                                    <m:r>
                                      <a:rPr lang="es-ES" sz="1600" b="1" i="1">
                                        <a:solidFill>
                                          <a:schemeClr val="tx1"/>
                                        </a:solidFill>
                                        <a:latin typeface="Cambria Math" panose="02040503050406030204" pitchFamily="18" charset="0"/>
                                      </a:rPr>
                                      <m:t>𝒊</m:t>
                                    </m:r>
                                  </m:e>
                                  <m:sub>
                                    <m:r>
                                      <a:rPr lang="es-ES" sz="1600" b="1" i="1">
                                        <a:solidFill>
                                          <a:schemeClr val="tx1"/>
                                        </a:solidFill>
                                        <a:latin typeface="Cambria Math" panose="02040503050406030204" pitchFamily="18" charset="0"/>
                                      </a:rPr>
                                      <m:t>𝒎𝒂𝒙</m:t>
                                    </m:r>
                                  </m:sub>
                                  <m:sup>
                                    <m:r>
                                      <a:rPr lang="es-ES" sz="1600" b="1" i="1" smtClean="0">
                                        <a:solidFill>
                                          <a:schemeClr val="tx1"/>
                                        </a:solidFill>
                                        <a:latin typeface="Cambria Math" panose="02040503050406030204" pitchFamily="18" charset="0"/>
                                      </a:rPr>
                                      <m:t>𝒓</m:t>
                                    </m:r>
                                  </m:sup>
                                </m:sSubSup>
                              </m:sup>
                              <m:e>
                                <m:sSub>
                                  <m:sSubPr>
                                    <m:ctrlPr>
                                      <a:rPr lang="es-ES" sz="1600" b="1" i="1">
                                        <a:solidFill>
                                          <a:schemeClr val="tx1"/>
                                        </a:solidFill>
                                        <a:latin typeface="Cambria Math" panose="02040503050406030204" pitchFamily="18" charset="0"/>
                                      </a:rPr>
                                    </m:ctrlPr>
                                  </m:sSubPr>
                                  <m:e>
                                    <m:r>
                                      <a:rPr lang="es-ES" sz="1600" b="1" i="1">
                                        <a:solidFill>
                                          <a:schemeClr val="tx1"/>
                                        </a:solidFill>
                                        <a:latin typeface="Cambria Math" panose="02040503050406030204" pitchFamily="18" charset="0"/>
                                      </a:rPr>
                                      <m:t>𝑿</m:t>
                                    </m:r>
                                  </m:e>
                                  <m:sub>
                                    <m:r>
                                      <a:rPr lang="es-ES" sz="1600" b="1" i="1">
                                        <a:solidFill>
                                          <a:schemeClr val="tx1"/>
                                        </a:solidFill>
                                        <a:latin typeface="Cambria Math" panose="02040503050406030204" pitchFamily="18" charset="0"/>
                                      </a:rPr>
                                      <m:t>𝒊</m:t>
                                    </m:r>
                                    <m:r>
                                      <a:rPr lang="es-ES" sz="1600" b="1" i="1">
                                        <a:solidFill>
                                          <a:schemeClr val="tx1"/>
                                        </a:solidFill>
                                        <a:latin typeface="Cambria Math" panose="02040503050406030204" pitchFamily="18" charset="0"/>
                                      </a:rPr>
                                      <m:t>,   </m:t>
                                    </m:r>
                                    <m:r>
                                      <a:rPr lang="es-ES" sz="1600" b="1" i="1" smtClean="0">
                                        <a:solidFill>
                                          <a:schemeClr val="tx1"/>
                                        </a:solidFill>
                                        <a:latin typeface="Cambria Math" panose="02040503050406030204" pitchFamily="18" charset="0"/>
                                      </a:rPr>
                                      <m:t>𝒊</m:t>
                                    </m:r>
                                    <m:r>
                                      <a:rPr lang="es-ES" sz="1600" b="1" i="1" smtClean="0">
                                        <a:solidFill>
                                          <a:schemeClr val="tx1"/>
                                        </a:solidFill>
                                        <a:latin typeface="Cambria Math" panose="02040503050406030204" pitchFamily="18" charset="0"/>
                                      </a:rPr>
                                      <m:t>−</m:t>
                                    </m:r>
                                    <m:r>
                                      <a:rPr lang="es-ES" sz="1600" b="1" i="1" smtClean="0">
                                        <a:solidFill>
                                          <a:schemeClr val="tx1"/>
                                        </a:solidFill>
                                        <a:latin typeface="Cambria Math" panose="02040503050406030204" pitchFamily="18" charset="0"/>
                                      </a:rPr>
                                      <m:t>𝒍</m:t>
                                    </m:r>
                                  </m:sub>
                                </m:sSub>
                              </m:e>
                            </m:nary>
                          </m:e>
                        </m:d>
                      </m:e>
                      <m:sup>
                        <m:r>
                          <a:rPr lang="es-ES" sz="1600" b="1" i="1" smtClean="0">
                            <a:solidFill>
                              <a:schemeClr val="tx1"/>
                            </a:solidFill>
                            <a:latin typeface="Cambria Math" panose="02040503050406030204" pitchFamily="18" charset="0"/>
                          </a:rPr>
                          <m:t>𝟐</m:t>
                        </m:r>
                      </m:sup>
                    </m:sSup>
                    <m:r>
                      <a:rPr lang="es-ES" sz="1600" b="1" i="1" smtClean="0">
                        <a:solidFill>
                          <a:schemeClr val="tx1"/>
                        </a:solidFill>
                        <a:latin typeface="Cambria Math" panose="02040503050406030204" pitchFamily="18" charset="0"/>
                      </a:rPr>
                      <m:t>−</m:t>
                    </m:r>
                    <m:nary>
                      <m:naryPr>
                        <m:chr m:val="∑"/>
                        <m:ctrlPr>
                          <a:rPr lang="es-ES" sz="1600" b="1" i="1">
                            <a:solidFill>
                              <a:schemeClr val="tx1"/>
                            </a:solidFill>
                            <a:latin typeface="Cambria Math" panose="02040503050406030204" pitchFamily="18" charset="0"/>
                          </a:rPr>
                        </m:ctrlPr>
                      </m:naryPr>
                      <m:sub>
                        <m:r>
                          <m:rPr>
                            <m:brk m:alnAt="23"/>
                          </m:rPr>
                          <a:rPr lang="es-ES" sz="1600" b="1" i="1">
                            <a:solidFill>
                              <a:schemeClr val="tx1"/>
                            </a:solidFill>
                            <a:latin typeface="Cambria Math" panose="02040503050406030204" pitchFamily="18" charset="0"/>
                          </a:rPr>
                          <m:t>𝒊</m:t>
                        </m:r>
                        <m:r>
                          <a:rPr lang="es-ES" sz="1600" b="1" i="1">
                            <a:solidFill>
                              <a:schemeClr val="tx1"/>
                            </a:solidFill>
                            <a:latin typeface="Cambria Math" panose="02040503050406030204" pitchFamily="18" charset="0"/>
                          </a:rPr>
                          <m:t>= </m:t>
                        </m:r>
                        <m:sSubSup>
                          <m:sSubSupPr>
                            <m:ctrlPr>
                              <a:rPr lang="es-ES" sz="1600" b="1" i="1">
                                <a:solidFill>
                                  <a:schemeClr val="tx1"/>
                                </a:solidFill>
                                <a:latin typeface="Cambria Math" panose="02040503050406030204" pitchFamily="18" charset="0"/>
                              </a:rPr>
                            </m:ctrlPr>
                          </m:sSubSupPr>
                          <m:e>
                            <m:r>
                              <a:rPr lang="es-ES" sz="1600" b="1" i="1">
                                <a:solidFill>
                                  <a:schemeClr val="tx1"/>
                                </a:solidFill>
                                <a:latin typeface="Cambria Math" panose="02040503050406030204" pitchFamily="18" charset="0"/>
                              </a:rPr>
                              <m:t>𝒊</m:t>
                            </m:r>
                          </m:e>
                          <m:sub>
                            <m:r>
                              <a:rPr lang="es-ES" sz="1600" b="1" i="1">
                                <a:solidFill>
                                  <a:schemeClr val="tx1"/>
                                </a:solidFill>
                                <a:latin typeface="Cambria Math" panose="02040503050406030204" pitchFamily="18" charset="0"/>
                              </a:rPr>
                              <m:t>𝒎𝒊𝒏</m:t>
                            </m:r>
                          </m:sub>
                          <m:sup>
                            <m:r>
                              <a:rPr lang="es-ES" sz="1600" b="1" i="1" smtClean="0">
                                <a:solidFill>
                                  <a:schemeClr val="tx1"/>
                                </a:solidFill>
                                <a:latin typeface="Cambria Math" panose="02040503050406030204" pitchFamily="18" charset="0"/>
                              </a:rPr>
                              <m:t>𝒓</m:t>
                            </m:r>
                          </m:sup>
                        </m:sSubSup>
                      </m:sub>
                      <m:sup>
                        <m:sSubSup>
                          <m:sSubSupPr>
                            <m:ctrlPr>
                              <a:rPr lang="es-ES" sz="1600" b="1" i="1">
                                <a:solidFill>
                                  <a:schemeClr val="tx1"/>
                                </a:solidFill>
                                <a:latin typeface="Cambria Math" panose="02040503050406030204" pitchFamily="18" charset="0"/>
                              </a:rPr>
                            </m:ctrlPr>
                          </m:sSubSupPr>
                          <m:e>
                            <m:r>
                              <a:rPr lang="es-ES" sz="1600" b="1" i="1">
                                <a:solidFill>
                                  <a:schemeClr val="tx1"/>
                                </a:solidFill>
                                <a:latin typeface="Cambria Math" panose="02040503050406030204" pitchFamily="18" charset="0"/>
                              </a:rPr>
                              <m:t>𝒊</m:t>
                            </m:r>
                          </m:e>
                          <m:sub>
                            <m:r>
                              <a:rPr lang="es-ES" sz="1600" b="1" i="1">
                                <a:solidFill>
                                  <a:schemeClr val="tx1"/>
                                </a:solidFill>
                                <a:latin typeface="Cambria Math" panose="02040503050406030204" pitchFamily="18" charset="0"/>
                              </a:rPr>
                              <m:t>𝒎𝒂𝒙</m:t>
                            </m:r>
                          </m:sub>
                          <m:sup>
                            <m:r>
                              <a:rPr lang="es-ES" sz="1600" b="1" i="1" smtClean="0">
                                <a:solidFill>
                                  <a:schemeClr val="tx1"/>
                                </a:solidFill>
                                <a:latin typeface="Cambria Math" panose="02040503050406030204" pitchFamily="18" charset="0"/>
                              </a:rPr>
                              <m:t>𝒓</m:t>
                            </m:r>
                          </m:sup>
                        </m:sSubSup>
                      </m:sup>
                      <m:e>
                        <m:sSub>
                          <m:sSubPr>
                            <m:ctrlPr>
                              <a:rPr lang="es-ES" sz="1600" b="1" i="1">
                                <a:solidFill>
                                  <a:schemeClr val="tx1"/>
                                </a:solidFill>
                                <a:latin typeface="Cambria Math" panose="02040503050406030204" pitchFamily="18" charset="0"/>
                              </a:rPr>
                            </m:ctrlPr>
                          </m:sSubPr>
                          <m:e>
                            <m:r>
                              <a:rPr lang="es-ES" sz="1600" b="1" i="1">
                                <a:solidFill>
                                  <a:schemeClr val="tx1"/>
                                </a:solidFill>
                                <a:latin typeface="Cambria Math" panose="02040503050406030204" pitchFamily="18" charset="0"/>
                              </a:rPr>
                              <m:t>𝑿</m:t>
                            </m:r>
                          </m:e>
                          <m:sub>
                            <m:r>
                              <a:rPr lang="es-ES" sz="1600" b="1" i="1">
                                <a:solidFill>
                                  <a:schemeClr val="tx1"/>
                                </a:solidFill>
                                <a:latin typeface="Cambria Math" panose="02040503050406030204" pitchFamily="18" charset="0"/>
                              </a:rPr>
                              <m:t>𝒊</m:t>
                            </m:r>
                            <m:r>
                              <a:rPr lang="es-ES" sz="1600" b="1" i="1">
                                <a:solidFill>
                                  <a:schemeClr val="tx1"/>
                                </a:solidFill>
                                <a:latin typeface="Cambria Math" panose="02040503050406030204" pitchFamily="18" charset="0"/>
                              </a:rPr>
                              <m:t>,   </m:t>
                            </m:r>
                            <m:r>
                              <a:rPr lang="es-ES" sz="1600" b="1" i="1" smtClean="0">
                                <a:solidFill>
                                  <a:schemeClr val="tx1"/>
                                </a:solidFill>
                                <a:latin typeface="Cambria Math" panose="02040503050406030204" pitchFamily="18" charset="0"/>
                              </a:rPr>
                              <m:t>𝒊</m:t>
                            </m:r>
                            <m:r>
                              <a:rPr lang="es-ES" sz="1600" b="1" i="1" smtClean="0">
                                <a:solidFill>
                                  <a:schemeClr val="tx1"/>
                                </a:solidFill>
                                <a:latin typeface="Cambria Math" panose="02040503050406030204" pitchFamily="18" charset="0"/>
                              </a:rPr>
                              <m:t>−</m:t>
                            </m:r>
                            <m:r>
                              <a:rPr lang="es-ES" sz="1600" b="1" i="1" smtClean="0">
                                <a:solidFill>
                                  <a:schemeClr val="tx1"/>
                                </a:solidFill>
                                <a:latin typeface="Cambria Math" panose="02040503050406030204" pitchFamily="18" charset="0"/>
                              </a:rPr>
                              <m:t>𝒍</m:t>
                            </m:r>
                          </m:sub>
                        </m:sSub>
                      </m:e>
                    </m:nary>
                    <m:r>
                      <a:rPr lang="es-ES" sz="1600" b="1" i="1" smtClean="0">
                        <a:solidFill>
                          <a:schemeClr val="tx1"/>
                        </a:solidFill>
                        <a:latin typeface="Cambria Math" panose="02040503050406030204" pitchFamily="18" charset="0"/>
                      </a:rPr>
                      <m:t>=</m:t>
                    </m:r>
                    <m:r>
                      <a:rPr lang="es-ES" sz="1600" b="1" i="1" smtClean="0">
                        <a:solidFill>
                          <a:schemeClr val="tx1"/>
                        </a:solidFill>
                        <a:latin typeface="Cambria Math" panose="02040503050406030204" pitchFamily="18" charset="0"/>
                      </a:rPr>
                      <m:t>𝟎</m:t>
                    </m:r>
                  </m:oMath>
                </a14:m>
                <a:r>
                  <a:rPr lang="es-ES" sz="1600" b="1" dirty="0">
                    <a:solidFill>
                      <a:schemeClr val="tx1"/>
                    </a:solidFill>
                    <a:latin typeface="+mn-lt"/>
                  </a:rPr>
                  <a:t>  </a:t>
                </a:r>
                <a14:m>
                  <m:oMath xmlns:m="http://schemas.openxmlformats.org/officeDocument/2006/math">
                    <m:r>
                      <a:rPr lang="es-ES" sz="1600" b="1" i="1">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𝒍</m:t>
                    </m:r>
                    <m:r>
                      <a:rPr lang="es-ES" sz="1600" b="1" i="1">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𝑵</m:t>
                    </m:r>
                    <m:r>
                      <a:rPr lang="es-ES" sz="1600" b="1" i="1" smtClean="0">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𝟏</m:t>
                    </m:r>
                    <m:r>
                      <a:rPr lang="es-ES" sz="1600" b="1" i="1" smtClean="0">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𝟎</m:t>
                    </m:r>
                    <m:r>
                      <a:rPr lang="es-ES" sz="1600" b="1" i="1">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𝑵</m:t>
                    </m:r>
                    <m:r>
                      <a:rPr lang="es-ES" sz="1600" b="1" i="1" smtClean="0">
                        <a:solidFill>
                          <a:schemeClr val="tx1"/>
                        </a:solidFill>
                        <a:latin typeface="Cambria Math" panose="02040503050406030204" pitchFamily="18" charset="0"/>
                        <a:ea typeface="Cambria Math" panose="02040503050406030204" pitchFamily="18" charset="0"/>
                      </a:rPr>
                      <m:t>−</m:t>
                    </m:r>
                    <m:r>
                      <a:rPr lang="es-ES" sz="1600" b="1" i="1" smtClean="0">
                        <a:solidFill>
                          <a:schemeClr val="tx1"/>
                        </a:solidFill>
                        <a:latin typeface="Cambria Math" panose="02040503050406030204" pitchFamily="18" charset="0"/>
                        <a:ea typeface="Cambria Math" panose="02040503050406030204" pitchFamily="18" charset="0"/>
                      </a:rPr>
                      <m:t>𝟏</m:t>
                    </m:r>
                    <m:r>
                      <a:rPr lang="es-ES" sz="1600" b="1" i="1">
                        <a:solidFill>
                          <a:schemeClr val="tx1"/>
                        </a:solidFill>
                        <a:latin typeface="Cambria Math" panose="02040503050406030204" pitchFamily="18" charset="0"/>
                        <a:ea typeface="Cambria Math" panose="02040503050406030204" pitchFamily="18" charset="0"/>
                      </a:rPr>
                      <m:t>}</m:t>
                    </m:r>
                  </m:oMath>
                </a14:m>
                <a:endParaRPr lang="es-ES" sz="1600" b="1" dirty="0">
                  <a:solidFill>
                    <a:schemeClr val="tx1"/>
                  </a:solidFill>
                </a:endParaRPr>
              </a:p>
              <a:p>
                <a:pPr marL="0" indent="0">
                  <a:spcBef>
                    <a:spcPts val="600"/>
                  </a:spcBef>
                  <a:spcAft>
                    <a:spcPts val="600"/>
                  </a:spcAft>
                  <a:buNone/>
                </a:pPr>
                <a:endParaRPr lang="es-ES" dirty="0">
                  <a:latin typeface="+mn-lt"/>
                </a:endParaRPr>
              </a:p>
              <a:p>
                <a:pPr marL="0" indent="0">
                  <a:spcBef>
                    <a:spcPts val="600"/>
                  </a:spcBef>
                  <a:spcAft>
                    <a:spcPts val="600"/>
                  </a:spcAft>
                  <a:buNone/>
                </a:pPr>
                <a:r>
                  <a:rPr lang="es-ES" dirty="0">
                    <a:latin typeface="+mn-lt"/>
                  </a:rPr>
                  <a:t> </a:t>
                </a:r>
              </a:p>
              <a:p>
                <a:pPr marL="0" indent="0">
                  <a:spcBef>
                    <a:spcPts val="600"/>
                  </a:spcBef>
                  <a:spcAft>
                    <a:spcPts val="600"/>
                  </a:spcAft>
                  <a:buNone/>
                </a:pPr>
                <a:endParaRPr lang="es-ES" dirty="0">
                  <a:latin typeface="+mn-lt"/>
                </a:endParaRPr>
              </a:p>
              <a:p>
                <a:pPr marL="0" indent="0">
                  <a:spcBef>
                    <a:spcPts val="600"/>
                  </a:spcBef>
                  <a:spcAft>
                    <a:spcPts val="600"/>
                  </a:spcAft>
                  <a:buNone/>
                </a:pPr>
                <a:endParaRPr lang="es-ES" sz="1600" dirty="0">
                  <a:latin typeface="+mn-lt"/>
                </a:endParaRP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512065" y="1225959"/>
                <a:ext cx="11073384" cy="5160126"/>
              </a:xfrm>
              <a:blipFill>
                <a:blip r:embed="rId2"/>
                <a:stretch>
                  <a:fillRect l="-275" t="-354"/>
                </a:stretch>
              </a:blipFill>
            </p:spPr>
            <p:txBody>
              <a:bodyPr/>
              <a:lstStyle/>
              <a:p>
                <a:r>
                  <a:rPr lang="es-ES">
                    <a:noFill/>
                  </a:rPr>
                  <a:t> </a:t>
                </a:r>
              </a:p>
            </p:txBody>
          </p:sp>
        </mc:Fallback>
      </mc:AlternateContent>
    </p:spTree>
    <p:extLst>
      <p:ext uri="{BB962C8B-B14F-4D97-AF65-F5344CB8AC3E}">
        <p14:creationId xmlns:p14="http://schemas.microsoft.com/office/powerpoint/2010/main" val="30948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2. Deducción de la función de coste</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22107" y="933351"/>
                <a:ext cx="11073384" cy="5160126"/>
              </a:xfrm>
            </p:spPr>
            <p:txBody>
              <a:bodyPr/>
              <a:lstStyle/>
              <a:p>
                <a:pPr marL="0" indent="0">
                  <a:spcBef>
                    <a:spcPts val="600"/>
                  </a:spcBef>
                  <a:spcAft>
                    <a:spcPts val="600"/>
                  </a:spcAft>
                  <a:buNone/>
                </a:pPr>
                <a:r>
                  <a:rPr lang="es-ES" sz="1400" dirty="0">
                    <a:latin typeface="+mn-lt"/>
                  </a:rPr>
                  <a:t>Recapitulando: </a:t>
                </a:r>
              </a:p>
              <a:p>
                <a:pPr marL="342900" indent="-342900">
                  <a:spcBef>
                    <a:spcPts val="600"/>
                  </a:spcBef>
                  <a:spcAft>
                    <a:spcPts val="600"/>
                  </a:spcAft>
                  <a:buFont typeface="+mj-lt"/>
                  <a:buAutoNum type="arabicPeriod"/>
                </a:pPr>
                <a14:m>
                  <m:oMath xmlns:m="http://schemas.openxmlformats.org/officeDocument/2006/math">
                    <m:nary>
                      <m:naryPr>
                        <m:chr m:val="∑"/>
                        <m:ctrlPr>
                          <a:rPr lang="es-ES" sz="1600" b="0" i="1" smtClean="0">
                            <a:solidFill>
                              <a:schemeClr val="tx1"/>
                            </a:solidFill>
                            <a:latin typeface="Cambria Math" panose="02040503050406030204" pitchFamily="18" charset="0"/>
                          </a:rPr>
                        </m:ctrlPr>
                      </m:naryPr>
                      <m:sub>
                        <m:r>
                          <m:rPr>
                            <m:brk m:alnAt="23"/>
                          </m:rPr>
                          <a:rPr lang="es-ES" sz="1600" b="0" i="1" smtClean="0">
                            <a:solidFill>
                              <a:schemeClr val="tx1"/>
                            </a:solidFill>
                            <a:latin typeface="Cambria Math" panose="02040503050406030204" pitchFamily="18" charset="0"/>
                          </a:rPr>
                          <m:t>𝑖</m:t>
                        </m:r>
                        <m:r>
                          <a:rPr lang="es-ES" sz="1600" b="0" i="1" smtClean="0">
                            <a:solidFill>
                              <a:schemeClr val="tx1"/>
                            </a:solidFill>
                            <a:latin typeface="Cambria Math" panose="02040503050406030204" pitchFamily="18" charset="0"/>
                          </a:rPr>
                          <m:t>=0</m:t>
                        </m:r>
                      </m:sub>
                      <m:sup>
                        <m:r>
                          <a:rPr lang="es-ES" sz="1600" b="0" i="1" smtClean="0">
                            <a:solidFill>
                              <a:schemeClr val="tx1"/>
                            </a:solidFill>
                            <a:latin typeface="Cambria Math" panose="02040503050406030204" pitchFamily="18" charset="0"/>
                          </a:rPr>
                          <m:t>𝑁</m:t>
                        </m:r>
                        <m:r>
                          <a:rPr lang="es-ES" sz="1600" b="0" i="1" smtClean="0">
                            <a:solidFill>
                              <a:schemeClr val="tx1"/>
                            </a:solidFill>
                            <a:latin typeface="Cambria Math" panose="02040503050406030204" pitchFamily="18" charset="0"/>
                          </a:rPr>
                          <m:t>−1</m:t>
                        </m:r>
                      </m:sup>
                      <m:e>
                        <m:sSub>
                          <m:sSubPr>
                            <m:ctrlPr>
                              <a:rPr lang="es-ES" sz="1600" i="1" smtClean="0">
                                <a:solidFill>
                                  <a:schemeClr val="tx1"/>
                                </a:solidFill>
                                <a:latin typeface="Cambria Math" panose="02040503050406030204" pitchFamily="18" charset="0"/>
                              </a:rPr>
                            </m:ctrlPr>
                          </m:sSubPr>
                          <m:e>
                            <m:r>
                              <a:rPr lang="es-ES" sz="1600" i="1">
                                <a:solidFill>
                                  <a:schemeClr val="tx1"/>
                                </a:solidFill>
                                <a:latin typeface="Cambria Math" panose="02040503050406030204" pitchFamily="18" charset="0"/>
                              </a:rPr>
                              <m:t>𝑋</m:t>
                            </m:r>
                          </m:e>
                          <m:sub>
                            <m:r>
                              <a:rPr lang="es-ES" sz="1600" i="1" smtClean="0">
                                <a:solidFill>
                                  <a:schemeClr val="tx1"/>
                                </a:solidFill>
                                <a:latin typeface="Cambria Math" panose="02040503050406030204" pitchFamily="18" charset="0"/>
                              </a:rPr>
                              <m:t>𝑖</m:t>
                            </m:r>
                            <m:r>
                              <a:rPr lang="es-ES" sz="1600" i="1" smtClean="0">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rPr>
                              <m:t>𝑗</m:t>
                            </m:r>
                          </m:sub>
                        </m:sSub>
                        <m:r>
                          <a:rPr lang="es-ES" sz="1600" b="0" i="1" smtClean="0">
                            <a:solidFill>
                              <a:schemeClr val="tx1"/>
                            </a:solidFill>
                            <a:latin typeface="Cambria Math" panose="02040503050406030204" pitchFamily="18" charset="0"/>
                          </a:rPr>
                          <m:t>−1=0</m:t>
                        </m:r>
                        <m:r>
                          <a:rPr lang="es-ES" sz="1600" b="0" i="1" smtClean="0">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ea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𝑗</m:t>
                        </m:r>
                      </m:e>
                    </m:nary>
                  </m:oMath>
                </a14:m>
                <a:r>
                  <a:rPr lang="es-ES" dirty="0">
                    <a:solidFill>
                      <a:schemeClr val="tx1"/>
                    </a:solidFill>
                    <a:latin typeface="+mn-lt"/>
                  </a:rPr>
                  <a:t> </a:t>
                </a:r>
              </a:p>
              <a:p>
                <a:pPr marL="342900" indent="-342900">
                  <a:spcBef>
                    <a:spcPts val="600"/>
                  </a:spcBef>
                  <a:spcAft>
                    <a:spcPts val="600"/>
                  </a:spcAft>
                  <a:buFont typeface="+mj-lt"/>
                  <a:buAutoNum type="arabicPeriod"/>
                </a:pPr>
                <a14:m>
                  <m:oMath xmlns:m="http://schemas.openxmlformats.org/officeDocument/2006/math">
                    <m:nary>
                      <m:naryPr>
                        <m:chr m:val="∑"/>
                        <m:ctrlPr>
                          <a:rPr lang="es-ES" sz="1600" i="1" smtClean="0">
                            <a:solidFill>
                              <a:schemeClr val="tx1"/>
                            </a:solidFill>
                            <a:latin typeface="Cambria Math" panose="02040503050406030204" pitchFamily="18" charset="0"/>
                          </a:rPr>
                        </m:ctrlPr>
                      </m:naryPr>
                      <m:sub>
                        <m:r>
                          <a:rPr lang="es-ES" sz="1600" b="0" i="1" smtClean="0">
                            <a:solidFill>
                              <a:schemeClr val="tx1"/>
                            </a:solidFill>
                            <a:latin typeface="Cambria Math" panose="02040503050406030204" pitchFamily="18" charset="0"/>
                          </a:rPr>
                          <m:t>𝑗</m:t>
                        </m:r>
                        <m:r>
                          <a:rPr lang="es-ES" sz="1600" i="1">
                            <a:solidFill>
                              <a:schemeClr val="tx1"/>
                            </a:solidFill>
                            <a:latin typeface="Cambria Math" panose="02040503050406030204" pitchFamily="18" charset="0"/>
                          </a:rPr>
                          <m:t>=0</m:t>
                        </m:r>
                      </m:sub>
                      <m:sup>
                        <m:r>
                          <a:rPr lang="es-ES" sz="1600" i="1">
                            <a:solidFill>
                              <a:schemeClr val="tx1"/>
                            </a:solidFill>
                            <a:latin typeface="Cambria Math" panose="02040503050406030204" pitchFamily="18" charset="0"/>
                          </a:rPr>
                          <m:t>𝑁</m:t>
                        </m:r>
                        <m:r>
                          <a:rPr lang="es-ES" sz="1600" i="1">
                            <a:solidFill>
                              <a:schemeClr val="tx1"/>
                            </a:solidFill>
                            <a:latin typeface="Cambria Math" panose="02040503050406030204" pitchFamily="18" charset="0"/>
                          </a:rPr>
                          <m:t>−1</m:t>
                        </m:r>
                      </m:sup>
                      <m:e>
                        <m:sSub>
                          <m:sSubPr>
                            <m:ctrlPr>
                              <a:rPr lang="es-ES" sz="1600" i="1">
                                <a:solidFill>
                                  <a:schemeClr val="tx1"/>
                                </a:solidFill>
                                <a:latin typeface="Cambria Math" panose="02040503050406030204" pitchFamily="18" charset="0"/>
                              </a:rPr>
                            </m:ctrlPr>
                          </m:sSubPr>
                          <m:e>
                            <m:r>
                              <a:rPr lang="es-ES" sz="1600" i="1">
                                <a:solidFill>
                                  <a:schemeClr val="tx1"/>
                                </a:solidFill>
                                <a:latin typeface="Cambria Math" panose="02040503050406030204" pitchFamily="18" charset="0"/>
                              </a:rPr>
                              <m:t>𝑋</m:t>
                            </m:r>
                          </m:e>
                          <m:sub>
                            <m:r>
                              <a:rPr lang="es-ES" sz="1600" i="1">
                                <a:solidFill>
                                  <a:schemeClr val="tx1"/>
                                </a:solidFill>
                                <a:latin typeface="Cambria Math" panose="02040503050406030204" pitchFamily="18" charset="0"/>
                              </a:rPr>
                              <m:t>𝑖</m:t>
                            </m:r>
                            <m:r>
                              <a:rPr lang="es-ES" sz="1600" i="1">
                                <a:solidFill>
                                  <a:schemeClr val="tx1"/>
                                </a:solidFill>
                                <a:latin typeface="Cambria Math" panose="02040503050406030204" pitchFamily="18" charset="0"/>
                              </a:rPr>
                              <m:t>,   </m:t>
                            </m:r>
                            <m:r>
                              <a:rPr lang="es-ES" sz="1600" i="1">
                                <a:solidFill>
                                  <a:schemeClr val="tx1"/>
                                </a:solidFill>
                                <a:latin typeface="Cambria Math" panose="02040503050406030204" pitchFamily="18" charset="0"/>
                              </a:rPr>
                              <m:t>𝑗</m:t>
                            </m:r>
                          </m:sub>
                        </m:sSub>
                        <m:r>
                          <a:rPr lang="es-ES" sz="1600" b="0" i="1" smtClean="0">
                            <a:solidFill>
                              <a:schemeClr val="tx1"/>
                            </a:solidFill>
                            <a:latin typeface="Cambria Math" panose="02040503050406030204" pitchFamily="18" charset="0"/>
                          </a:rPr>
                          <m:t>−</m:t>
                        </m:r>
                        <m:r>
                          <a:rPr lang="es-ES" sz="1600" i="1">
                            <a:solidFill>
                              <a:schemeClr val="tx1"/>
                            </a:solidFill>
                            <a:latin typeface="Cambria Math" panose="02040503050406030204" pitchFamily="18" charset="0"/>
                          </a:rPr>
                          <m:t>1</m:t>
                        </m:r>
                        <m:r>
                          <a:rPr lang="es-ES" sz="1600" b="0" i="1" smtClean="0">
                            <a:solidFill>
                              <a:schemeClr val="tx1"/>
                            </a:solidFill>
                            <a:latin typeface="Cambria Math" panose="02040503050406030204" pitchFamily="18" charset="0"/>
                          </a:rPr>
                          <m:t>=0</m:t>
                        </m:r>
                      </m:e>
                    </m:nary>
                  </m:oMath>
                </a14:m>
                <a:r>
                  <a:rPr lang="es-ES" sz="1600" dirty="0">
                    <a:solidFill>
                      <a:schemeClr val="tx1"/>
                    </a:solidFill>
                    <a:latin typeface="+mn-lt"/>
                  </a:rPr>
                  <a:t> </a:t>
                </a:r>
                <a14:m>
                  <m:oMath xmlns:m="http://schemas.openxmlformats.org/officeDocument/2006/math">
                    <m:r>
                      <a:rPr lang="es-ES" sz="1600" b="0" i="0" smtClean="0">
                        <a:solidFill>
                          <a:schemeClr val="tx1"/>
                        </a:solidFill>
                        <a:latin typeface="Cambria Math" panose="02040503050406030204" pitchFamily="18" charset="0"/>
                        <a:ea typeface="Cambria Math" panose="02040503050406030204" pitchFamily="18" charset="0"/>
                      </a:rPr>
                      <m:t>   </m:t>
                    </m:r>
                    <m:r>
                      <a:rPr lang="es-ES" sz="1600" i="1">
                        <a:solidFill>
                          <a:schemeClr val="tx1"/>
                        </a:solidFill>
                        <a:latin typeface="Cambria Math" panose="02040503050406030204" pitchFamily="18" charset="0"/>
                        <a:ea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𝑖</m:t>
                    </m:r>
                  </m:oMath>
                </a14:m>
                <a:endParaRPr lang="es-ES" dirty="0">
                  <a:solidFill>
                    <a:schemeClr val="tx1"/>
                  </a:solidFill>
                  <a:latin typeface="+mn-lt"/>
                </a:endParaRPr>
              </a:p>
              <a:p>
                <a:pPr marL="342900" indent="-342900">
                  <a:spcBef>
                    <a:spcPts val="600"/>
                  </a:spcBef>
                  <a:spcAft>
                    <a:spcPts val="600"/>
                  </a:spcAft>
                  <a:buFont typeface="+mj-lt"/>
                  <a:buAutoNum type="arabicPeriod"/>
                </a:pPr>
                <a14:m>
                  <m:oMath xmlns:m="http://schemas.openxmlformats.org/officeDocument/2006/math">
                    <m:sSup>
                      <m:sSupPr>
                        <m:ctrlPr>
                          <a:rPr lang="es-ES" sz="1600" i="1" smtClean="0">
                            <a:solidFill>
                              <a:schemeClr val="tx1"/>
                            </a:solidFill>
                            <a:latin typeface="Cambria Math" panose="02040503050406030204" pitchFamily="18" charset="0"/>
                          </a:rPr>
                        </m:ctrlPr>
                      </m:sSupPr>
                      <m:e>
                        <m:d>
                          <m:dPr>
                            <m:ctrlPr>
                              <a:rPr lang="es-ES" sz="1600" i="1" smtClean="0">
                                <a:solidFill>
                                  <a:schemeClr val="tx1"/>
                                </a:solidFill>
                                <a:latin typeface="Cambria Math" panose="02040503050406030204" pitchFamily="18" charset="0"/>
                              </a:rPr>
                            </m:ctrlPr>
                          </m:dPr>
                          <m:e>
                            <m:nary>
                              <m:naryPr>
                                <m:chr m:val="∑"/>
                                <m:ctrlPr>
                                  <a:rPr lang="es-ES" sz="1600" i="1" smtClean="0">
                                    <a:solidFill>
                                      <a:schemeClr val="tx1"/>
                                    </a:solidFill>
                                    <a:latin typeface="Cambria Math" panose="02040503050406030204" pitchFamily="18" charset="0"/>
                                  </a:rPr>
                                </m:ctrlPr>
                              </m:naryPr>
                              <m:sub>
                                <m:r>
                                  <m:rPr>
                                    <m:brk m:alnAt="23"/>
                                  </m:rP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𝑚𝑖𝑛</m:t>
                                    </m:r>
                                  </m:sub>
                                  <m:sup>
                                    <m:r>
                                      <a:rPr lang="es-ES" sz="1600" b="0" i="1">
                                        <a:solidFill>
                                          <a:schemeClr val="tx1"/>
                                        </a:solidFill>
                                        <a:latin typeface="Cambria Math" panose="02040503050406030204" pitchFamily="18" charset="0"/>
                                      </a:rPr>
                                      <m:t>𝑠</m:t>
                                    </m:r>
                                  </m:sup>
                                </m:sSubSup>
                              </m:sub>
                              <m:sup>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𝑚𝑎𝑥</m:t>
                                    </m:r>
                                  </m:sub>
                                  <m:sup>
                                    <m:r>
                                      <a:rPr lang="es-ES" sz="1600" b="0" i="1">
                                        <a:solidFill>
                                          <a:schemeClr val="tx1"/>
                                        </a:solidFill>
                                        <a:latin typeface="Cambria Math" panose="02040503050406030204" pitchFamily="18" charset="0"/>
                                      </a:rPr>
                                      <m:t>𝑠</m:t>
                                    </m:r>
                                  </m:sup>
                                </m:sSubSup>
                              </m:sup>
                              <m:e>
                                <m:sSub>
                                  <m:sSubPr>
                                    <m:ctrlPr>
                                      <a:rPr lang="es-ES" sz="1600" i="1">
                                        <a:solidFill>
                                          <a:schemeClr val="tx1"/>
                                        </a:solidFill>
                                        <a:latin typeface="Cambria Math" panose="02040503050406030204" pitchFamily="18" charset="0"/>
                                      </a:rPr>
                                    </m:ctrlPr>
                                  </m:sSubPr>
                                  <m:e>
                                    <m:r>
                                      <a:rPr lang="es-ES" sz="1600" b="0" i="1">
                                        <a:solidFill>
                                          <a:schemeClr val="tx1"/>
                                        </a:solidFill>
                                        <a:latin typeface="Cambria Math" panose="02040503050406030204" pitchFamily="18" charset="0"/>
                                      </a:rPr>
                                      <m:t>𝑋</m:t>
                                    </m:r>
                                  </m:e>
                                  <m:sub>
                                    <m: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rPr>
                                      <m:t>𝑘</m:t>
                                    </m:r>
                                    <m:r>
                                      <a:rPr lang="es-ES" sz="1600" b="0" i="1" smtClean="0">
                                        <a:solidFill>
                                          <a:schemeClr val="tx1"/>
                                        </a:solidFill>
                                        <a:latin typeface="Cambria Math" panose="02040503050406030204" pitchFamily="18" charset="0"/>
                                      </a:rPr>
                                      <m:t>−</m:t>
                                    </m:r>
                                    <m:r>
                                      <a:rPr lang="es-ES" sz="1600" b="0" i="1" smtClean="0">
                                        <a:solidFill>
                                          <a:schemeClr val="tx1"/>
                                        </a:solidFill>
                                        <a:latin typeface="Cambria Math" panose="02040503050406030204" pitchFamily="18" charset="0"/>
                                      </a:rPr>
                                      <m:t>𝑖</m:t>
                                    </m:r>
                                  </m:sub>
                                </m:sSub>
                              </m:e>
                            </m:nary>
                          </m:e>
                        </m:d>
                      </m:e>
                      <m:sup>
                        <m:r>
                          <a:rPr lang="es-ES" sz="1600" b="0" i="1" smtClean="0">
                            <a:solidFill>
                              <a:schemeClr val="tx1"/>
                            </a:solidFill>
                            <a:latin typeface="Cambria Math" panose="02040503050406030204" pitchFamily="18" charset="0"/>
                          </a:rPr>
                          <m:t>2</m:t>
                        </m:r>
                      </m:sup>
                    </m:sSup>
                    <m:r>
                      <a:rPr lang="es-ES" sz="1600" b="0" i="1" smtClean="0">
                        <a:solidFill>
                          <a:schemeClr val="tx1"/>
                        </a:solidFill>
                        <a:latin typeface="Cambria Math" panose="02040503050406030204" pitchFamily="18" charset="0"/>
                      </a:rPr>
                      <m:t>−</m:t>
                    </m:r>
                    <m:nary>
                      <m:naryPr>
                        <m:chr m:val="∑"/>
                        <m:ctrlPr>
                          <a:rPr lang="es-ES" sz="1600" i="1">
                            <a:solidFill>
                              <a:schemeClr val="tx1"/>
                            </a:solidFill>
                            <a:latin typeface="Cambria Math" panose="02040503050406030204" pitchFamily="18" charset="0"/>
                          </a:rPr>
                        </m:ctrlPr>
                      </m:naryPr>
                      <m:sub>
                        <m:r>
                          <m:rPr>
                            <m:brk m:alnAt="23"/>
                          </m:rP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𝑚𝑖𝑛</m:t>
                            </m:r>
                          </m:sub>
                          <m:sup>
                            <m:r>
                              <a:rPr lang="es-ES" sz="1600" b="0" i="1">
                                <a:solidFill>
                                  <a:schemeClr val="tx1"/>
                                </a:solidFill>
                                <a:latin typeface="Cambria Math" panose="02040503050406030204" pitchFamily="18" charset="0"/>
                              </a:rPr>
                              <m:t>𝑠</m:t>
                            </m:r>
                          </m:sup>
                        </m:sSubSup>
                      </m:sub>
                      <m:sup>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𝑚𝑎𝑥</m:t>
                            </m:r>
                          </m:sub>
                          <m:sup>
                            <m:r>
                              <a:rPr lang="es-ES" sz="1600" b="0" i="1">
                                <a:solidFill>
                                  <a:schemeClr val="tx1"/>
                                </a:solidFill>
                                <a:latin typeface="Cambria Math" panose="02040503050406030204" pitchFamily="18" charset="0"/>
                              </a:rPr>
                              <m:t>𝑠</m:t>
                            </m:r>
                          </m:sup>
                        </m:sSubSup>
                      </m:sup>
                      <m:e>
                        <m:sSub>
                          <m:sSubPr>
                            <m:ctrlPr>
                              <a:rPr lang="es-ES" sz="1600" i="1">
                                <a:solidFill>
                                  <a:schemeClr val="tx1"/>
                                </a:solidFill>
                                <a:latin typeface="Cambria Math" panose="02040503050406030204" pitchFamily="18" charset="0"/>
                              </a:rPr>
                            </m:ctrlPr>
                          </m:sSubPr>
                          <m:e>
                            <m:r>
                              <a:rPr lang="es-ES" sz="1600" b="0" i="1">
                                <a:solidFill>
                                  <a:schemeClr val="tx1"/>
                                </a:solidFill>
                                <a:latin typeface="Cambria Math" panose="02040503050406030204" pitchFamily="18" charset="0"/>
                              </a:rPr>
                              <m:t>𝑋</m:t>
                            </m:r>
                          </m:e>
                          <m:sub>
                            <m: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r>
                              <a:rPr lang="es-ES" sz="1600" b="0" i="1">
                                <a:solidFill>
                                  <a:schemeClr val="tx1"/>
                                </a:solidFill>
                                <a:latin typeface="Cambria Math" panose="02040503050406030204" pitchFamily="18" charset="0"/>
                              </a:rPr>
                              <m:t>𝑘</m:t>
                            </m:r>
                            <m:r>
                              <a:rPr lang="es-ES" sz="1600" b="0" i="1">
                                <a:solidFill>
                                  <a:schemeClr val="tx1"/>
                                </a:solidFill>
                                <a:latin typeface="Cambria Math" panose="02040503050406030204" pitchFamily="18" charset="0"/>
                              </a:rPr>
                              <m:t>−</m:t>
                            </m:r>
                            <m:r>
                              <a:rPr lang="es-ES" sz="1600" b="0" i="1">
                                <a:solidFill>
                                  <a:schemeClr val="tx1"/>
                                </a:solidFill>
                                <a:latin typeface="Cambria Math" panose="02040503050406030204" pitchFamily="18" charset="0"/>
                              </a:rPr>
                              <m:t>𝑖</m:t>
                            </m:r>
                          </m:sub>
                        </m:sSub>
                      </m:e>
                    </m:nary>
                    <m:r>
                      <a:rPr lang="es-ES" sz="1600" b="0" i="1" smtClean="0">
                        <a:solidFill>
                          <a:schemeClr val="tx1"/>
                        </a:solidFill>
                        <a:latin typeface="Cambria Math" panose="02040503050406030204" pitchFamily="18" charset="0"/>
                      </a:rPr>
                      <m:t>=0</m:t>
                    </m:r>
                  </m:oMath>
                </a14:m>
                <a:r>
                  <a:rPr lang="es-ES" sz="1600" dirty="0">
                    <a:solidFill>
                      <a:schemeClr val="tx1"/>
                    </a:solidFill>
                    <a:latin typeface="+mn-lt"/>
                  </a:rPr>
                  <a:t>  </a:t>
                </a:r>
                <a14:m>
                  <m:oMath xmlns:m="http://schemas.openxmlformats.org/officeDocument/2006/math">
                    <m:r>
                      <a:rPr lang="es-ES" sz="1600" b="0" i="1">
                        <a:solidFill>
                          <a:schemeClr val="tx1"/>
                        </a:solidFill>
                        <a:latin typeface="Cambria Math" panose="02040503050406030204" pitchFamily="18" charset="0"/>
                        <a:ea typeface="Cambria Math" panose="02040503050406030204" pitchFamily="18" charset="0"/>
                      </a:rPr>
                      <m:t>∀</m:t>
                    </m:r>
                    <m:r>
                      <a:rPr lang="es-ES" sz="1600" b="0" i="1">
                        <a:solidFill>
                          <a:schemeClr val="tx1"/>
                        </a:solidFill>
                        <a:latin typeface="Cambria Math" panose="02040503050406030204" pitchFamily="18" charset="0"/>
                        <a:ea typeface="Cambria Math" panose="02040503050406030204" pitchFamily="18" charset="0"/>
                      </a:rPr>
                      <m:t>𝑘</m:t>
                    </m:r>
                    <m:r>
                      <a:rPr lang="es-ES" sz="1600" b="0" i="1">
                        <a:solidFill>
                          <a:schemeClr val="tx1"/>
                        </a:solidFill>
                        <a:latin typeface="Cambria Math" panose="02040503050406030204" pitchFamily="18" charset="0"/>
                        <a:ea typeface="Cambria Math" panose="02040503050406030204" pitchFamily="18" charset="0"/>
                      </a:rPr>
                      <m:t>∈{0,1,…,2</m:t>
                    </m:r>
                    <m:d>
                      <m:dPr>
                        <m:ctrlPr>
                          <a:rPr lang="es-ES" sz="1600" i="1">
                            <a:solidFill>
                              <a:schemeClr val="tx1"/>
                            </a:solidFill>
                            <a:latin typeface="Cambria Math" panose="02040503050406030204" pitchFamily="18" charset="0"/>
                            <a:ea typeface="Cambria Math" panose="02040503050406030204" pitchFamily="18" charset="0"/>
                          </a:rPr>
                        </m:ctrlPr>
                      </m:dPr>
                      <m:e>
                        <m:r>
                          <a:rPr lang="es-ES" sz="1600" b="0" i="1">
                            <a:solidFill>
                              <a:schemeClr val="tx1"/>
                            </a:solidFill>
                            <a:latin typeface="Cambria Math" panose="02040503050406030204" pitchFamily="18" charset="0"/>
                            <a:ea typeface="Cambria Math" panose="02040503050406030204" pitchFamily="18" charset="0"/>
                          </a:rPr>
                          <m:t>𝑁</m:t>
                        </m:r>
                        <m:r>
                          <a:rPr lang="es-ES" sz="1600" b="0" i="1">
                            <a:solidFill>
                              <a:schemeClr val="tx1"/>
                            </a:solidFill>
                            <a:latin typeface="Cambria Math" panose="02040503050406030204" pitchFamily="18" charset="0"/>
                            <a:ea typeface="Cambria Math" panose="02040503050406030204" pitchFamily="18" charset="0"/>
                          </a:rPr>
                          <m:t>−1</m:t>
                        </m:r>
                      </m:e>
                    </m:d>
                    <m:r>
                      <a:rPr lang="es-ES" sz="1600" b="0" i="1">
                        <a:solidFill>
                          <a:schemeClr val="tx1"/>
                        </a:solidFill>
                        <a:latin typeface="Cambria Math" panose="02040503050406030204" pitchFamily="18" charset="0"/>
                        <a:ea typeface="Cambria Math" panose="02040503050406030204" pitchFamily="18" charset="0"/>
                      </a:rPr>
                      <m:t>}</m:t>
                    </m:r>
                  </m:oMath>
                </a14:m>
                <a:endParaRPr lang="es-ES" sz="1600" dirty="0">
                  <a:solidFill>
                    <a:schemeClr val="tx1"/>
                  </a:solidFill>
                </a:endParaRPr>
              </a:p>
              <a:p>
                <a:pPr marL="342900" indent="-342900">
                  <a:spcBef>
                    <a:spcPts val="600"/>
                  </a:spcBef>
                  <a:spcAft>
                    <a:spcPts val="600"/>
                  </a:spcAft>
                  <a:buFont typeface="+mj-lt"/>
                  <a:buAutoNum type="arabicPeriod"/>
                </a:pPr>
                <a14:m>
                  <m:oMath xmlns:m="http://schemas.openxmlformats.org/officeDocument/2006/math">
                    <m:sSup>
                      <m:sSupPr>
                        <m:ctrlPr>
                          <a:rPr lang="es-ES" sz="1600" i="1" smtClean="0">
                            <a:solidFill>
                              <a:schemeClr val="tx1"/>
                            </a:solidFill>
                            <a:latin typeface="Cambria Math" panose="02040503050406030204" pitchFamily="18" charset="0"/>
                          </a:rPr>
                        </m:ctrlPr>
                      </m:sSupPr>
                      <m:e>
                        <m:d>
                          <m:dPr>
                            <m:ctrlPr>
                              <a:rPr lang="es-ES" sz="1600" i="1" smtClean="0">
                                <a:solidFill>
                                  <a:schemeClr val="tx1"/>
                                </a:solidFill>
                                <a:latin typeface="Cambria Math" panose="02040503050406030204" pitchFamily="18" charset="0"/>
                              </a:rPr>
                            </m:ctrlPr>
                          </m:dPr>
                          <m:e>
                            <m:nary>
                              <m:naryPr>
                                <m:chr m:val="∑"/>
                                <m:ctrlPr>
                                  <a:rPr lang="es-ES" sz="1600" i="1" smtClean="0">
                                    <a:solidFill>
                                      <a:schemeClr val="tx1"/>
                                    </a:solidFill>
                                    <a:latin typeface="Cambria Math" panose="02040503050406030204" pitchFamily="18" charset="0"/>
                                  </a:rPr>
                                </m:ctrlPr>
                              </m:naryPr>
                              <m:sub>
                                <m:r>
                                  <m:rPr>
                                    <m:brk m:alnAt="23"/>
                                  </m:rP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𝑚𝑖𝑛</m:t>
                                    </m:r>
                                  </m:sub>
                                  <m:sup>
                                    <m:r>
                                      <a:rPr lang="es-ES" sz="1600" b="0" i="1" smtClean="0">
                                        <a:solidFill>
                                          <a:schemeClr val="tx1"/>
                                        </a:solidFill>
                                        <a:latin typeface="Cambria Math" panose="02040503050406030204" pitchFamily="18" charset="0"/>
                                      </a:rPr>
                                      <m:t>𝑟</m:t>
                                    </m:r>
                                  </m:sup>
                                </m:sSubSup>
                              </m:sub>
                              <m:sup>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𝑚𝑎𝑥</m:t>
                                    </m:r>
                                  </m:sub>
                                  <m:sup>
                                    <m:r>
                                      <a:rPr lang="es-ES" sz="1600" b="0" i="1" smtClean="0">
                                        <a:solidFill>
                                          <a:schemeClr val="tx1"/>
                                        </a:solidFill>
                                        <a:latin typeface="Cambria Math" panose="02040503050406030204" pitchFamily="18" charset="0"/>
                                      </a:rPr>
                                      <m:t>𝑟</m:t>
                                    </m:r>
                                  </m:sup>
                                </m:sSubSup>
                              </m:sup>
                              <m:e>
                                <m:sSub>
                                  <m:sSubPr>
                                    <m:ctrlPr>
                                      <a:rPr lang="es-ES" sz="1600" i="1">
                                        <a:solidFill>
                                          <a:schemeClr val="tx1"/>
                                        </a:solidFill>
                                        <a:latin typeface="Cambria Math" panose="02040503050406030204" pitchFamily="18" charset="0"/>
                                      </a:rPr>
                                    </m:ctrlPr>
                                  </m:sSubPr>
                                  <m:e>
                                    <m:r>
                                      <a:rPr lang="es-ES" sz="1600" b="0" i="1">
                                        <a:solidFill>
                                          <a:schemeClr val="tx1"/>
                                        </a:solidFill>
                                        <a:latin typeface="Cambria Math" panose="02040503050406030204" pitchFamily="18" charset="0"/>
                                      </a:rPr>
                                      <m:t>𝑋</m:t>
                                    </m:r>
                                  </m:e>
                                  <m:sub>
                                    <m: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rPr>
                                      <m:t>𝑖</m:t>
                                    </m:r>
                                    <m:r>
                                      <a:rPr lang="es-ES" sz="1600" b="0" i="1" smtClean="0">
                                        <a:solidFill>
                                          <a:schemeClr val="tx1"/>
                                        </a:solidFill>
                                        <a:latin typeface="Cambria Math" panose="02040503050406030204" pitchFamily="18" charset="0"/>
                                      </a:rPr>
                                      <m:t>−</m:t>
                                    </m:r>
                                    <m:r>
                                      <a:rPr lang="es-ES" sz="1600" b="0" i="1" smtClean="0">
                                        <a:solidFill>
                                          <a:schemeClr val="tx1"/>
                                        </a:solidFill>
                                        <a:latin typeface="Cambria Math" panose="02040503050406030204" pitchFamily="18" charset="0"/>
                                      </a:rPr>
                                      <m:t>𝑙</m:t>
                                    </m:r>
                                  </m:sub>
                                </m:sSub>
                              </m:e>
                            </m:nary>
                          </m:e>
                        </m:d>
                      </m:e>
                      <m:sup>
                        <m:r>
                          <a:rPr lang="es-ES" sz="1600" b="0" i="1" smtClean="0">
                            <a:solidFill>
                              <a:schemeClr val="tx1"/>
                            </a:solidFill>
                            <a:latin typeface="Cambria Math" panose="02040503050406030204" pitchFamily="18" charset="0"/>
                          </a:rPr>
                          <m:t>2</m:t>
                        </m:r>
                      </m:sup>
                    </m:sSup>
                    <m:r>
                      <a:rPr lang="es-ES" sz="1600" b="0" i="1" smtClean="0">
                        <a:solidFill>
                          <a:schemeClr val="tx1"/>
                        </a:solidFill>
                        <a:latin typeface="Cambria Math" panose="02040503050406030204" pitchFamily="18" charset="0"/>
                      </a:rPr>
                      <m:t>−</m:t>
                    </m:r>
                    <m:nary>
                      <m:naryPr>
                        <m:chr m:val="∑"/>
                        <m:ctrlPr>
                          <a:rPr lang="es-ES" sz="1600" i="1">
                            <a:solidFill>
                              <a:schemeClr val="tx1"/>
                            </a:solidFill>
                            <a:latin typeface="Cambria Math" panose="02040503050406030204" pitchFamily="18" charset="0"/>
                          </a:rPr>
                        </m:ctrlPr>
                      </m:naryPr>
                      <m:sub>
                        <m:r>
                          <m:rPr>
                            <m:brk m:alnAt="23"/>
                          </m:rP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𝑚𝑖𝑛</m:t>
                            </m:r>
                          </m:sub>
                          <m:sup>
                            <m:r>
                              <a:rPr lang="es-ES" sz="1600" b="0" i="1" smtClean="0">
                                <a:solidFill>
                                  <a:schemeClr val="tx1"/>
                                </a:solidFill>
                                <a:latin typeface="Cambria Math" panose="02040503050406030204" pitchFamily="18" charset="0"/>
                              </a:rPr>
                              <m:t>𝑟</m:t>
                            </m:r>
                          </m:sup>
                        </m:sSubSup>
                      </m:sub>
                      <m:sup>
                        <m:sSubSup>
                          <m:sSubSupPr>
                            <m:ctrlPr>
                              <a:rPr lang="es-ES" sz="1600" i="1">
                                <a:solidFill>
                                  <a:schemeClr val="tx1"/>
                                </a:solidFill>
                                <a:latin typeface="Cambria Math" panose="02040503050406030204" pitchFamily="18" charset="0"/>
                              </a:rPr>
                            </m:ctrlPr>
                          </m:sSubSupPr>
                          <m:e>
                            <m:r>
                              <a:rPr lang="es-ES" sz="1600" b="0" i="1">
                                <a:solidFill>
                                  <a:schemeClr val="tx1"/>
                                </a:solidFill>
                                <a:latin typeface="Cambria Math" panose="02040503050406030204" pitchFamily="18" charset="0"/>
                              </a:rPr>
                              <m:t>𝑖</m:t>
                            </m:r>
                          </m:e>
                          <m:sub>
                            <m:r>
                              <a:rPr lang="es-ES" sz="1600" b="0" i="1">
                                <a:solidFill>
                                  <a:schemeClr val="tx1"/>
                                </a:solidFill>
                                <a:latin typeface="Cambria Math" panose="02040503050406030204" pitchFamily="18" charset="0"/>
                              </a:rPr>
                              <m:t>𝑚𝑎𝑥</m:t>
                            </m:r>
                          </m:sub>
                          <m:sup>
                            <m:r>
                              <a:rPr lang="es-ES" sz="1600" b="0" i="1" smtClean="0">
                                <a:solidFill>
                                  <a:schemeClr val="tx1"/>
                                </a:solidFill>
                                <a:latin typeface="Cambria Math" panose="02040503050406030204" pitchFamily="18" charset="0"/>
                              </a:rPr>
                              <m:t>𝑟</m:t>
                            </m:r>
                          </m:sup>
                        </m:sSubSup>
                      </m:sup>
                      <m:e>
                        <m:sSub>
                          <m:sSubPr>
                            <m:ctrlPr>
                              <a:rPr lang="es-ES" sz="1600" i="1">
                                <a:solidFill>
                                  <a:schemeClr val="tx1"/>
                                </a:solidFill>
                                <a:latin typeface="Cambria Math" panose="02040503050406030204" pitchFamily="18" charset="0"/>
                              </a:rPr>
                            </m:ctrlPr>
                          </m:sSubPr>
                          <m:e>
                            <m:r>
                              <a:rPr lang="es-ES" sz="1600" b="0" i="1">
                                <a:solidFill>
                                  <a:schemeClr val="tx1"/>
                                </a:solidFill>
                                <a:latin typeface="Cambria Math" panose="02040503050406030204" pitchFamily="18" charset="0"/>
                              </a:rPr>
                              <m:t>𝑋</m:t>
                            </m:r>
                          </m:e>
                          <m:sub>
                            <m:r>
                              <a:rPr lang="es-ES" sz="1600" b="0" i="1">
                                <a:solidFill>
                                  <a:schemeClr val="tx1"/>
                                </a:solidFill>
                                <a:latin typeface="Cambria Math" panose="02040503050406030204" pitchFamily="18" charset="0"/>
                              </a:rPr>
                              <m:t>𝑖</m:t>
                            </m:r>
                            <m:r>
                              <a:rPr lang="es-ES" sz="1600" b="0" i="1">
                                <a:solidFill>
                                  <a:schemeClr val="tx1"/>
                                </a:solidFill>
                                <a:latin typeface="Cambria Math" panose="02040503050406030204" pitchFamily="18" charset="0"/>
                              </a:rPr>
                              <m:t>,   </m:t>
                            </m:r>
                            <m:r>
                              <a:rPr lang="es-ES" sz="1600" b="0" i="1" smtClean="0">
                                <a:solidFill>
                                  <a:schemeClr val="tx1"/>
                                </a:solidFill>
                                <a:latin typeface="Cambria Math" panose="02040503050406030204" pitchFamily="18" charset="0"/>
                              </a:rPr>
                              <m:t>𝑖</m:t>
                            </m:r>
                            <m:r>
                              <a:rPr lang="es-ES" sz="1600" b="0" i="1" smtClean="0">
                                <a:solidFill>
                                  <a:schemeClr val="tx1"/>
                                </a:solidFill>
                                <a:latin typeface="Cambria Math" panose="02040503050406030204" pitchFamily="18" charset="0"/>
                              </a:rPr>
                              <m:t>−</m:t>
                            </m:r>
                            <m:r>
                              <a:rPr lang="es-ES" sz="1600" b="0" i="1" smtClean="0">
                                <a:solidFill>
                                  <a:schemeClr val="tx1"/>
                                </a:solidFill>
                                <a:latin typeface="Cambria Math" panose="02040503050406030204" pitchFamily="18" charset="0"/>
                              </a:rPr>
                              <m:t>𝑙</m:t>
                            </m:r>
                          </m:sub>
                        </m:sSub>
                      </m:e>
                    </m:nary>
                    <m:r>
                      <a:rPr lang="es-ES" sz="1600" b="0" i="1" smtClean="0">
                        <a:solidFill>
                          <a:schemeClr val="tx1"/>
                        </a:solidFill>
                        <a:latin typeface="Cambria Math" panose="02040503050406030204" pitchFamily="18" charset="0"/>
                      </a:rPr>
                      <m:t>=0</m:t>
                    </m:r>
                  </m:oMath>
                </a14:m>
                <a:r>
                  <a:rPr lang="es-ES" sz="1600" dirty="0">
                    <a:solidFill>
                      <a:schemeClr val="tx1"/>
                    </a:solidFill>
                    <a:latin typeface="+mn-lt"/>
                  </a:rPr>
                  <a:t>  </a:t>
                </a:r>
                <a14:m>
                  <m:oMath xmlns:m="http://schemas.openxmlformats.org/officeDocument/2006/math">
                    <m:r>
                      <a:rPr lang="es-ES" sz="1600" b="0" i="1">
                        <a:solidFill>
                          <a:schemeClr val="tx1"/>
                        </a:solidFill>
                        <a:latin typeface="Cambria Math" panose="02040503050406030204" pitchFamily="18" charset="0"/>
                        <a:ea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𝑙</m:t>
                    </m:r>
                    <m:r>
                      <a:rPr lang="es-ES" sz="1600" b="0" i="1">
                        <a:solidFill>
                          <a:schemeClr val="tx1"/>
                        </a:solidFill>
                        <a:latin typeface="Cambria Math" panose="02040503050406030204" pitchFamily="18" charset="0"/>
                        <a:ea typeface="Cambria Math" panose="02040503050406030204" pitchFamily="18" charset="0"/>
                      </a:rPr>
                      <m:t>∈</m:t>
                    </m:r>
                    <m:d>
                      <m:dPr>
                        <m:begChr m:val="{"/>
                        <m:endChr m:val="}"/>
                        <m:ctrlPr>
                          <a:rPr lang="es-ES" sz="1600" i="1">
                            <a:solidFill>
                              <a:schemeClr val="tx1"/>
                            </a:solidFill>
                            <a:latin typeface="Cambria Math" panose="02040503050406030204" pitchFamily="18" charset="0"/>
                            <a:ea typeface="Cambria Math" panose="02040503050406030204" pitchFamily="18" charset="0"/>
                          </a:rPr>
                        </m:ctrlPr>
                      </m:dPr>
                      <m:e>
                        <m:r>
                          <a:rPr lang="es-ES" sz="1600" b="0" i="1" smtClean="0">
                            <a:solidFill>
                              <a:schemeClr val="tx1"/>
                            </a:solidFill>
                            <a:latin typeface="Cambria Math" panose="02040503050406030204" pitchFamily="18" charset="0"/>
                            <a:ea typeface="Cambria Math" panose="02040503050406030204" pitchFamily="18" charset="0"/>
                          </a:rPr>
                          <m:t>−</m:t>
                        </m:r>
                        <m:r>
                          <a:rPr lang="es-ES" sz="1600" b="0" i="1" smtClean="0">
                            <a:solidFill>
                              <a:schemeClr val="tx1"/>
                            </a:solidFill>
                            <a:latin typeface="Cambria Math" panose="02040503050406030204" pitchFamily="18" charset="0"/>
                            <a:ea typeface="Cambria Math" panose="02040503050406030204" pitchFamily="18" charset="0"/>
                          </a:rPr>
                          <m:t>𝑁</m:t>
                        </m:r>
                        <m:r>
                          <a:rPr lang="es-ES" sz="1600" b="0" i="1" smtClean="0">
                            <a:solidFill>
                              <a:schemeClr val="tx1"/>
                            </a:solidFill>
                            <a:latin typeface="Cambria Math" panose="02040503050406030204" pitchFamily="18" charset="0"/>
                            <a:ea typeface="Cambria Math" panose="02040503050406030204" pitchFamily="18" charset="0"/>
                          </a:rPr>
                          <m:t>+1,…,0,…,</m:t>
                        </m:r>
                        <m:r>
                          <a:rPr lang="es-ES" sz="1600" b="0" i="1" smtClean="0">
                            <a:solidFill>
                              <a:schemeClr val="tx1"/>
                            </a:solidFill>
                            <a:latin typeface="Cambria Math" panose="02040503050406030204" pitchFamily="18" charset="0"/>
                            <a:ea typeface="Cambria Math" panose="02040503050406030204" pitchFamily="18" charset="0"/>
                          </a:rPr>
                          <m:t>𝑁</m:t>
                        </m:r>
                        <m:r>
                          <a:rPr lang="es-ES" sz="1600" b="0" i="1" smtClean="0">
                            <a:solidFill>
                              <a:schemeClr val="tx1"/>
                            </a:solidFill>
                            <a:latin typeface="Cambria Math" panose="02040503050406030204" pitchFamily="18" charset="0"/>
                            <a:ea typeface="Cambria Math" panose="02040503050406030204" pitchFamily="18" charset="0"/>
                          </a:rPr>
                          <m:t>−1</m:t>
                        </m:r>
                      </m:e>
                    </m:d>
                  </m:oMath>
                </a14:m>
                <a:endParaRPr lang="es-ES" sz="1600" dirty="0">
                  <a:solidFill>
                    <a:schemeClr val="tx1"/>
                  </a:solidFill>
                  <a:latin typeface="+mn-lt"/>
                  <a:ea typeface="Cambria Math" panose="02040503050406030204" pitchFamily="18" charset="0"/>
                </a:endParaRPr>
              </a:p>
              <a:p>
                <a:pPr marL="0" indent="0">
                  <a:spcBef>
                    <a:spcPts val="600"/>
                  </a:spcBef>
                  <a:spcAft>
                    <a:spcPts val="600"/>
                  </a:spcAft>
                  <a:buNone/>
                </a:pPr>
                <a:r>
                  <a:rPr lang="es-ES" sz="1400" dirty="0">
                    <a:solidFill>
                      <a:schemeClr val="tx1"/>
                    </a:solidFill>
                  </a:rPr>
                  <a:t>Si sumamos a lo largo de las filas, columnas, diagonales descendientes y diagonales ascendientes: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m:t>
                      </m:r>
                      <m:nary>
                        <m:naryPr>
                          <m:chr m:val="∑"/>
                          <m:ctrlPr>
                            <a:rPr lang="es-ES" sz="1400" b="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=0</m:t>
                          </m:r>
                        </m:sub>
                        <m:sup>
                          <m:r>
                            <a:rPr lang="es-ES" sz="1400" b="0" i="1" smtClean="0">
                              <a:latin typeface="Cambria Math" panose="02040503050406030204" pitchFamily="18" charset="0"/>
                            </a:rPr>
                            <m:t>𝑁</m:t>
                          </m:r>
                          <m:r>
                            <a:rPr lang="es-ES" sz="1400" b="0" i="1" smtClean="0">
                              <a:latin typeface="Cambria Math" panose="02040503050406030204" pitchFamily="18" charset="0"/>
                            </a:rPr>
                            <m:t>−1</m:t>
                          </m:r>
                        </m:sup>
                        <m:e>
                          <m:sSup>
                            <m:sSupPr>
                              <m:ctrlPr>
                                <a:rPr lang="es-ES" sz="1400" i="1" smtClean="0">
                                  <a:latin typeface="Cambria Math" panose="02040503050406030204" pitchFamily="18" charset="0"/>
                                </a:rPr>
                              </m:ctrlPr>
                            </m:sSupPr>
                            <m:e>
                              <m:d>
                                <m:dPr>
                                  <m:ctrlPr>
                                    <a:rPr lang="es-ES" sz="1400" i="1" smtClean="0">
                                      <a:latin typeface="Cambria Math" panose="02040503050406030204" pitchFamily="18" charset="0"/>
                                    </a:rPr>
                                  </m:ctrlPr>
                                </m:dPr>
                                <m:e>
                                  <m:nary>
                                    <m:naryPr>
                                      <m:chr m:val="∑"/>
                                      <m:ctrlPr>
                                        <a:rPr lang="es-ES" sz="1400" i="1">
                                          <a:latin typeface="Cambria Math" panose="02040503050406030204" pitchFamily="18" charset="0"/>
                                        </a:rPr>
                                      </m:ctrlPr>
                                    </m:naryPr>
                                    <m:sub>
                                      <m:r>
                                        <a:rPr lang="es-ES" sz="1400" i="1">
                                          <a:latin typeface="Cambria Math" panose="02040503050406030204" pitchFamily="18" charset="0"/>
                                        </a:rPr>
                                        <m:t>𝑗</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b>
                                        <m:sSubPr>
                                          <m:ctrlPr>
                                            <a:rPr lang="es-ES" sz="1400" i="1" smtClean="0">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𝑗</m:t>
                                          </m:r>
                                        </m:sub>
                                      </m:sSub>
                                      <m:r>
                                        <a:rPr lang="es-ES" sz="1400" i="1">
                                          <a:latin typeface="Cambria Math" panose="02040503050406030204" pitchFamily="18" charset="0"/>
                                        </a:rPr>
                                        <m:t>−1</m:t>
                                      </m:r>
                                    </m:e>
                                  </m:nary>
                                </m:e>
                              </m:d>
                            </m:e>
                            <m:sup/>
                          </m:sSup>
                        </m:e>
                      </m:nary>
                      <m:r>
                        <a:rPr lang="es-ES" sz="1400" b="0" i="1" smtClean="0">
                          <a:latin typeface="Cambria Math" panose="02040503050406030204" pitchFamily="18" charset="0"/>
                        </a:rPr>
                        <m:t>+</m:t>
                      </m:r>
                      <m:nary>
                        <m:naryPr>
                          <m:chr m:val="∑"/>
                          <m:ctrlPr>
                            <a:rPr lang="es-ES" sz="1400" i="1">
                              <a:latin typeface="Cambria Math" panose="02040503050406030204" pitchFamily="18" charset="0"/>
                            </a:rPr>
                          </m:ctrlPr>
                        </m:naryPr>
                        <m:sub>
                          <m:r>
                            <a:rPr lang="es-ES" sz="1400" b="0" i="1" smtClean="0">
                              <a:latin typeface="Cambria Math" panose="02040503050406030204" pitchFamily="18" charset="0"/>
                            </a:rPr>
                            <m:t>𝑗</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a:rPr lang="es-ES" sz="1400" b="0" i="1" smtClean="0">
                                          <a:latin typeface="Cambria Math" panose="02040503050406030204" pitchFamily="18" charset="0"/>
                                        </a:rPr>
                                        <m:t>𝑖</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𝑗</m:t>
                                          </m:r>
                                        </m:sub>
                                      </m:sSub>
                                      <m:r>
                                        <a:rPr lang="es-ES" sz="1400" i="1">
                                          <a:latin typeface="Cambria Math" panose="02040503050406030204" pitchFamily="18" charset="0"/>
                                        </a:rPr>
                                        <m:t>−1</m:t>
                                      </m:r>
                                    </m:e>
                                  </m:nary>
                                </m:e>
                              </m:d>
                            </m:e>
                            <m:sup/>
                          </m:sSup>
                        </m:e>
                      </m:nary>
                      <m:r>
                        <a:rPr lang="es-ES" sz="1400" b="0" i="1" smtClean="0">
                          <a:latin typeface="Cambria Math" panose="02040503050406030204" pitchFamily="18" charset="0"/>
                        </a:rPr>
                        <m:t>+</m:t>
                      </m:r>
                      <m:nary>
                        <m:naryPr>
                          <m:chr m:val="∑"/>
                          <m:ctrlPr>
                            <a:rPr lang="es-ES" sz="1400" b="0" i="1" smtClean="0">
                              <a:latin typeface="Cambria Math" panose="02040503050406030204" pitchFamily="18" charset="0"/>
                            </a:rPr>
                          </m:ctrlPr>
                        </m:naryPr>
                        <m:sub>
                          <m:r>
                            <m:rPr>
                              <m:brk m:alnAt="23"/>
                            </m:rPr>
                            <a:rPr lang="es-ES" sz="1400" b="0" i="1" smtClean="0">
                              <a:latin typeface="Cambria Math" panose="02040503050406030204" pitchFamily="18" charset="0"/>
                            </a:rPr>
                            <m:t>𝑘</m:t>
                          </m:r>
                          <m:r>
                            <a:rPr lang="es-ES" sz="1400" b="0" i="1" smtClean="0">
                              <a:latin typeface="Cambria Math" panose="02040503050406030204" pitchFamily="18" charset="0"/>
                            </a:rPr>
                            <m:t>=0</m:t>
                          </m:r>
                        </m:sub>
                        <m:sup>
                          <m:r>
                            <a:rPr lang="es-ES" sz="1400" b="0" i="1" smtClean="0">
                              <a:latin typeface="Cambria Math" panose="02040503050406030204" pitchFamily="18" charset="0"/>
                            </a:rPr>
                            <m:t>2</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𝑁</m:t>
                              </m:r>
                              <m:r>
                                <a:rPr lang="es-ES" sz="1400" b="0" i="1" smtClean="0">
                                  <a:latin typeface="Cambria Math" panose="02040503050406030204" pitchFamily="18" charset="0"/>
                                </a:rPr>
                                <m:t>−1</m:t>
                              </m:r>
                            </m:e>
                          </m:d>
                        </m:sup>
                        <m:e>
                          <m:r>
                            <a:rPr lang="es-ES" sz="1400" i="1">
                              <a:latin typeface="Cambria Math" panose="02040503050406030204" pitchFamily="18" charset="0"/>
                            </a:rPr>
                            <m:t>[</m:t>
                          </m:r>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𝑠</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𝑠</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𝑘</m:t>
                                          </m:r>
                                          <m:r>
                                            <a:rPr lang="es-ES" sz="1400" i="1">
                                              <a:latin typeface="Cambria Math" panose="02040503050406030204" pitchFamily="18" charset="0"/>
                                            </a:rPr>
                                            <m:t>−</m:t>
                                          </m:r>
                                          <m:r>
                                            <a:rPr lang="es-ES" sz="1400" i="1">
                                              <a:latin typeface="Cambria Math" panose="02040503050406030204" pitchFamily="18" charset="0"/>
                                            </a:rPr>
                                            <m:t>𝑖</m:t>
                                          </m:r>
                                        </m:sub>
                                      </m:sSub>
                                    </m:e>
                                  </m:nary>
                                </m:e>
                              </m:d>
                            </m:e>
                            <m:sup>
                              <m:r>
                                <a:rPr lang="es-ES" sz="1400" i="1">
                                  <a:latin typeface="Cambria Math" panose="02040503050406030204" pitchFamily="18" charset="0"/>
                                </a:rPr>
                                <m:t>2</m:t>
                              </m:r>
                            </m:sup>
                          </m:sSup>
                          <m:r>
                            <a:rPr lang="es-ES" sz="1400" i="1">
                              <a:latin typeface="Cambria Math" panose="02040503050406030204" pitchFamily="18" charset="0"/>
                            </a:rPr>
                            <m:t>−</m:t>
                          </m:r>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𝑠</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𝑠</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𝑘</m:t>
                                  </m:r>
                                  <m:r>
                                    <a:rPr lang="es-ES" sz="1400" i="1">
                                      <a:latin typeface="Cambria Math" panose="02040503050406030204" pitchFamily="18" charset="0"/>
                                    </a:rPr>
                                    <m:t>−</m:t>
                                  </m:r>
                                  <m:r>
                                    <a:rPr lang="es-ES" sz="1400" i="1">
                                      <a:latin typeface="Cambria Math" panose="02040503050406030204" pitchFamily="18" charset="0"/>
                                    </a:rPr>
                                    <m:t>𝑖</m:t>
                                  </m:r>
                                </m:sub>
                              </m:sSub>
                              <m:r>
                                <a:rPr lang="es-ES" sz="1400" b="0" i="1" smtClean="0">
                                  <a:latin typeface="Cambria Math" panose="02040503050406030204" pitchFamily="18" charset="0"/>
                                </a:rPr>
                                <m:t>]</m:t>
                              </m:r>
                            </m:e>
                          </m:nary>
                          <m:r>
                            <a:rPr lang="es-ES" sz="1400">
                              <a:latin typeface="Cambria Math" panose="02040503050406030204" pitchFamily="18" charset="0"/>
                            </a:rPr>
                            <m:t>+</m:t>
                          </m:r>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𝑙</m:t>
                              </m:r>
                              <m:r>
                                <a:rPr lang="es-ES" sz="1400" b="0" i="1" smtClean="0">
                                  <a:latin typeface="Cambria Math" panose="02040503050406030204" pitchFamily="18" charset="0"/>
                                </a:rPr>
                                <m:t>=−</m:t>
                              </m:r>
                              <m:r>
                                <a:rPr lang="es-ES" sz="1400" b="0" i="1" smtClean="0">
                                  <a:latin typeface="Cambria Math" panose="02040503050406030204" pitchFamily="18" charset="0"/>
                                </a:rPr>
                                <m:t>𝑁</m:t>
                              </m:r>
                              <m:r>
                                <a:rPr lang="es-ES" sz="1400" b="0" i="1" smtClean="0">
                                  <a:latin typeface="Cambria Math" panose="02040503050406030204" pitchFamily="18" charset="0"/>
                                </a:rPr>
                                <m:t>+1</m:t>
                              </m:r>
                            </m:sub>
                            <m:sup>
                              <m:r>
                                <a:rPr lang="es-ES" sz="1400" b="0" i="1" smtClean="0">
                                  <a:latin typeface="Cambria Math" panose="02040503050406030204" pitchFamily="18" charset="0"/>
                                </a:rPr>
                                <m:t>𝑁</m:t>
                              </m:r>
                              <m:r>
                                <a:rPr lang="es-ES" sz="1400" b="0" i="1" smtClean="0">
                                  <a:latin typeface="Cambria Math" panose="02040503050406030204" pitchFamily="18" charset="0"/>
                                </a:rPr>
                                <m:t>−1</m:t>
                              </m:r>
                            </m:sup>
                            <m:e>
                              <m:r>
                                <a:rPr lang="es-ES" sz="1400">
                                  <a:latin typeface="Cambria Math" panose="02040503050406030204" pitchFamily="18" charset="0"/>
                                </a:rPr>
                                <m:t>[</m:t>
                              </m:r>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𝑟</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𝑟</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b="0" i="1" smtClean="0">
                                                  <a:latin typeface="Cambria Math" panose="02040503050406030204" pitchFamily="18" charset="0"/>
                                                </a:rPr>
                                                <m:t>𝑖</m:t>
                                              </m:r>
                                              <m:r>
                                                <a:rPr lang="es-ES" sz="1400" b="0" i="1" smtClean="0">
                                                  <a:latin typeface="Cambria Math" panose="02040503050406030204" pitchFamily="18" charset="0"/>
                                                </a:rPr>
                                                <m:t>−</m:t>
                                              </m:r>
                                              <m:r>
                                                <a:rPr lang="es-ES" sz="1400" b="0" i="1" smtClean="0">
                                                  <a:latin typeface="Cambria Math" panose="02040503050406030204" pitchFamily="18" charset="0"/>
                                                </a:rPr>
                                                <m:t>𝑙</m:t>
                                              </m:r>
                                            </m:sub>
                                          </m:sSub>
                                        </m:e>
                                      </m:nary>
                                    </m:e>
                                  </m:d>
                                </m:e>
                                <m:sup>
                                  <m:r>
                                    <a:rPr lang="es-ES" sz="1400" i="1">
                                      <a:latin typeface="Cambria Math" panose="02040503050406030204" pitchFamily="18" charset="0"/>
                                    </a:rPr>
                                    <m:t>2</m:t>
                                  </m:r>
                                </m:sup>
                              </m:sSup>
                              <m:r>
                                <a:rPr lang="es-ES" sz="1400" i="1">
                                  <a:latin typeface="Cambria Math" panose="02040503050406030204" pitchFamily="18" charset="0"/>
                                </a:rPr>
                                <m:t>−</m:t>
                              </m:r>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𝑟</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𝑟</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b="0" i="1" smtClean="0">
                                          <a:latin typeface="Cambria Math" panose="02040503050406030204" pitchFamily="18" charset="0"/>
                                        </a:rPr>
                                        <m:t>𝑖</m:t>
                                      </m:r>
                                      <m:r>
                                        <a:rPr lang="es-ES" sz="1400" b="0" i="1" smtClean="0">
                                          <a:latin typeface="Cambria Math" panose="02040503050406030204" pitchFamily="18" charset="0"/>
                                        </a:rPr>
                                        <m:t>−</m:t>
                                      </m:r>
                                      <m:r>
                                        <a:rPr lang="es-ES" sz="1400" b="0" i="1" smtClean="0">
                                          <a:latin typeface="Cambria Math" panose="02040503050406030204" pitchFamily="18" charset="0"/>
                                        </a:rPr>
                                        <m:t>𝑙</m:t>
                                      </m:r>
                                    </m:sub>
                                  </m:sSub>
                                  <m:r>
                                    <a:rPr lang="es-ES" sz="1400" i="1">
                                      <a:latin typeface="Cambria Math" panose="02040503050406030204" pitchFamily="18" charset="0"/>
                                    </a:rPr>
                                    <m:t>]}</m:t>
                                  </m:r>
                                  <m:r>
                                    <a:rPr lang="es-ES" sz="1400" i="1" smtClean="0">
                                      <a:latin typeface="Cambria Math" panose="02040503050406030204" pitchFamily="18" charset="0"/>
                                    </a:rPr>
                                    <m:t> </m:t>
                                  </m:r>
                                </m:e>
                              </m:nary>
                            </m:e>
                          </m:nary>
                        </m:e>
                      </m:nary>
                      <m:r>
                        <a:rPr lang="es-ES" sz="1400" b="0" i="1" smtClean="0">
                          <a:latin typeface="Cambria Math" panose="02040503050406030204" pitchFamily="18" charset="0"/>
                        </a:rPr>
                        <m:t>=0</m:t>
                      </m:r>
                    </m:oMath>
                  </m:oMathPara>
                </a14:m>
                <a:endParaRPr lang="es-ES" dirty="0">
                  <a:solidFill>
                    <a:schemeClr val="tx1"/>
                  </a:solidFill>
                </a:endParaRPr>
              </a:p>
              <a:p>
                <a:pPr marL="0" indent="0">
                  <a:spcBef>
                    <a:spcPts val="600"/>
                  </a:spcBef>
                  <a:spcAft>
                    <a:spcPts val="600"/>
                  </a:spcAft>
                  <a:buNone/>
                </a:pPr>
                <a:r>
                  <a:rPr lang="es-ES" sz="1400" dirty="0">
                    <a:solidFill>
                      <a:schemeClr val="tx1"/>
                    </a:solidFill>
                  </a:rPr>
                  <a:t>Defino una función de coste C(</a:t>
                </a:r>
                <a:r>
                  <a:rPr lang="es-ES" sz="1400" b="1" dirty="0">
                    <a:solidFill>
                      <a:schemeClr val="tx1"/>
                    </a:solidFill>
                  </a:rPr>
                  <a:t>X</a:t>
                </a:r>
                <a:r>
                  <a:rPr lang="es-ES" sz="1400" dirty="0">
                    <a:solidFill>
                      <a:schemeClr val="tx1"/>
                    </a:solidFill>
                  </a:rPr>
                  <a:t>) que valdrá 0 si la configuración de reinas es válida. Para asegurar que el valor mínimo de la función de coste sea 0, siendo el valor de esta positivo si la configuración es inválida, hay que elevar al cuadrado las condiciones 1 y 2:</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s-ES" sz="1400" b="0" i="1" smtClean="0">
                          <a:latin typeface="Cambria Math" panose="02040503050406030204" pitchFamily="18" charset="0"/>
                        </a:rPr>
                        <m:t>𝐶</m:t>
                      </m:r>
                      <m:d>
                        <m:dPr>
                          <m:ctrlPr>
                            <a:rPr lang="es-ES" sz="1400" b="0" i="1" smtClean="0">
                              <a:latin typeface="Cambria Math" panose="02040503050406030204" pitchFamily="18" charset="0"/>
                            </a:rPr>
                          </m:ctrlPr>
                        </m:dPr>
                        <m:e>
                          <m:r>
                            <a:rPr lang="es-ES" sz="1400" b="1" i="1" smtClean="0">
                              <a:latin typeface="Cambria Math" panose="02040503050406030204" pitchFamily="18" charset="0"/>
                            </a:rPr>
                            <m:t>𝑿</m:t>
                          </m:r>
                        </m:e>
                      </m:d>
                      <m:r>
                        <a:rPr lang="es-ES" sz="1400" b="0" i="1" smtClean="0">
                          <a:latin typeface="Cambria Math" panose="02040503050406030204" pitchFamily="18" charset="0"/>
                        </a:rPr>
                        <m:t>={</m:t>
                      </m:r>
                      <m:nary>
                        <m:naryPr>
                          <m:chr m:val="∑"/>
                          <m:ctrlPr>
                            <a:rPr lang="es-ES" sz="1400" b="0" i="1" smtClean="0">
                              <a:latin typeface="Cambria Math" panose="02040503050406030204" pitchFamily="18" charset="0"/>
                            </a:rPr>
                          </m:ctrlPr>
                        </m:naryPr>
                        <m:sub>
                          <m:r>
                            <m:rPr>
                              <m:brk m:alnAt="23"/>
                            </m:rPr>
                            <a:rPr lang="es-ES" sz="1400" b="0" i="1" smtClean="0">
                              <a:latin typeface="Cambria Math" panose="02040503050406030204" pitchFamily="18" charset="0"/>
                            </a:rPr>
                            <m:t>𝑖</m:t>
                          </m:r>
                          <m:r>
                            <a:rPr lang="es-ES" sz="1400" b="0" i="1" smtClean="0">
                              <a:latin typeface="Cambria Math" panose="02040503050406030204" pitchFamily="18" charset="0"/>
                            </a:rPr>
                            <m:t>=0</m:t>
                          </m:r>
                        </m:sub>
                        <m:sup>
                          <m:r>
                            <a:rPr lang="es-ES" sz="1400" b="0" i="1" smtClean="0">
                              <a:latin typeface="Cambria Math" panose="02040503050406030204" pitchFamily="18" charset="0"/>
                            </a:rPr>
                            <m:t>𝑁</m:t>
                          </m:r>
                          <m:r>
                            <a:rPr lang="es-ES" sz="1400" b="0" i="1" smtClean="0">
                              <a:latin typeface="Cambria Math" panose="02040503050406030204" pitchFamily="18" charset="0"/>
                            </a:rPr>
                            <m:t>−1</m:t>
                          </m:r>
                        </m:sup>
                        <m:e>
                          <m:sSup>
                            <m:sSupPr>
                              <m:ctrlPr>
                                <a:rPr lang="es-ES" sz="1400" i="1" smtClean="0">
                                  <a:latin typeface="Cambria Math" panose="02040503050406030204" pitchFamily="18" charset="0"/>
                                </a:rPr>
                              </m:ctrlPr>
                            </m:sSupPr>
                            <m:e>
                              <m:d>
                                <m:dPr>
                                  <m:ctrlPr>
                                    <a:rPr lang="es-ES" sz="1400" i="1" smtClean="0">
                                      <a:latin typeface="Cambria Math" panose="02040503050406030204" pitchFamily="18" charset="0"/>
                                    </a:rPr>
                                  </m:ctrlPr>
                                </m:dPr>
                                <m:e>
                                  <m:nary>
                                    <m:naryPr>
                                      <m:chr m:val="∑"/>
                                      <m:ctrlPr>
                                        <a:rPr lang="es-ES" sz="1400" i="1">
                                          <a:latin typeface="Cambria Math" panose="02040503050406030204" pitchFamily="18" charset="0"/>
                                        </a:rPr>
                                      </m:ctrlPr>
                                    </m:naryPr>
                                    <m:sub>
                                      <m:r>
                                        <a:rPr lang="es-ES" sz="1400" i="1">
                                          <a:latin typeface="Cambria Math" panose="02040503050406030204" pitchFamily="18" charset="0"/>
                                        </a:rPr>
                                        <m:t>𝑗</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b>
                                        <m:sSubPr>
                                          <m:ctrlPr>
                                            <a:rPr lang="es-ES" sz="1400" i="1" smtClean="0">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𝑗</m:t>
                                          </m:r>
                                        </m:sub>
                                      </m:sSub>
                                      <m:r>
                                        <a:rPr lang="es-ES" sz="1400" i="1">
                                          <a:latin typeface="Cambria Math" panose="02040503050406030204" pitchFamily="18" charset="0"/>
                                        </a:rPr>
                                        <m:t>−1</m:t>
                                      </m:r>
                                    </m:e>
                                  </m:nary>
                                </m:e>
                              </m:d>
                            </m:e>
                            <m:sup>
                              <m:r>
                                <a:rPr lang="es-ES" sz="1400" b="1" i="1" smtClean="0">
                                  <a:solidFill>
                                    <a:srgbClr val="92D050"/>
                                  </a:solidFill>
                                  <a:latin typeface="Cambria Math" panose="02040503050406030204" pitchFamily="18" charset="0"/>
                                </a:rPr>
                                <m:t>𝟐</m:t>
                              </m:r>
                            </m:sup>
                          </m:sSup>
                        </m:e>
                      </m:nary>
                      <m:r>
                        <a:rPr lang="es-ES" sz="1400" b="0" i="1" smtClean="0">
                          <a:latin typeface="Cambria Math" panose="02040503050406030204" pitchFamily="18" charset="0"/>
                        </a:rPr>
                        <m:t>+</m:t>
                      </m:r>
                      <m:nary>
                        <m:naryPr>
                          <m:chr m:val="∑"/>
                          <m:ctrlPr>
                            <a:rPr lang="es-ES" sz="1400" i="1">
                              <a:latin typeface="Cambria Math" panose="02040503050406030204" pitchFamily="18" charset="0"/>
                            </a:rPr>
                          </m:ctrlPr>
                        </m:naryPr>
                        <m:sub>
                          <m:r>
                            <a:rPr lang="es-ES" sz="1400" b="0" i="1" smtClean="0">
                              <a:latin typeface="Cambria Math" panose="02040503050406030204" pitchFamily="18" charset="0"/>
                            </a:rPr>
                            <m:t>𝑗</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a:rPr lang="es-ES" sz="1400" b="0" i="1" smtClean="0">
                                          <a:latin typeface="Cambria Math" panose="02040503050406030204" pitchFamily="18" charset="0"/>
                                        </a:rPr>
                                        <m:t>𝑖</m:t>
                                      </m:r>
                                      <m:r>
                                        <a:rPr lang="es-ES" sz="1400" i="1">
                                          <a:latin typeface="Cambria Math" panose="02040503050406030204" pitchFamily="18" charset="0"/>
                                        </a:rPr>
                                        <m:t>=0</m:t>
                                      </m:r>
                                    </m:sub>
                                    <m:sup>
                                      <m:r>
                                        <a:rPr lang="es-ES" sz="1400" i="1">
                                          <a:latin typeface="Cambria Math" panose="02040503050406030204" pitchFamily="18" charset="0"/>
                                        </a:rPr>
                                        <m:t>𝑁</m:t>
                                      </m:r>
                                      <m:r>
                                        <a:rPr lang="es-ES" sz="1400" i="1">
                                          <a:latin typeface="Cambria Math" panose="02040503050406030204" pitchFamily="18" charset="0"/>
                                        </a:rPr>
                                        <m:t>−1</m:t>
                                      </m:r>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𝑗</m:t>
                                          </m:r>
                                        </m:sub>
                                      </m:sSub>
                                      <m:r>
                                        <a:rPr lang="es-ES" sz="1400" i="1">
                                          <a:latin typeface="Cambria Math" panose="02040503050406030204" pitchFamily="18" charset="0"/>
                                        </a:rPr>
                                        <m:t>−1</m:t>
                                      </m:r>
                                    </m:e>
                                  </m:nary>
                                </m:e>
                              </m:d>
                            </m:e>
                            <m:sup>
                              <m:r>
                                <a:rPr lang="es-ES" sz="1400" b="1" i="1" smtClean="0">
                                  <a:solidFill>
                                    <a:srgbClr val="92D050"/>
                                  </a:solidFill>
                                  <a:latin typeface="Cambria Math" panose="02040503050406030204" pitchFamily="18" charset="0"/>
                                </a:rPr>
                                <m:t>𝟐</m:t>
                              </m:r>
                            </m:sup>
                          </m:sSup>
                        </m:e>
                      </m:nary>
                      <m:r>
                        <a:rPr lang="es-ES" sz="1400" b="0" i="1" smtClean="0">
                          <a:latin typeface="Cambria Math" panose="02040503050406030204" pitchFamily="18" charset="0"/>
                        </a:rPr>
                        <m:t>+</m:t>
                      </m:r>
                      <m:nary>
                        <m:naryPr>
                          <m:chr m:val="∑"/>
                          <m:ctrlPr>
                            <a:rPr lang="es-ES" sz="1400" b="0" i="1" smtClean="0">
                              <a:latin typeface="Cambria Math" panose="02040503050406030204" pitchFamily="18" charset="0"/>
                            </a:rPr>
                          </m:ctrlPr>
                        </m:naryPr>
                        <m:sub>
                          <m:r>
                            <m:rPr>
                              <m:brk m:alnAt="23"/>
                            </m:rPr>
                            <a:rPr lang="es-ES" sz="1400" b="0" i="1" smtClean="0">
                              <a:latin typeface="Cambria Math" panose="02040503050406030204" pitchFamily="18" charset="0"/>
                            </a:rPr>
                            <m:t>𝑘</m:t>
                          </m:r>
                          <m:r>
                            <a:rPr lang="es-ES" sz="1400" b="0" i="1" smtClean="0">
                              <a:latin typeface="Cambria Math" panose="02040503050406030204" pitchFamily="18" charset="0"/>
                            </a:rPr>
                            <m:t>=0</m:t>
                          </m:r>
                        </m:sub>
                        <m:sup>
                          <m:r>
                            <a:rPr lang="es-ES" sz="1400" b="0" i="1" smtClean="0">
                              <a:latin typeface="Cambria Math" panose="02040503050406030204" pitchFamily="18" charset="0"/>
                            </a:rPr>
                            <m:t>2</m:t>
                          </m:r>
                          <m:d>
                            <m:dPr>
                              <m:ctrlPr>
                                <a:rPr lang="es-ES" sz="1400" b="0" i="1" smtClean="0">
                                  <a:latin typeface="Cambria Math" panose="02040503050406030204" pitchFamily="18" charset="0"/>
                                </a:rPr>
                              </m:ctrlPr>
                            </m:dPr>
                            <m:e>
                              <m:r>
                                <a:rPr lang="es-ES" sz="1400" b="0" i="1" smtClean="0">
                                  <a:latin typeface="Cambria Math" panose="02040503050406030204" pitchFamily="18" charset="0"/>
                                </a:rPr>
                                <m:t>𝑁</m:t>
                              </m:r>
                              <m:r>
                                <a:rPr lang="es-ES" sz="1400" b="0" i="1" smtClean="0">
                                  <a:latin typeface="Cambria Math" panose="02040503050406030204" pitchFamily="18" charset="0"/>
                                </a:rPr>
                                <m:t>−1</m:t>
                              </m:r>
                            </m:e>
                          </m:d>
                        </m:sup>
                        <m:e>
                          <m:r>
                            <a:rPr lang="es-ES" sz="1400" i="1">
                              <a:latin typeface="Cambria Math" panose="02040503050406030204" pitchFamily="18" charset="0"/>
                            </a:rPr>
                            <m:t>[</m:t>
                          </m:r>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𝑠</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𝑠</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𝑘</m:t>
                                          </m:r>
                                          <m:r>
                                            <a:rPr lang="es-ES" sz="1400" i="1">
                                              <a:latin typeface="Cambria Math" panose="02040503050406030204" pitchFamily="18" charset="0"/>
                                            </a:rPr>
                                            <m:t>−</m:t>
                                          </m:r>
                                          <m:r>
                                            <a:rPr lang="es-ES" sz="1400" i="1">
                                              <a:latin typeface="Cambria Math" panose="02040503050406030204" pitchFamily="18" charset="0"/>
                                            </a:rPr>
                                            <m:t>𝑖</m:t>
                                          </m:r>
                                        </m:sub>
                                      </m:sSub>
                                    </m:e>
                                  </m:nary>
                                </m:e>
                              </m:d>
                            </m:e>
                            <m:sup>
                              <m:r>
                                <a:rPr lang="es-ES" sz="1400" i="1">
                                  <a:latin typeface="Cambria Math" panose="02040503050406030204" pitchFamily="18" charset="0"/>
                                </a:rPr>
                                <m:t>2</m:t>
                              </m:r>
                            </m:sup>
                          </m:sSup>
                          <m:r>
                            <a:rPr lang="es-ES" sz="1400" i="1">
                              <a:latin typeface="Cambria Math" panose="02040503050406030204" pitchFamily="18" charset="0"/>
                            </a:rPr>
                            <m:t>−</m:t>
                          </m:r>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𝑠</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𝑠</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i="1">
                                      <a:latin typeface="Cambria Math" panose="02040503050406030204" pitchFamily="18" charset="0"/>
                                    </a:rPr>
                                    <m:t>𝑘</m:t>
                                  </m:r>
                                  <m:r>
                                    <a:rPr lang="es-ES" sz="1400" i="1">
                                      <a:latin typeface="Cambria Math" panose="02040503050406030204" pitchFamily="18" charset="0"/>
                                    </a:rPr>
                                    <m:t>−</m:t>
                                  </m:r>
                                  <m:r>
                                    <a:rPr lang="es-ES" sz="1400" i="1">
                                      <a:latin typeface="Cambria Math" panose="02040503050406030204" pitchFamily="18" charset="0"/>
                                    </a:rPr>
                                    <m:t>𝑖</m:t>
                                  </m:r>
                                </m:sub>
                              </m:sSub>
                              <m:r>
                                <a:rPr lang="es-ES" sz="1400" b="0" i="1" smtClean="0">
                                  <a:latin typeface="Cambria Math" panose="02040503050406030204" pitchFamily="18" charset="0"/>
                                </a:rPr>
                                <m:t>]</m:t>
                              </m:r>
                            </m:e>
                          </m:nary>
                          <m:r>
                            <a:rPr lang="es-ES" sz="1400">
                              <a:latin typeface="Cambria Math" panose="02040503050406030204" pitchFamily="18" charset="0"/>
                            </a:rPr>
                            <m:t>+</m:t>
                          </m:r>
                          <m:nary>
                            <m:naryPr>
                              <m:chr m:val="∑"/>
                              <m:ctrlPr>
                                <a:rPr lang="es-ES" sz="1400" i="1" smtClean="0">
                                  <a:latin typeface="Cambria Math" panose="02040503050406030204" pitchFamily="18" charset="0"/>
                                </a:rPr>
                              </m:ctrlPr>
                            </m:naryPr>
                            <m:sub>
                              <m:r>
                                <m:rPr>
                                  <m:brk m:alnAt="23"/>
                                </m:rPr>
                                <a:rPr lang="es-ES" sz="1400" b="0" i="1" smtClean="0">
                                  <a:latin typeface="Cambria Math" panose="02040503050406030204" pitchFamily="18" charset="0"/>
                                </a:rPr>
                                <m:t>𝑙</m:t>
                              </m:r>
                              <m:r>
                                <a:rPr lang="es-ES" sz="1400" b="0" i="1" smtClean="0">
                                  <a:latin typeface="Cambria Math" panose="02040503050406030204" pitchFamily="18" charset="0"/>
                                </a:rPr>
                                <m:t>=−</m:t>
                              </m:r>
                              <m:r>
                                <a:rPr lang="es-ES" sz="1400" b="0" i="1" smtClean="0">
                                  <a:latin typeface="Cambria Math" panose="02040503050406030204" pitchFamily="18" charset="0"/>
                                </a:rPr>
                                <m:t>𝑁</m:t>
                              </m:r>
                              <m:r>
                                <a:rPr lang="es-ES" sz="1400" b="0" i="1" smtClean="0">
                                  <a:latin typeface="Cambria Math" panose="02040503050406030204" pitchFamily="18" charset="0"/>
                                </a:rPr>
                                <m:t>+1</m:t>
                              </m:r>
                            </m:sub>
                            <m:sup>
                              <m:r>
                                <a:rPr lang="es-ES" sz="1400" b="0" i="1" smtClean="0">
                                  <a:latin typeface="Cambria Math" panose="02040503050406030204" pitchFamily="18" charset="0"/>
                                </a:rPr>
                                <m:t>𝑁</m:t>
                              </m:r>
                              <m:r>
                                <a:rPr lang="es-ES" sz="1400" b="0" i="1" smtClean="0">
                                  <a:latin typeface="Cambria Math" panose="02040503050406030204" pitchFamily="18" charset="0"/>
                                </a:rPr>
                                <m:t>−1</m:t>
                              </m:r>
                            </m:sup>
                            <m:e>
                              <m:r>
                                <a:rPr lang="es-ES" sz="1400">
                                  <a:latin typeface="Cambria Math" panose="02040503050406030204" pitchFamily="18" charset="0"/>
                                </a:rPr>
                                <m:t>[</m:t>
                              </m:r>
                              <m:sSup>
                                <m:sSupPr>
                                  <m:ctrlPr>
                                    <a:rPr lang="es-ES" sz="1400" i="1">
                                      <a:latin typeface="Cambria Math" panose="02040503050406030204" pitchFamily="18" charset="0"/>
                                    </a:rPr>
                                  </m:ctrlPr>
                                </m:sSupPr>
                                <m:e>
                                  <m:d>
                                    <m:dPr>
                                      <m:ctrlPr>
                                        <a:rPr lang="es-ES" sz="1400" i="1">
                                          <a:latin typeface="Cambria Math" panose="02040503050406030204" pitchFamily="18" charset="0"/>
                                        </a:rPr>
                                      </m:ctrlPr>
                                    </m:dPr>
                                    <m:e>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𝑟</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𝑟</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b="0" i="1" smtClean="0">
                                                  <a:latin typeface="Cambria Math" panose="02040503050406030204" pitchFamily="18" charset="0"/>
                                                </a:rPr>
                                                <m:t>𝑖</m:t>
                                              </m:r>
                                              <m:r>
                                                <a:rPr lang="es-ES" sz="1400" b="0" i="1" smtClean="0">
                                                  <a:latin typeface="Cambria Math" panose="02040503050406030204" pitchFamily="18" charset="0"/>
                                                </a:rPr>
                                                <m:t>−</m:t>
                                              </m:r>
                                              <m:r>
                                                <a:rPr lang="es-ES" sz="1400" b="0" i="1" smtClean="0">
                                                  <a:latin typeface="Cambria Math" panose="02040503050406030204" pitchFamily="18" charset="0"/>
                                                </a:rPr>
                                                <m:t>𝑙</m:t>
                                              </m:r>
                                            </m:sub>
                                          </m:sSub>
                                        </m:e>
                                      </m:nary>
                                    </m:e>
                                  </m:d>
                                </m:e>
                                <m:sup>
                                  <m:r>
                                    <a:rPr lang="es-ES" sz="1400" i="1">
                                      <a:latin typeface="Cambria Math" panose="02040503050406030204" pitchFamily="18" charset="0"/>
                                    </a:rPr>
                                    <m:t>2</m:t>
                                  </m:r>
                                </m:sup>
                              </m:sSup>
                              <m:r>
                                <a:rPr lang="es-ES" sz="1400" i="1">
                                  <a:latin typeface="Cambria Math" panose="02040503050406030204" pitchFamily="18" charset="0"/>
                                </a:rPr>
                                <m:t>−</m:t>
                              </m:r>
                              <m:nary>
                                <m:naryPr>
                                  <m:chr m:val="∑"/>
                                  <m:ctrlPr>
                                    <a:rPr lang="es-ES" sz="1400" i="1">
                                      <a:latin typeface="Cambria Math" panose="02040503050406030204" pitchFamily="18" charset="0"/>
                                    </a:rPr>
                                  </m:ctrlPr>
                                </m:naryPr>
                                <m:sub>
                                  <m:r>
                                    <m:rPr>
                                      <m:brk m:alnAt="23"/>
                                    </m:rPr>
                                    <a:rPr lang="es-ES" sz="1400" i="1">
                                      <a:latin typeface="Cambria Math" panose="02040503050406030204" pitchFamily="18" charset="0"/>
                                    </a:rPr>
                                    <m:t>𝑖</m:t>
                                  </m:r>
                                  <m:r>
                                    <a:rPr lang="es-ES" sz="1400" i="1">
                                      <a:latin typeface="Cambria Math" panose="02040503050406030204" pitchFamily="18" charset="0"/>
                                    </a:rPr>
                                    <m:t>= </m:t>
                                  </m:r>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𝑚𝑖𝑛</m:t>
                                      </m:r>
                                    </m:sub>
                                    <m:sup>
                                      <m:r>
                                        <a:rPr lang="es-ES" sz="1400" i="1">
                                          <a:latin typeface="Cambria Math" panose="02040503050406030204" pitchFamily="18" charset="0"/>
                                        </a:rPr>
                                        <m:t>𝑟</m:t>
                                      </m:r>
                                    </m:sup>
                                  </m:sSubSup>
                                </m:sub>
                                <m:sup>
                                  <m:sSubSup>
                                    <m:sSubSupPr>
                                      <m:ctrlPr>
                                        <a:rPr lang="es-ES" sz="1400" i="1">
                                          <a:latin typeface="Cambria Math" panose="02040503050406030204" pitchFamily="18" charset="0"/>
                                        </a:rPr>
                                      </m:ctrlPr>
                                    </m:sSubSupPr>
                                    <m:e>
                                      <m:r>
                                        <a:rPr lang="es-ES" sz="1400" i="1">
                                          <a:latin typeface="Cambria Math" panose="02040503050406030204" pitchFamily="18" charset="0"/>
                                        </a:rPr>
                                        <m:t>𝑖</m:t>
                                      </m:r>
                                    </m:e>
                                    <m:sub>
                                      <m:r>
                                        <a:rPr lang="es-ES" sz="1400" i="1">
                                          <a:latin typeface="Cambria Math" panose="02040503050406030204" pitchFamily="18" charset="0"/>
                                        </a:rPr>
                                        <m:t>𝑚𝑎𝑥</m:t>
                                      </m:r>
                                    </m:sub>
                                    <m:sup>
                                      <m:r>
                                        <a:rPr lang="es-ES" sz="1400" i="1">
                                          <a:latin typeface="Cambria Math" panose="02040503050406030204" pitchFamily="18" charset="0"/>
                                        </a:rPr>
                                        <m:t>𝑟</m:t>
                                      </m:r>
                                    </m:sup>
                                  </m:sSubSup>
                                </m:sup>
                                <m:e>
                                  <m:sSub>
                                    <m:sSubPr>
                                      <m:ctrlPr>
                                        <a:rPr lang="es-ES" sz="1400" i="1">
                                          <a:latin typeface="Cambria Math" panose="02040503050406030204" pitchFamily="18" charset="0"/>
                                        </a:rPr>
                                      </m:ctrlPr>
                                    </m:sSubPr>
                                    <m:e>
                                      <m:r>
                                        <a:rPr lang="es-ES" sz="1400" i="1">
                                          <a:latin typeface="Cambria Math" panose="02040503050406030204" pitchFamily="18" charset="0"/>
                                        </a:rPr>
                                        <m:t>𝑋</m:t>
                                      </m:r>
                                    </m:e>
                                    <m:sub>
                                      <m:r>
                                        <a:rPr lang="es-ES" sz="1400" i="1">
                                          <a:latin typeface="Cambria Math" panose="02040503050406030204" pitchFamily="18" charset="0"/>
                                        </a:rPr>
                                        <m:t>𝑖</m:t>
                                      </m:r>
                                      <m:r>
                                        <a:rPr lang="es-ES" sz="1400" i="1">
                                          <a:latin typeface="Cambria Math" panose="02040503050406030204" pitchFamily="18" charset="0"/>
                                        </a:rPr>
                                        <m:t>,   </m:t>
                                      </m:r>
                                      <m:r>
                                        <a:rPr lang="es-ES" sz="1400" b="0" i="1" smtClean="0">
                                          <a:latin typeface="Cambria Math" panose="02040503050406030204" pitchFamily="18" charset="0"/>
                                        </a:rPr>
                                        <m:t>𝑖</m:t>
                                      </m:r>
                                      <m:r>
                                        <a:rPr lang="es-ES" sz="1400" b="0" i="1" smtClean="0">
                                          <a:latin typeface="Cambria Math" panose="02040503050406030204" pitchFamily="18" charset="0"/>
                                        </a:rPr>
                                        <m:t>−</m:t>
                                      </m:r>
                                      <m:r>
                                        <a:rPr lang="es-ES" sz="1400" b="0" i="1" smtClean="0">
                                          <a:latin typeface="Cambria Math" panose="02040503050406030204" pitchFamily="18" charset="0"/>
                                        </a:rPr>
                                        <m:t>𝑙</m:t>
                                      </m:r>
                                    </m:sub>
                                  </m:sSub>
                                  <m:r>
                                    <a:rPr lang="es-ES" sz="1400" i="1">
                                      <a:latin typeface="Cambria Math" panose="02040503050406030204" pitchFamily="18" charset="0"/>
                                    </a:rPr>
                                    <m:t>]}</m:t>
                                  </m:r>
                                  <m:r>
                                    <a:rPr lang="es-ES" sz="1400" i="1" smtClean="0">
                                      <a:latin typeface="Cambria Math" panose="02040503050406030204" pitchFamily="18" charset="0"/>
                                    </a:rPr>
                                    <m:t> </m:t>
                                  </m:r>
                                </m:e>
                              </m:nary>
                            </m:e>
                          </m:nary>
                        </m:e>
                      </m:nary>
                    </m:oMath>
                  </m:oMathPara>
                </a14:m>
                <a:endParaRPr lang="es-ES" dirty="0">
                  <a:solidFill>
                    <a:schemeClr val="tx1"/>
                  </a:solidFill>
                </a:endParaRPr>
              </a:p>
              <a:p>
                <a:pPr marL="0" indent="0">
                  <a:spcBef>
                    <a:spcPts val="600"/>
                  </a:spcBef>
                  <a:spcAft>
                    <a:spcPts val="600"/>
                  </a:spcAft>
                  <a:buNone/>
                </a:pPr>
                <a:endParaRPr lang="es-ES" sz="1600" dirty="0">
                  <a:solidFill>
                    <a:schemeClr val="tx1"/>
                  </a:solidFill>
                </a:endParaRPr>
              </a:p>
              <a:p>
                <a:pPr marL="0" indent="0">
                  <a:spcBef>
                    <a:spcPts val="600"/>
                  </a:spcBef>
                  <a:spcAft>
                    <a:spcPts val="600"/>
                  </a:spcAft>
                  <a:buNone/>
                </a:pPr>
                <a:endParaRPr lang="es-ES" sz="1600" b="1" dirty="0">
                  <a:solidFill>
                    <a:schemeClr val="accent2">
                      <a:lumMod val="90000"/>
                      <a:lumOff val="10000"/>
                    </a:schemeClr>
                  </a:solidFill>
                </a:endParaRPr>
              </a:p>
              <a:p>
                <a:pPr marL="0" indent="0">
                  <a:spcBef>
                    <a:spcPts val="600"/>
                  </a:spcBef>
                  <a:spcAft>
                    <a:spcPts val="600"/>
                  </a:spcAft>
                  <a:buNone/>
                </a:pPr>
                <a:endParaRPr lang="es-ES" dirty="0">
                  <a:latin typeface="+mn-lt"/>
                </a:endParaRPr>
              </a:p>
              <a:p>
                <a:pPr marL="0" indent="0">
                  <a:spcBef>
                    <a:spcPts val="600"/>
                  </a:spcBef>
                  <a:spcAft>
                    <a:spcPts val="600"/>
                  </a:spcAft>
                  <a:buNone/>
                </a:pPr>
                <a:r>
                  <a:rPr lang="es-ES" dirty="0">
                    <a:latin typeface="+mn-lt"/>
                  </a:rPr>
                  <a:t> </a:t>
                </a:r>
              </a:p>
              <a:p>
                <a:pPr marL="0" indent="0">
                  <a:spcBef>
                    <a:spcPts val="600"/>
                  </a:spcBef>
                  <a:spcAft>
                    <a:spcPts val="600"/>
                  </a:spcAft>
                  <a:buNone/>
                </a:pPr>
                <a:endParaRPr lang="es-ES" dirty="0">
                  <a:latin typeface="+mn-lt"/>
                </a:endParaRPr>
              </a:p>
              <a:p>
                <a:pPr marL="0" indent="0">
                  <a:spcBef>
                    <a:spcPts val="600"/>
                  </a:spcBef>
                  <a:spcAft>
                    <a:spcPts val="600"/>
                  </a:spcAft>
                  <a:buNone/>
                </a:pPr>
                <a:endParaRPr lang="es-ES" sz="1600" dirty="0">
                  <a:latin typeface="+mn-lt"/>
                </a:endParaRP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522107" y="933351"/>
                <a:ext cx="11073384" cy="5160126"/>
              </a:xfrm>
              <a:blipFill>
                <a:blip r:embed="rId2"/>
                <a:stretch>
                  <a:fillRect l="-275" t="-236" r="-110"/>
                </a:stretch>
              </a:blipFill>
            </p:spPr>
            <p:txBody>
              <a:bodyPr/>
              <a:lstStyle/>
              <a:p>
                <a:r>
                  <a:rPr lang="es-ES">
                    <a:noFill/>
                  </a:rPr>
                  <a:t> </a:t>
                </a:r>
              </a:p>
            </p:txBody>
          </p:sp>
        </mc:Fallback>
      </mc:AlternateContent>
      <p:sp>
        <p:nvSpPr>
          <p:cNvPr id="4" name="Rectangle 3">
            <a:extLst>
              <a:ext uri="{FF2B5EF4-FFF2-40B4-BE49-F238E27FC236}">
                <a16:creationId xmlns:a16="http://schemas.microsoft.com/office/drawing/2014/main" id="{26A9E28B-502E-C364-48CE-B26F9314C856}"/>
              </a:ext>
            </a:extLst>
          </p:cNvPr>
          <p:cNvSpPr/>
          <p:nvPr/>
        </p:nvSpPr>
        <p:spPr>
          <a:xfrm>
            <a:off x="731520" y="5285232"/>
            <a:ext cx="10725912" cy="877824"/>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TextBox 4">
            <a:extLst>
              <a:ext uri="{FF2B5EF4-FFF2-40B4-BE49-F238E27FC236}">
                <a16:creationId xmlns:a16="http://schemas.microsoft.com/office/drawing/2014/main" id="{A26B8998-F4FE-C1F9-B2D3-AE309A99543A}"/>
              </a:ext>
            </a:extLst>
          </p:cNvPr>
          <p:cNvSpPr txBox="1"/>
          <p:nvPr/>
        </p:nvSpPr>
        <p:spPr>
          <a:xfrm>
            <a:off x="2112264" y="6312933"/>
            <a:ext cx="329184" cy="369332"/>
          </a:xfrm>
          <a:prstGeom prst="rect">
            <a:avLst/>
          </a:prstGeom>
          <a:noFill/>
        </p:spPr>
        <p:txBody>
          <a:bodyPr wrap="square" rtlCol="0">
            <a:spAutoFit/>
          </a:bodyPr>
          <a:lstStyle/>
          <a:p>
            <a:r>
              <a:rPr lang="es-ES" b="1" dirty="0"/>
              <a:t>1</a:t>
            </a:r>
          </a:p>
        </p:txBody>
      </p:sp>
      <p:sp>
        <p:nvSpPr>
          <p:cNvPr id="6" name="TextBox 5">
            <a:extLst>
              <a:ext uri="{FF2B5EF4-FFF2-40B4-BE49-F238E27FC236}">
                <a16:creationId xmlns:a16="http://schemas.microsoft.com/office/drawing/2014/main" id="{1057DE3E-C3BD-5333-3F1C-6420602B3B57}"/>
              </a:ext>
            </a:extLst>
          </p:cNvPr>
          <p:cNvSpPr txBox="1"/>
          <p:nvPr/>
        </p:nvSpPr>
        <p:spPr>
          <a:xfrm>
            <a:off x="3864864" y="6312933"/>
            <a:ext cx="329184" cy="369332"/>
          </a:xfrm>
          <a:prstGeom prst="rect">
            <a:avLst/>
          </a:prstGeom>
          <a:noFill/>
        </p:spPr>
        <p:txBody>
          <a:bodyPr wrap="square" rtlCol="0">
            <a:spAutoFit/>
          </a:bodyPr>
          <a:lstStyle/>
          <a:p>
            <a:r>
              <a:rPr lang="es-ES" b="1" dirty="0"/>
              <a:t>2</a:t>
            </a:r>
          </a:p>
        </p:txBody>
      </p:sp>
      <p:sp>
        <p:nvSpPr>
          <p:cNvPr id="7" name="TextBox 6">
            <a:extLst>
              <a:ext uri="{FF2B5EF4-FFF2-40B4-BE49-F238E27FC236}">
                <a16:creationId xmlns:a16="http://schemas.microsoft.com/office/drawing/2014/main" id="{8D47CD72-52D5-653B-481A-4F77ED35212D}"/>
              </a:ext>
            </a:extLst>
          </p:cNvPr>
          <p:cNvSpPr txBox="1"/>
          <p:nvPr/>
        </p:nvSpPr>
        <p:spPr>
          <a:xfrm>
            <a:off x="9915144" y="6310410"/>
            <a:ext cx="329184" cy="369332"/>
          </a:xfrm>
          <a:prstGeom prst="rect">
            <a:avLst/>
          </a:prstGeom>
          <a:noFill/>
        </p:spPr>
        <p:txBody>
          <a:bodyPr wrap="square" rtlCol="0">
            <a:spAutoFit/>
          </a:bodyPr>
          <a:lstStyle/>
          <a:p>
            <a:r>
              <a:rPr lang="es-ES" b="1" dirty="0"/>
              <a:t>4</a:t>
            </a:r>
          </a:p>
        </p:txBody>
      </p:sp>
      <p:sp>
        <p:nvSpPr>
          <p:cNvPr id="8" name="TextBox 7">
            <a:extLst>
              <a:ext uri="{FF2B5EF4-FFF2-40B4-BE49-F238E27FC236}">
                <a16:creationId xmlns:a16="http://schemas.microsoft.com/office/drawing/2014/main" id="{ECB201D4-2072-FD57-D202-9A4104045583}"/>
              </a:ext>
            </a:extLst>
          </p:cNvPr>
          <p:cNvSpPr txBox="1"/>
          <p:nvPr/>
        </p:nvSpPr>
        <p:spPr>
          <a:xfrm>
            <a:off x="6742176" y="6310410"/>
            <a:ext cx="329184" cy="369332"/>
          </a:xfrm>
          <a:prstGeom prst="rect">
            <a:avLst/>
          </a:prstGeom>
          <a:noFill/>
        </p:spPr>
        <p:txBody>
          <a:bodyPr wrap="square" rtlCol="0">
            <a:spAutoFit/>
          </a:bodyPr>
          <a:lstStyle/>
          <a:p>
            <a:r>
              <a:rPr lang="es-ES" b="1" dirty="0"/>
              <a:t>3</a:t>
            </a:r>
          </a:p>
        </p:txBody>
      </p:sp>
    </p:spTree>
    <p:extLst>
      <p:ext uri="{BB962C8B-B14F-4D97-AF65-F5344CB8AC3E}">
        <p14:creationId xmlns:p14="http://schemas.microsoft.com/office/powerpoint/2010/main" val="91169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3. Deducción de la matriz QUBO</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59308" y="988215"/>
                <a:ext cx="11073384" cy="5160126"/>
              </a:xfrm>
            </p:spPr>
            <p:txBody>
              <a:bodyPr/>
              <a:lstStyle/>
              <a:p>
                <a:pPr marL="0" indent="0">
                  <a:spcBef>
                    <a:spcPts val="1800"/>
                  </a:spcBef>
                  <a:spcAft>
                    <a:spcPts val="1800"/>
                  </a:spcAft>
                  <a:buNone/>
                </a:pPr>
                <a:r>
                  <a:rPr lang="es-ES" sz="1600" dirty="0">
                    <a:solidFill>
                      <a:schemeClr val="tx1"/>
                    </a:solidFill>
                  </a:rPr>
                  <a:t>La minimización de la función de coste definida corresponde a una instancia de un problema QUBO (</a:t>
                </a:r>
                <a:r>
                  <a:rPr lang="es-ES" sz="1600" dirty="0" err="1">
                    <a:solidFill>
                      <a:schemeClr val="tx1"/>
                    </a:solidFill>
                  </a:rPr>
                  <a:t>Quadratic</a:t>
                </a:r>
                <a:r>
                  <a:rPr lang="es-ES" sz="1600" dirty="0">
                    <a:solidFill>
                      <a:schemeClr val="tx1"/>
                    </a:solidFill>
                  </a:rPr>
                  <a:t> </a:t>
                </a:r>
                <a:r>
                  <a:rPr lang="es-ES" sz="1600" dirty="0" err="1">
                    <a:solidFill>
                      <a:schemeClr val="tx1"/>
                    </a:solidFill>
                  </a:rPr>
                  <a:t>Unconstrained</a:t>
                </a:r>
                <a:r>
                  <a:rPr lang="es-ES" sz="1600" dirty="0">
                    <a:solidFill>
                      <a:schemeClr val="tx1"/>
                    </a:solidFill>
                  </a:rPr>
                  <a:t> </a:t>
                </a:r>
                <a:r>
                  <a:rPr lang="es-ES" sz="1600" dirty="0" err="1">
                    <a:solidFill>
                      <a:schemeClr val="tx1"/>
                    </a:solidFill>
                  </a:rPr>
                  <a:t>Binary</a:t>
                </a:r>
                <a:r>
                  <a:rPr lang="es-ES" sz="1600" dirty="0">
                    <a:solidFill>
                      <a:schemeClr val="tx1"/>
                    </a:solidFill>
                  </a:rPr>
                  <a:t> </a:t>
                </a:r>
                <a:r>
                  <a:rPr lang="es-ES" sz="1600" dirty="0" err="1">
                    <a:solidFill>
                      <a:schemeClr val="tx1"/>
                    </a:solidFill>
                  </a:rPr>
                  <a:t>Optimization</a:t>
                </a:r>
                <a:r>
                  <a:rPr lang="es-ES" dirty="0">
                    <a:solidFill>
                      <a:schemeClr val="tx1"/>
                    </a:solidFill>
                  </a:rPr>
                  <a:t>), ya que las variables son binarias, están como mucho elevadas al cuadrado, y no hay restricciones (estas se añaden como términos de penalización).</a:t>
                </a:r>
              </a:p>
              <a:p>
                <a:pPr marL="0" indent="0">
                  <a:spcBef>
                    <a:spcPts val="1800"/>
                  </a:spcBef>
                  <a:spcAft>
                    <a:spcPts val="1800"/>
                  </a:spcAft>
                  <a:buNone/>
                </a:pPr>
                <a:r>
                  <a:rPr lang="es-ES" dirty="0">
                    <a:solidFill>
                      <a:schemeClr val="tx1"/>
                    </a:solidFill>
                  </a:rPr>
                  <a:t>Los problemas QUBO son equivalente a los problemas tipo Ising, y se pueden resolver utilizando </a:t>
                </a:r>
                <a:r>
                  <a:rPr lang="es-ES" b="1" dirty="0">
                    <a:solidFill>
                      <a:schemeClr val="tx1"/>
                    </a:solidFill>
                  </a:rPr>
                  <a:t>Quantum </a:t>
                </a:r>
                <a:r>
                  <a:rPr lang="es-ES" b="1" dirty="0" err="1">
                    <a:solidFill>
                      <a:schemeClr val="tx1"/>
                    </a:solidFill>
                  </a:rPr>
                  <a:t>Annealers</a:t>
                </a:r>
                <a:r>
                  <a:rPr lang="es-ES" dirty="0">
                    <a:solidFill>
                      <a:schemeClr val="tx1"/>
                    </a:solidFill>
                  </a:rPr>
                  <a:t> (de acceso gratuito en D-Wave), algoritmos clásicos como </a:t>
                </a:r>
                <a:r>
                  <a:rPr lang="es-ES" b="1" dirty="0" err="1">
                    <a:solidFill>
                      <a:schemeClr val="tx1"/>
                    </a:solidFill>
                  </a:rPr>
                  <a:t>Simulated</a:t>
                </a:r>
                <a:r>
                  <a:rPr lang="es-ES" b="1" dirty="0">
                    <a:solidFill>
                      <a:schemeClr val="tx1"/>
                    </a:solidFill>
                  </a:rPr>
                  <a:t> </a:t>
                </a:r>
                <a:r>
                  <a:rPr lang="es-ES" b="1" dirty="0" err="1">
                    <a:solidFill>
                      <a:schemeClr val="tx1"/>
                    </a:solidFill>
                  </a:rPr>
                  <a:t>Annealing</a:t>
                </a:r>
                <a:r>
                  <a:rPr lang="es-ES" dirty="0">
                    <a:solidFill>
                      <a:schemeClr val="tx1"/>
                    </a:solidFill>
                  </a:rPr>
                  <a:t>, o algoritmos </a:t>
                </a:r>
                <a:r>
                  <a:rPr lang="es-ES" b="1" dirty="0">
                    <a:solidFill>
                      <a:schemeClr val="tx1"/>
                    </a:solidFill>
                  </a:rPr>
                  <a:t>Híbridos</a:t>
                </a:r>
                <a:r>
                  <a:rPr lang="es-ES" dirty="0">
                    <a:solidFill>
                      <a:schemeClr val="tx1"/>
                    </a:solidFill>
                  </a:rPr>
                  <a:t>.</a:t>
                </a:r>
              </a:p>
              <a:p>
                <a:pPr marL="0" indent="0">
                  <a:spcBef>
                    <a:spcPts val="1800"/>
                  </a:spcBef>
                  <a:spcAft>
                    <a:spcPts val="1800"/>
                  </a:spcAft>
                  <a:buNone/>
                </a:pPr>
                <a:r>
                  <a:rPr lang="es-ES" dirty="0">
                    <a:solidFill>
                      <a:schemeClr val="tx1"/>
                    </a:solidFill>
                  </a:rPr>
                  <a:t>La función de coste de problemas QUBO se puede expresar como:</a:t>
                </a:r>
              </a:p>
              <a:p>
                <a:pPr marL="0" indent="0">
                  <a:spcBef>
                    <a:spcPts val="1800"/>
                  </a:spcBef>
                  <a:spcAft>
                    <a:spcPts val="1800"/>
                  </a:spcAft>
                  <a:buNone/>
                </a:pPr>
                <a14:m>
                  <m:oMathPara xmlns:m="http://schemas.openxmlformats.org/officeDocument/2006/math">
                    <m:oMathParaPr>
                      <m:jc m:val="centerGroup"/>
                    </m:oMathParaPr>
                    <m:oMath xmlns:m="http://schemas.openxmlformats.org/officeDocument/2006/math">
                      <m:r>
                        <a:rPr lang="es-ES" b="0" i="1" smtClean="0">
                          <a:solidFill>
                            <a:schemeClr val="tx1"/>
                          </a:solidFill>
                          <a:latin typeface="Cambria Math" panose="02040503050406030204" pitchFamily="18" charset="0"/>
                        </a:rPr>
                        <m:t>𝐶</m:t>
                      </m:r>
                      <m:d>
                        <m:dPr>
                          <m:ctrlPr>
                            <a:rPr lang="es-ES" i="1" smtClean="0">
                              <a:solidFill>
                                <a:schemeClr val="tx1"/>
                              </a:solidFill>
                              <a:latin typeface="Cambria Math" panose="02040503050406030204" pitchFamily="18" charset="0"/>
                            </a:rPr>
                          </m:ctrlPr>
                        </m:dPr>
                        <m:e>
                          <m:acc>
                            <m:accPr>
                              <m:chr m:val="̃"/>
                              <m:ctrlPr>
                                <a:rPr lang="es-ES" b="1" i="1">
                                  <a:solidFill>
                                    <a:schemeClr val="tx1"/>
                                  </a:solidFill>
                                  <a:latin typeface="Cambria Math" panose="02040503050406030204" pitchFamily="18" charset="0"/>
                                </a:rPr>
                              </m:ctrlPr>
                            </m:accPr>
                            <m:e>
                              <m:r>
                                <a:rPr lang="es-ES" b="1" i="1">
                                  <a:solidFill>
                                    <a:schemeClr val="tx1"/>
                                  </a:solidFill>
                                  <a:latin typeface="Cambria Math" panose="02040503050406030204" pitchFamily="18" charset="0"/>
                                </a:rPr>
                                <m:t>𝑿</m:t>
                              </m:r>
                            </m:e>
                          </m:acc>
                        </m:e>
                      </m:d>
                      <m:r>
                        <a:rPr lang="es-ES" b="0" i="1" smtClean="0">
                          <a:solidFill>
                            <a:schemeClr val="tx1"/>
                          </a:solidFill>
                          <a:latin typeface="Cambria Math" panose="02040503050406030204" pitchFamily="18" charset="0"/>
                        </a:rPr>
                        <m:t>=</m:t>
                      </m:r>
                      <m:sSup>
                        <m:sSupPr>
                          <m:ctrlPr>
                            <a:rPr lang="es-ES" b="1" i="1" smtClean="0">
                              <a:solidFill>
                                <a:schemeClr val="tx1"/>
                              </a:solidFill>
                              <a:latin typeface="Cambria Math" panose="02040503050406030204" pitchFamily="18" charset="0"/>
                            </a:rPr>
                          </m:ctrlPr>
                        </m:sSupPr>
                        <m:e>
                          <m:acc>
                            <m:accPr>
                              <m:chr m:val="̃"/>
                              <m:ctrlPr>
                                <a:rPr lang="es-ES" b="1" i="1" smtClean="0">
                                  <a:solidFill>
                                    <a:schemeClr val="tx1"/>
                                  </a:solidFill>
                                  <a:latin typeface="Cambria Math" panose="02040503050406030204" pitchFamily="18" charset="0"/>
                                </a:rPr>
                              </m:ctrlPr>
                            </m:accPr>
                            <m:e>
                              <m:r>
                                <a:rPr lang="es-ES" b="1" i="1" smtClean="0">
                                  <a:solidFill>
                                    <a:schemeClr val="tx1"/>
                                  </a:solidFill>
                                  <a:latin typeface="Cambria Math" panose="02040503050406030204" pitchFamily="18" charset="0"/>
                                </a:rPr>
                                <m:t>𝑿</m:t>
                              </m:r>
                            </m:e>
                          </m:acc>
                        </m:e>
                        <m:sup>
                          <m:r>
                            <a:rPr lang="es-ES" b="1" i="1" smtClean="0">
                              <a:solidFill>
                                <a:schemeClr val="tx1"/>
                              </a:solidFill>
                              <a:latin typeface="Cambria Math" panose="02040503050406030204" pitchFamily="18" charset="0"/>
                            </a:rPr>
                            <m:t>𝒕</m:t>
                          </m:r>
                        </m:sup>
                      </m:sSup>
                      <m:r>
                        <a:rPr lang="es-ES" b="1" i="1" smtClean="0">
                          <a:solidFill>
                            <a:schemeClr val="tx1"/>
                          </a:solidFill>
                          <a:latin typeface="Cambria Math" panose="02040503050406030204" pitchFamily="18" charset="0"/>
                        </a:rPr>
                        <m:t>𝑸</m:t>
                      </m:r>
                      <m:acc>
                        <m:accPr>
                          <m:chr m:val="̃"/>
                          <m:ctrlPr>
                            <a:rPr lang="es-ES" b="1" i="1">
                              <a:solidFill>
                                <a:schemeClr val="tx1"/>
                              </a:solidFill>
                              <a:latin typeface="Cambria Math" panose="02040503050406030204" pitchFamily="18" charset="0"/>
                            </a:rPr>
                          </m:ctrlPr>
                        </m:accPr>
                        <m:e>
                          <m:r>
                            <a:rPr lang="es-ES" b="1" i="1">
                              <a:solidFill>
                                <a:schemeClr val="tx1"/>
                              </a:solidFill>
                              <a:latin typeface="Cambria Math" panose="02040503050406030204" pitchFamily="18" charset="0"/>
                            </a:rPr>
                            <m:t>𝑿</m:t>
                          </m:r>
                        </m:e>
                      </m:acc>
                      <m:r>
                        <a:rPr lang="es-ES" b="1" i="1" smtClean="0">
                          <a:solidFill>
                            <a:schemeClr val="tx1"/>
                          </a:solidFill>
                          <a:latin typeface="Cambria Math" panose="02040503050406030204" pitchFamily="18" charset="0"/>
                        </a:rPr>
                        <m:t> ,</m:t>
                      </m:r>
                    </m:oMath>
                  </m:oMathPara>
                </a14:m>
                <a:endParaRPr lang="es-ES" b="1" dirty="0">
                  <a:solidFill>
                    <a:schemeClr val="accent2">
                      <a:lumMod val="90000"/>
                      <a:lumOff val="10000"/>
                    </a:schemeClr>
                  </a:solidFill>
                </a:endParaRPr>
              </a:p>
              <a:p>
                <a:pPr marL="0" indent="0">
                  <a:spcBef>
                    <a:spcPts val="1800"/>
                  </a:spcBef>
                  <a:spcAft>
                    <a:spcPts val="1800"/>
                  </a:spcAft>
                  <a:buNone/>
                </a:pPr>
                <a:r>
                  <a:rPr lang="es-ES" dirty="0">
                    <a:solidFill>
                      <a:schemeClr val="tx1"/>
                    </a:solidFill>
                  </a:rPr>
                  <a:t>donde </a:t>
                </a:r>
                <a14:m>
                  <m:oMath xmlns:m="http://schemas.openxmlformats.org/officeDocument/2006/math">
                    <m:r>
                      <a:rPr lang="es-ES" b="1" i="1">
                        <a:solidFill>
                          <a:schemeClr val="tx1"/>
                        </a:solidFill>
                        <a:latin typeface="Cambria Math" panose="02040503050406030204" pitchFamily="18" charset="0"/>
                      </a:rPr>
                      <m:t>𝑸</m:t>
                    </m:r>
                  </m:oMath>
                </a14:m>
                <a:r>
                  <a:rPr lang="es-ES" dirty="0">
                    <a:solidFill>
                      <a:schemeClr val="tx1"/>
                    </a:solidFill>
                  </a:rPr>
                  <a:t> es una matriz </a:t>
                </a:r>
                <a14:m>
                  <m:oMath xmlns:m="http://schemas.openxmlformats.org/officeDocument/2006/math">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𝑁</m:t>
                        </m:r>
                      </m:e>
                      <m:sup>
                        <m:r>
                          <a:rPr lang="es-ES" b="0" i="1" smtClean="0">
                            <a:solidFill>
                              <a:schemeClr val="tx1"/>
                            </a:solidFill>
                            <a:latin typeface="Cambria Math" panose="02040503050406030204" pitchFamily="18" charset="0"/>
                          </a:rPr>
                          <m:t>2</m:t>
                        </m:r>
                      </m:sup>
                    </m:sSup>
                    <m:r>
                      <a:rPr lang="es-ES" b="0" i="1" smtClean="0">
                        <a:solidFill>
                          <a:schemeClr val="tx1"/>
                        </a:solidFill>
                        <a:latin typeface="Cambria Math" panose="02040503050406030204" pitchFamily="18" charset="0"/>
                      </a:rPr>
                      <m:t>𝑥</m:t>
                    </m:r>
                    <m:r>
                      <a:rPr lang="es-ES" b="0" i="1" smtClean="0">
                        <a:solidFill>
                          <a:schemeClr val="tx1"/>
                        </a:solidFill>
                        <a:latin typeface="Cambria Math" panose="02040503050406030204" pitchFamily="18" charset="0"/>
                      </a:rPr>
                      <m:t> </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𝑁</m:t>
                        </m:r>
                      </m:e>
                      <m:sup>
                        <m:r>
                          <a:rPr lang="es-ES" b="0" i="1" smtClean="0">
                            <a:solidFill>
                              <a:schemeClr val="tx1"/>
                            </a:solidFill>
                            <a:latin typeface="Cambria Math" panose="02040503050406030204" pitchFamily="18" charset="0"/>
                          </a:rPr>
                          <m:t>2</m:t>
                        </m:r>
                      </m:sup>
                    </m:sSup>
                  </m:oMath>
                </a14:m>
                <a:r>
                  <a:rPr lang="es-ES" sz="1600" b="1" dirty="0">
                    <a:solidFill>
                      <a:schemeClr val="accent2">
                        <a:lumMod val="90000"/>
                        <a:lumOff val="10000"/>
                      </a:schemeClr>
                    </a:solidFill>
                  </a:rPr>
                  <a:t> </a:t>
                </a:r>
                <a:r>
                  <a:rPr lang="es-ES" sz="1600" dirty="0">
                    <a:solidFill>
                      <a:schemeClr val="tx1"/>
                    </a:solidFill>
                  </a:rPr>
                  <a:t>y </a:t>
                </a:r>
                <a14:m>
                  <m:oMath xmlns:m="http://schemas.openxmlformats.org/officeDocument/2006/math">
                    <m:acc>
                      <m:accPr>
                        <m:chr m:val="̃"/>
                        <m:ctrlPr>
                          <a:rPr lang="es-ES" b="1" i="1">
                            <a:solidFill>
                              <a:schemeClr val="tx1"/>
                            </a:solidFill>
                            <a:latin typeface="Cambria Math" panose="02040503050406030204" pitchFamily="18" charset="0"/>
                          </a:rPr>
                        </m:ctrlPr>
                      </m:accPr>
                      <m:e>
                        <m:r>
                          <a:rPr lang="es-ES" b="1" i="1">
                            <a:solidFill>
                              <a:schemeClr val="tx1"/>
                            </a:solidFill>
                            <a:latin typeface="Cambria Math" panose="02040503050406030204" pitchFamily="18" charset="0"/>
                          </a:rPr>
                          <m:t>𝑿</m:t>
                        </m:r>
                      </m:e>
                    </m:acc>
                  </m:oMath>
                </a14:m>
                <a:r>
                  <a:rPr lang="es-ES" sz="1600" b="1" dirty="0">
                    <a:solidFill>
                      <a:schemeClr val="accent2">
                        <a:lumMod val="90000"/>
                        <a:lumOff val="10000"/>
                      </a:schemeClr>
                    </a:solidFill>
                  </a:rPr>
                  <a:t> </a:t>
                </a:r>
                <a:r>
                  <a:rPr lang="es-ES" sz="1600" dirty="0">
                    <a:solidFill>
                      <a:schemeClr val="tx1"/>
                    </a:solidFill>
                  </a:rPr>
                  <a:t>es un vector de </a:t>
                </a:r>
                <a14:m>
                  <m:oMath xmlns:m="http://schemas.openxmlformats.org/officeDocument/2006/math">
                    <m:sSup>
                      <m:sSupPr>
                        <m:ctrlPr>
                          <a:rPr lang="es-ES" sz="1600" b="0" i="1" smtClean="0">
                            <a:solidFill>
                              <a:schemeClr val="tx1"/>
                            </a:solidFill>
                            <a:latin typeface="Cambria Math" panose="02040503050406030204" pitchFamily="18" charset="0"/>
                          </a:rPr>
                        </m:ctrlPr>
                      </m:sSupPr>
                      <m:e>
                        <m:r>
                          <a:rPr lang="es-ES" sz="1600" b="0" i="1" smtClean="0">
                            <a:solidFill>
                              <a:schemeClr val="tx1"/>
                            </a:solidFill>
                            <a:latin typeface="Cambria Math" panose="02040503050406030204" pitchFamily="18" charset="0"/>
                          </a:rPr>
                          <m:t>𝑁</m:t>
                        </m:r>
                      </m:e>
                      <m:sup>
                        <m:r>
                          <a:rPr lang="es-ES" sz="1600" b="0" i="1" smtClean="0">
                            <a:solidFill>
                              <a:schemeClr val="tx1"/>
                            </a:solidFill>
                            <a:latin typeface="Cambria Math" panose="02040503050406030204" pitchFamily="18" charset="0"/>
                          </a:rPr>
                          <m:t>2</m:t>
                        </m:r>
                      </m:sup>
                    </m:sSup>
                    <m:r>
                      <a:rPr lang="es-ES" sz="1600" b="1" i="0" smtClean="0">
                        <a:solidFill>
                          <a:schemeClr val="tx1"/>
                        </a:solidFill>
                        <a:latin typeface="Cambria Math" panose="02040503050406030204" pitchFamily="18" charset="0"/>
                      </a:rPr>
                      <m:t> </m:t>
                    </m:r>
                  </m:oMath>
                </a14:m>
                <a:r>
                  <a:rPr lang="es-ES" sz="1600" dirty="0">
                    <a:solidFill>
                      <a:schemeClr val="tx1"/>
                    </a:solidFill>
                  </a:rPr>
                  <a:t>que contiene los elementos de </a:t>
                </a:r>
                <a14:m>
                  <m:oMath xmlns:m="http://schemas.openxmlformats.org/officeDocument/2006/math">
                    <m:r>
                      <a:rPr lang="es-ES" b="1" i="1">
                        <a:latin typeface="Cambria Math" panose="02040503050406030204" pitchFamily="18" charset="0"/>
                      </a:rPr>
                      <m:t>𝑿</m:t>
                    </m:r>
                  </m:oMath>
                </a14:m>
                <a:r>
                  <a:rPr lang="es-ES" sz="1600" dirty="0">
                    <a:solidFill>
                      <a:schemeClr val="tx1"/>
                    </a:solidFill>
                  </a:rPr>
                  <a:t> ordenados por filas.</a:t>
                </a:r>
              </a:p>
              <a:p>
                <a:pPr marL="0" indent="0">
                  <a:spcBef>
                    <a:spcPts val="1800"/>
                  </a:spcBef>
                  <a:spcAft>
                    <a:spcPts val="1800"/>
                  </a:spcAft>
                  <a:buNone/>
                </a:pPr>
                <a:r>
                  <a:rPr lang="es-ES" dirty="0">
                    <a:solidFill>
                      <a:schemeClr val="tx1"/>
                    </a:solidFill>
                  </a:rPr>
                  <a:t>El </a:t>
                </a:r>
                <a:r>
                  <a:rPr lang="es-ES" b="1" dirty="0">
                    <a:solidFill>
                      <a:schemeClr val="tx1"/>
                    </a:solidFill>
                  </a:rPr>
                  <a:t>objetivo</a:t>
                </a:r>
                <a:r>
                  <a:rPr lang="es-ES" dirty="0">
                    <a:solidFill>
                      <a:schemeClr val="tx1"/>
                    </a:solidFill>
                  </a:rPr>
                  <a:t> es deducir la forma de la matriz </a:t>
                </a:r>
                <a14:m>
                  <m:oMath xmlns:m="http://schemas.openxmlformats.org/officeDocument/2006/math">
                    <m:r>
                      <a:rPr lang="es-ES" b="1" i="1" smtClean="0">
                        <a:solidFill>
                          <a:schemeClr val="tx1"/>
                        </a:solidFill>
                        <a:latin typeface="Cambria Math" panose="02040503050406030204" pitchFamily="18" charset="0"/>
                      </a:rPr>
                      <m:t>𝑸</m:t>
                    </m:r>
                  </m:oMath>
                </a14:m>
                <a:r>
                  <a:rPr lang="es-ES" sz="1600" dirty="0">
                    <a:solidFill>
                      <a:schemeClr val="tx1"/>
                    </a:solidFill>
                  </a:rPr>
                  <a:t> asociada al problema de las N reinas, que será pasada como input de los algoritmos (ya implementados en </a:t>
                </a:r>
                <a:r>
                  <a:rPr lang="es-ES" sz="1600" dirty="0" err="1">
                    <a:solidFill>
                      <a:schemeClr val="tx1"/>
                    </a:solidFill>
                  </a:rPr>
                  <a:t>Ocean</a:t>
                </a:r>
                <a:r>
                  <a:rPr lang="es-ES" sz="1600" dirty="0">
                    <a:solidFill>
                      <a:schemeClr val="tx1"/>
                    </a:solidFill>
                  </a:rPr>
                  <a:t>, el SDK de D-Wave).</a:t>
                </a:r>
              </a:p>
              <a:p>
                <a:pPr marL="0" indent="0">
                  <a:spcBef>
                    <a:spcPts val="600"/>
                  </a:spcBef>
                  <a:spcAft>
                    <a:spcPts val="600"/>
                  </a:spcAft>
                  <a:buNone/>
                </a:pPr>
                <a:endParaRPr lang="es-ES" sz="1600" dirty="0">
                  <a:solidFill>
                    <a:schemeClr val="tx1"/>
                  </a:solidFill>
                </a:endParaRPr>
              </a:p>
              <a:p>
                <a:pPr marL="0" indent="0">
                  <a:spcBef>
                    <a:spcPts val="600"/>
                  </a:spcBef>
                  <a:spcAft>
                    <a:spcPts val="600"/>
                  </a:spcAft>
                  <a:buNone/>
                </a:pPr>
                <a:endParaRPr lang="es-ES" dirty="0">
                  <a:latin typeface="+mn-lt"/>
                </a:endParaRPr>
              </a:p>
              <a:p>
                <a:pPr marL="0" indent="0">
                  <a:spcBef>
                    <a:spcPts val="600"/>
                  </a:spcBef>
                  <a:spcAft>
                    <a:spcPts val="600"/>
                  </a:spcAft>
                  <a:buNone/>
                </a:pPr>
                <a:r>
                  <a:rPr lang="es-ES" dirty="0">
                    <a:latin typeface="+mn-lt"/>
                  </a:rPr>
                  <a:t> </a:t>
                </a:r>
              </a:p>
              <a:p>
                <a:pPr marL="0" indent="0">
                  <a:spcBef>
                    <a:spcPts val="600"/>
                  </a:spcBef>
                  <a:spcAft>
                    <a:spcPts val="600"/>
                  </a:spcAft>
                  <a:buNone/>
                </a:pPr>
                <a:endParaRPr lang="es-ES" dirty="0">
                  <a:latin typeface="+mn-lt"/>
                </a:endParaRPr>
              </a:p>
              <a:p>
                <a:pPr marL="0" indent="0">
                  <a:spcBef>
                    <a:spcPts val="600"/>
                  </a:spcBef>
                  <a:spcAft>
                    <a:spcPts val="600"/>
                  </a:spcAft>
                  <a:buNone/>
                </a:pPr>
                <a:endParaRPr lang="es-ES" sz="1600" dirty="0">
                  <a:latin typeface="+mn-lt"/>
                </a:endParaRP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559308" y="988215"/>
                <a:ext cx="11073384" cy="5160126"/>
              </a:xfrm>
              <a:blipFill>
                <a:blip r:embed="rId2"/>
                <a:stretch>
                  <a:fillRect l="-330" t="-354" r="-551"/>
                </a:stretch>
              </a:blipFill>
            </p:spPr>
            <p:txBody>
              <a:bodyPr/>
              <a:lstStyle/>
              <a:p>
                <a:r>
                  <a:rPr lang="es-ES">
                    <a:noFill/>
                  </a:rPr>
                  <a:t> </a:t>
                </a:r>
              </a:p>
            </p:txBody>
          </p:sp>
        </mc:Fallback>
      </mc:AlternateContent>
    </p:spTree>
    <p:extLst>
      <p:ext uri="{BB962C8B-B14F-4D97-AF65-F5344CB8AC3E}">
        <p14:creationId xmlns:p14="http://schemas.microsoft.com/office/powerpoint/2010/main" val="151711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3. Deducción de la matriz QUBO</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59307" y="988215"/>
                <a:ext cx="11241491" cy="5160126"/>
              </a:xfrm>
            </p:spPr>
            <p:txBody>
              <a:bodyPr/>
              <a:lstStyle/>
              <a:p>
                <a:pPr marL="0" indent="0">
                  <a:lnSpc>
                    <a:spcPct val="150000"/>
                  </a:lnSpc>
                  <a:spcBef>
                    <a:spcPts val="1800"/>
                  </a:spcBef>
                  <a:spcAft>
                    <a:spcPts val="1800"/>
                  </a:spcAft>
                  <a:buNone/>
                </a:pPr>
                <a:r>
                  <a:rPr lang="es-ES" dirty="0">
                    <a:solidFill>
                      <a:schemeClr val="tx1"/>
                    </a:solidFill>
                  </a:rPr>
                  <a:t>Término 1 (filas): </a:t>
                </a:r>
                <a14:m>
                  <m:oMath xmlns:m="http://schemas.openxmlformats.org/officeDocument/2006/math">
                    <m:nary>
                      <m:naryPr>
                        <m:chr m:val="∑"/>
                        <m:ctrlPr>
                          <a:rPr lang="es-ES" sz="1600" b="0" i="1" smtClean="0">
                            <a:latin typeface="Cambria Math" panose="02040503050406030204" pitchFamily="18" charset="0"/>
                          </a:rPr>
                        </m:ctrlPr>
                      </m:naryPr>
                      <m:sub>
                        <m:r>
                          <m:rPr>
                            <m:brk m:alnAt="23"/>
                          </m:rPr>
                          <a:rPr lang="es-ES" sz="1600" b="0" i="1" smtClean="0">
                            <a:latin typeface="Cambria Math" panose="02040503050406030204" pitchFamily="18" charset="0"/>
                          </a:rPr>
                          <m:t>𝑖</m:t>
                        </m:r>
                        <m:r>
                          <a:rPr lang="es-ES" sz="1600" b="0" i="1" smtClean="0">
                            <a:latin typeface="Cambria Math" panose="02040503050406030204" pitchFamily="18" charset="0"/>
                          </a:rPr>
                          <m:t>=0</m:t>
                        </m:r>
                      </m:sub>
                      <m:sup>
                        <m:r>
                          <a:rPr lang="es-ES" sz="1600" b="0" i="1" smtClean="0">
                            <a:latin typeface="Cambria Math" panose="02040503050406030204" pitchFamily="18" charset="0"/>
                          </a:rPr>
                          <m:t>𝑁</m:t>
                        </m:r>
                        <m:r>
                          <a:rPr lang="es-ES" sz="1600" b="0" i="1" smtClean="0">
                            <a:latin typeface="Cambria Math" panose="02040503050406030204" pitchFamily="18" charset="0"/>
                          </a:rPr>
                          <m:t>−1</m:t>
                        </m:r>
                      </m:sup>
                      <m:e>
                        <m:sSup>
                          <m:sSupPr>
                            <m:ctrlPr>
                              <a:rPr lang="es-ES" sz="1600" i="1">
                                <a:latin typeface="Cambria Math" panose="02040503050406030204" pitchFamily="18" charset="0"/>
                              </a:rPr>
                            </m:ctrlPr>
                          </m:sSupPr>
                          <m:e>
                            <m:d>
                              <m:dPr>
                                <m:ctrlPr>
                                  <a:rPr lang="es-ES" sz="1600" i="1">
                                    <a:latin typeface="Cambria Math" panose="02040503050406030204" pitchFamily="18" charset="0"/>
                                  </a:rPr>
                                </m:ctrlPr>
                              </m:dPr>
                              <m:e>
                                <m:nary>
                                  <m:naryPr>
                                    <m:chr m:val="∑"/>
                                    <m:ctrlPr>
                                      <a:rPr lang="es-ES" sz="1600" i="1">
                                        <a:latin typeface="Cambria Math" panose="02040503050406030204" pitchFamily="18" charset="0"/>
                                      </a:rPr>
                                    </m:ctrlPr>
                                  </m:naryPr>
                                  <m:sub>
                                    <m:r>
                                      <a:rPr lang="es-ES" sz="1600" i="1">
                                        <a:latin typeface="Cambria Math" panose="02040503050406030204" pitchFamily="18" charset="0"/>
                                      </a:rPr>
                                      <m:t>𝑗</m:t>
                                    </m:r>
                                    <m:r>
                                      <a:rPr lang="es-ES" sz="1600" i="1">
                                        <a:latin typeface="Cambria Math" panose="02040503050406030204" pitchFamily="18" charset="0"/>
                                      </a:rPr>
                                      <m:t>=0</m:t>
                                    </m:r>
                                  </m:sub>
                                  <m:sup>
                                    <m:r>
                                      <a:rPr lang="es-ES" sz="1600" i="1">
                                        <a:latin typeface="Cambria Math" panose="02040503050406030204" pitchFamily="18" charset="0"/>
                                      </a:rPr>
                                      <m:t>𝑁</m:t>
                                    </m:r>
                                    <m:r>
                                      <a:rPr lang="es-ES" sz="1600" i="1">
                                        <a:latin typeface="Cambria Math" panose="02040503050406030204" pitchFamily="18" charset="0"/>
                                      </a:rPr>
                                      <m:t>−1</m:t>
                                    </m:r>
                                  </m:sup>
                                  <m:e>
                                    <m:sSub>
                                      <m:sSubPr>
                                        <m:ctrlPr>
                                          <a:rPr lang="es-ES" sz="1600" i="1" smtClean="0">
                                            <a:latin typeface="Cambria Math" panose="02040503050406030204" pitchFamily="18" charset="0"/>
                                          </a:rPr>
                                        </m:ctrlPr>
                                      </m:sSubPr>
                                      <m:e>
                                        <m:r>
                                          <a:rPr lang="es-ES" sz="1600" i="1">
                                            <a:latin typeface="Cambria Math" panose="02040503050406030204" pitchFamily="18" charset="0"/>
                                          </a:rPr>
                                          <m:t>𝑋</m:t>
                                        </m:r>
                                      </m:e>
                                      <m:sub>
                                        <m:r>
                                          <a:rPr lang="es-ES" sz="1600" i="1">
                                            <a:latin typeface="Cambria Math" panose="02040503050406030204" pitchFamily="18" charset="0"/>
                                          </a:rPr>
                                          <m:t>𝑖</m:t>
                                        </m:r>
                                        <m:r>
                                          <a:rPr lang="es-ES" sz="1600" i="1">
                                            <a:latin typeface="Cambria Math" panose="02040503050406030204" pitchFamily="18" charset="0"/>
                                          </a:rPr>
                                          <m:t>,   </m:t>
                                        </m:r>
                                        <m:r>
                                          <a:rPr lang="es-ES" sz="1600" i="1">
                                            <a:latin typeface="Cambria Math" panose="02040503050406030204" pitchFamily="18" charset="0"/>
                                          </a:rPr>
                                          <m:t>𝑗</m:t>
                                        </m:r>
                                      </m:sub>
                                    </m:sSub>
                                    <m:r>
                                      <a:rPr lang="es-ES" sz="1600" i="1">
                                        <a:latin typeface="Cambria Math" panose="02040503050406030204" pitchFamily="18" charset="0"/>
                                      </a:rPr>
                                      <m:t>−1</m:t>
                                    </m:r>
                                  </m:e>
                                </m:nary>
                              </m:e>
                            </m:d>
                          </m:e>
                          <m:sup>
                            <m:r>
                              <a:rPr lang="es-ES" sz="1600" i="1">
                                <a:latin typeface="Cambria Math" panose="02040503050406030204" pitchFamily="18" charset="0"/>
                              </a:rPr>
                              <m:t>2</m:t>
                            </m:r>
                          </m:sup>
                        </m:sSup>
                      </m:e>
                    </m:nary>
                    <m:r>
                      <a:rPr lang="es-ES" sz="1600" b="0" i="1" smtClean="0">
                        <a:latin typeface="Cambria Math" panose="02040503050406030204" pitchFamily="18" charset="0"/>
                      </a:rPr>
                      <m:t>=</m:t>
                    </m:r>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=0</m:t>
                        </m:r>
                      </m:sub>
                      <m:sup>
                        <m:r>
                          <a:rPr lang="es-ES" i="1">
                            <a:latin typeface="Cambria Math" panose="02040503050406030204" pitchFamily="18" charset="0"/>
                          </a:rPr>
                          <m:t>𝑁</m:t>
                        </m:r>
                        <m:r>
                          <a:rPr lang="es-ES" i="1">
                            <a:latin typeface="Cambria Math" panose="02040503050406030204" pitchFamily="18" charset="0"/>
                          </a:rPr>
                          <m:t>−1</m:t>
                        </m:r>
                      </m:sup>
                      <m:e>
                        <m:sSup>
                          <m:sSupPr>
                            <m:ctrlPr>
                              <a:rPr lang="es-ES" i="1">
                                <a:latin typeface="Cambria Math" panose="02040503050406030204" pitchFamily="18" charset="0"/>
                              </a:rPr>
                            </m:ctrlPr>
                          </m:sSupPr>
                          <m:e>
                            <m:r>
                              <a:rPr lang="es-ES" b="0" i="1" smtClean="0">
                                <a:latin typeface="Cambria Math" panose="02040503050406030204" pitchFamily="18" charset="0"/>
                              </a:rPr>
                              <m:t>(</m:t>
                            </m:r>
                            <m:nary>
                              <m:naryPr>
                                <m:chr m:val="∑"/>
                                <m:ctrlPr>
                                  <a:rPr lang="es-ES" i="1">
                                    <a:latin typeface="Cambria Math" panose="02040503050406030204" pitchFamily="18" charset="0"/>
                                  </a:rPr>
                                </m:ctrlPr>
                              </m:naryPr>
                              <m:sub>
                                <m:r>
                                  <a:rPr lang="es-ES" i="1">
                                    <a:latin typeface="Cambria Math" panose="02040503050406030204" pitchFamily="18" charset="0"/>
                                  </a:rPr>
                                  <m:t>𝑗</m:t>
                                </m:r>
                                <m:r>
                                  <a:rPr lang="es-ES" i="1">
                                    <a:latin typeface="Cambria Math" panose="02040503050406030204" pitchFamily="18" charset="0"/>
                                  </a:rPr>
                                  <m:t>=0</m:t>
                                </m:r>
                              </m:sub>
                              <m:sup>
                                <m:r>
                                  <a:rPr lang="es-ES" i="1">
                                    <a:latin typeface="Cambria Math" panose="02040503050406030204" pitchFamily="18" charset="0"/>
                                  </a:rPr>
                                  <m:t>𝑁</m:t>
                                </m:r>
                                <m:r>
                                  <a:rPr lang="es-ES" i="1">
                                    <a:latin typeface="Cambria Math" panose="02040503050406030204" pitchFamily="18" charset="0"/>
                                  </a:rPr>
                                  <m:t>−1</m:t>
                                </m:r>
                              </m:sup>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   </m:t>
                                    </m:r>
                                    <m:r>
                                      <a:rPr lang="es-ES" i="1">
                                        <a:latin typeface="Cambria Math" panose="02040503050406030204" pitchFamily="18" charset="0"/>
                                      </a:rPr>
                                      <m:t>𝑗</m:t>
                                    </m:r>
                                  </m:sub>
                                </m:sSub>
                                <m:r>
                                  <a:rPr lang="es-ES" b="0" i="1" smtClean="0">
                                    <a:latin typeface="Cambria Math" panose="02040503050406030204" pitchFamily="18" charset="0"/>
                                  </a:rPr>
                                  <m:t>)</m:t>
                                </m:r>
                              </m:e>
                            </m:nary>
                          </m:e>
                          <m:sup>
                            <m:r>
                              <a:rPr lang="es-ES" i="1">
                                <a:latin typeface="Cambria Math" panose="02040503050406030204" pitchFamily="18" charset="0"/>
                              </a:rPr>
                              <m:t>2</m:t>
                            </m:r>
                          </m:sup>
                        </m:sSup>
                        <m:r>
                          <a:rPr lang="es-ES" b="0" i="1" smtClean="0">
                            <a:latin typeface="Cambria Math" panose="02040503050406030204" pitchFamily="18" charset="0"/>
                          </a:rPr>
                          <m:t>+</m:t>
                        </m:r>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=0</m:t>
                            </m:r>
                          </m:sub>
                          <m:sup>
                            <m:r>
                              <a:rPr lang="es-ES" i="1">
                                <a:latin typeface="Cambria Math" panose="02040503050406030204" pitchFamily="18" charset="0"/>
                              </a:rPr>
                              <m:t>𝑁</m:t>
                            </m:r>
                            <m:r>
                              <a:rPr lang="es-ES" i="1">
                                <a:latin typeface="Cambria Math" panose="02040503050406030204" pitchFamily="18" charset="0"/>
                              </a:rPr>
                              <m:t>−1</m:t>
                            </m:r>
                          </m:sup>
                          <m:e>
                            <m:r>
                              <a:rPr lang="es-ES" b="0" i="1" smtClean="0">
                                <a:latin typeface="Cambria Math" panose="02040503050406030204" pitchFamily="18" charset="0"/>
                              </a:rPr>
                              <m:t>1−2</m:t>
                            </m:r>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=0</m:t>
                                </m:r>
                              </m:sub>
                              <m:sup>
                                <m:r>
                                  <a:rPr lang="es-ES" i="1">
                                    <a:latin typeface="Cambria Math" panose="02040503050406030204" pitchFamily="18" charset="0"/>
                                  </a:rPr>
                                  <m:t>𝑁</m:t>
                                </m:r>
                                <m:r>
                                  <a:rPr lang="es-ES" i="1">
                                    <a:latin typeface="Cambria Math" panose="02040503050406030204" pitchFamily="18" charset="0"/>
                                  </a:rPr>
                                  <m:t>−1</m:t>
                                </m:r>
                              </m:sup>
                              <m:e>
                                <m:nary>
                                  <m:naryPr>
                                    <m:chr m:val="∑"/>
                                    <m:ctrlPr>
                                      <a:rPr lang="es-ES" i="1">
                                        <a:latin typeface="Cambria Math" panose="02040503050406030204" pitchFamily="18" charset="0"/>
                                      </a:rPr>
                                    </m:ctrlPr>
                                  </m:naryPr>
                                  <m:sub>
                                    <m:r>
                                      <a:rPr lang="es-ES" i="1">
                                        <a:latin typeface="Cambria Math" panose="02040503050406030204" pitchFamily="18" charset="0"/>
                                      </a:rPr>
                                      <m:t>𝑗</m:t>
                                    </m:r>
                                    <m:r>
                                      <a:rPr lang="es-ES" i="1">
                                        <a:latin typeface="Cambria Math" panose="02040503050406030204" pitchFamily="18" charset="0"/>
                                      </a:rPr>
                                      <m:t>=0</m:t>
                                    </m:r>
                                  </m:sub>
                                  <m:sup>
                                    <m:r>
                                      <a:rPr lang="es-ES" i="1">
                                        <a:latin typeface="Cambria Math" panose="02040503050406030204" pitchFamily="18" charset="0"/>
                                      </a:rPr>
                                      <m:t>𝑁</m:t>
                                    </m:r>
                                    <m:r>
                                      <a:rPr lang="es-ES" i="1">
                                        <a:latin typeface="Cambria Math" panose="02040503050406030204" pitchFamily="18" charset="0"/>
                                      </a:rPr>
                                      <m:t>−1</m:t>
                                    </m:r>
                                  </m:sup>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𝑖</m:t>
                                        </m:r>
                                        <m:r>
                                          <a:rPr lang="es-ES" i="1">
                                            <a:latin typeface="Cambria Math" panose="02040503050406030204" pitchFamily="18" charset="0"/>
                                          </a:rPr>
                                          <m:t>,   </m:t>
                                        </m:r>
                                        <m:r>
                                          <a:rPr lang="es-ES" i="1">
                                            <a:latin typeface="Cambria Math" panose="02040503050406030204" pitchFamily="18" charset="0"/>
                                          </a:rPr>
                                          <m:t>𝑗</m:t>
                                        </m:r>
                                      </m:sub>
                                    </m:sSub>
                                  </m:e>
                                </m:nary>
                              </m:e>
                            </m:nary>
                          </m:e>
                        </m:nary>
                      </m:e>
                    </m:nary>
                  </m:oMath>
                </a14:m>
                <a:endParaRPr lang="es-ES" sz="1600" dirty="0">
                  <a:solidFill>
                    <a:schemeClr val="tx1"/>
                  </a:solidFill>
                </a:endParaRPr>
              </a:p>
              <a:p>
                <a:pPr marL="0" indent="0">
                  <a:lnSpc>
                    <a:spcPct val="150000"/>
                  </a:lnSpc>
                  <a:spcBef>
                    <a:spcPts val="600"/>
                  </a:spcBef>
                  <a:spcAft>
                    <a:spcPts val="600"/>
                  </a:spcAft>
                  <a:buNone/>
                </a:pPr>
                <a:r>
                  <a:rPr lang="es-ES" dirty="0">
                    <a:latin typeface="+mn-lt"/>
                  </a:rPr>
                  <a:t>A modo de ejemplo, para 1.a (N=2): </a:t>
                </a:r>
              </a:p>
              <a:p>
                <a:pPr marL="0" indent="0">
                  <a:lnSpc>
                    <a:spcPct val="150000"/>
                  </a:lnSpc>
                  <a:spcBef>
                    <a:spcPts val="600"/>
                  </a:spcBef>
                  <a:spcAft>
                    <a:spcPts val="600"/>
                  </a:spcAft>
                  <a:buNone/>
                </a:pPr>
                <a14:m>
                  <m:oMath xmlns:m="http://schemas.openxmlformats.org/officeDocument/2006/math">
                    <m:sSup>
                      <m:sSupPr>
                        <m:ctrlPr>
                          <a:rPr lang="es-ES" i="1" smtClean="0">
                            <a:latin typeface="Cambria Math" panose="02040503050406030204" pitchFamily="18" charset="0"/>
                          </a:rPr>
                        </m:ctrlPr>
                      </m:sSupPr>
                      <m:e>
                        <m:sSub>
                          <m:sSubPr>
                            <m:ctrlPr>
                              <a:rPr lang="es-ES" i="1">
                                <a:latin typeface="Cambria Math" panose="02040503050406030204" pitchFamily="18" charset="0"/>
                              </a:rPr>
                            </m:ctrlPr>
                          </m:sSubPr>
                          <m:e>
                            <m:r>
                              <a:rPr lang="es-ES" i="1">
                                <a:latin typeface="Cambria Math" panose="02040503050406030204" pitchFamily="18" charset="0"/>
                              </a:rPr>
                              <m:t>(</m:t>
                            </m:r>
                            <m:r>
                              <a:rPr lang="es-ES" i="1">
                                <a:latin typeface="Cambria Math" panose="02040503050406030204" pitchFamily="18" charset="0"/>
                              </a:rPr>
                              <m:t>𝑋</m:t>
                            </m:r>
                          </m:e>
                          <m:sub>
                            <m:r>
                              <a:rPr lang="es-ES" i="1">
                                <a:latin typeface="Cambria Math" panose="02040503050406030204" pitchFamily="18" charset="0"/>
                              </a:rPr>
                              <m:t>0</m:t>
                            </m:r>
                            <m:r>
                              <a:rPr lang="es-ES" i="1">
                                <a:latin typeface="Cambria Math" panose="02040503050406030204" pitchFamily="18" charset="0"/>
                              </a:rPr>
                              <m:t>,  </m:t>
                            </m:r>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m:t>
                            </m:r>
                            <m:r>
                              <a:rPr lang="es-ES" b="0" i="1" smtClean="0">
                                <a:latin typeface="Cambria Math" panose="02040503050406030204" pitchFamily="18" charset="0"/>
                              </a:rPr>
                              <m:t>1</m:t>
                            </m:r>
                          </m:sub>
                        </m:sSub>
                        <m:r>
                          <a:rPr lang="es-ES" i="1">
                            <a:latin typeface="Cambria Math" panose="02040503050406030204" pitchFamily="18" charset="0"/>
                          </a:rPr>
                          <m:t>)</m:t>
                        </m:r>
                      </m:e>
                      <m:sup>
                        <m:r>
                          <a:rPr lang="es-ES" b="0" i="1" smtClean="0">
                            <a:latin typeface="Cambria Math" panose="02040503050406030204" pitchFamily="18" charset="0"/>
                          </a:rPr>
                          <m:t>2</m:t>
                        </m:r>
                      </m:sup>
                    </m:sSup>
                    <m:r>
                      <a:rPr lang="es-ES" b="0" i="1" smtClean="0">
                        <a:latin typeface="Cambria Math" panose="02040503050406030204" pitchFamily="18" charset="0"/>
                      </a:rPr>
                      <m:t>+</m:t>
                    </m:r>
                    <m:sSup>
                      <m:sSupPr>
                        <m:ctrlPr>
                          <a:rPr lang="es-ES" i="1">
                            <a:latin typeface="Cambria Math" panose="02040503050406030204" pitchFamily="18" charset="0"/>
                          </a:rPr>
                        </m:ctrlPr>
                      </m:sSupPr>
                      <m:e>
                        <m:sSub>
                          <m:sSubPr>
                            <m:ctrlPr>
                              <a:rPr lang="es-ES" i="1">
                                <a:latin typeface="Cambria Math" panose="02040503050406030204" pitchFamily="18" charset="0"/>
                              </a:rPr>
                            </m:ctrlPr>
                          </m:sSubPr>
                          <m:e>
                            <m:r>
                              <a:rPr lang="es-ES" i="1">
                                <a:latin typeface="Cambria Math" panose="02040503050406030204" pitchFamily="18" charset="0"/>
                              </a:rPr>
                              <m:t>(</m:t>
                            </m:r>
                            <m:r>
                              <a:rPr lang="es-ES" i="1">
                                <a:latin typeface="Cambria Math" panose="02040503050406030204" pitchFamily="18" charset="0"/>
                              </a:rPr>
                              <m:t>𝑋</m:t>
                            </m:r>
                          </m:e>
                          <m:sub>
                            <m:r>
                              <a:rPr lang="es-ES" b="0" i="1" smtClean="0">
                                <a:latin typeface="Cambria Math" panose="02040503050406030204" pitchFamily="18" charset="0"/>
                              </a:rPr>
                              <m:t>1</m:t>
                            </m:r>
                            <m:r>
                              <a:rPr lang="es-ES" i="1">
                                <a:latin typeface="Cambria Math" panose="02040503050406030204" pitchFamily="18" charset="0"/>
                              </a:rPr>
                              <m:t>,  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b="0" i="1" smtClean="0">
                                <a:latin typeface="Cambria Math" panose="02040503050406030204" pitchFamily="18" charset="0"/>
                              </a:rPr>
                              <m:t>1</m:t>
                            </m:r>
                            <m:r>
                              <a:rPr lang="es-ES" i="1">
                                <a:latin typeface="Cambria Math" panose="02040503050406030204" pitchFamily="18" charset="0"/>
                              </a:rPr>
                              <m:t>,  </m:t>
                            </m:r>
                            <m:r>
                              <a:rPr lang="es-ES" b="0" i="1" smtClean="0">
                                <a:latin typeface="Cambria Math" panose="02040503050406030204" pitchFamily="18" charset="0"/>
                              </a:rPr>
                              <m:t>1</m:t>
                            </m:r>
                          </m:sub>
                        </m:sSub>
                        <m:r>
                          <a:rPr lang="es-ES" i="1">
                            <a:latin typeface="Cambria Math" panose="02040503050406030204" pitchFamily="18" charset="0"/>
                          </a:rPr>
                          <m:t>)</m:t>
                        </m:r>
                      </m:e>
                      <m:sup>
                        <m:r>
                          <a:rPr lang="es-ES" i="1">
                            <a:latin typeface="Cambria Math" panose="02040503050406030204" pitchFamily="18" charset="0"/>
                          </a:rPr>
                          <m:t>2</m:t>
                        </m:r>
                      </m:sup>
                    </m:sSup>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0,  0</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m:t>
                        </m:r>
                        <m:r>
                          <a:rPr lang="es-ES" i="1">
                            <a:latin typeface="Cambria Math" panose="02040503050406030204" pitchFamily="18" charset="0"/>
                          </a:rPr>
                          <m:t>1</m:t>
                        </m:r>
                      </m:sub>
                    </m:sSub>
                  </m:oMath>
                </a14:m>
                <a:r>
                  <a:rPr lang="es-ES" dirty="0">
                    <a:latin typeface="+mn-lt"/>
                  </a:rPr>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m:t>
                        </m:r>
                        <m:r>
                          <a:rPr lang="es-ES" i="1">
                            <a:latin typeface="Cambria Math" panose="02040503050406030204" pitchFamily="18" charset="0"/>
                          </a:rPr>
                          <m:t>,  0</m:t>
                        </m:r>
                      </m:sub>
                    </m:sSub>
                  </m:oMath>
                </a14:m>
                <a:r>
                  <a:rPr lang="es-ES" dirty="0">
                    <a:latin typeface="+mn-lt"/>
                  </a:rPr>
                  <a:t>,</a:t>
                </a:r>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m:t>
                        </m:r>
                        <m:r>
                          <a:rPr lang="es-ES" i="1">
                            <a:latin typeface="Cambria Math" panose="02040503050406030204" pitchFamily="18" charset="0"/>
                          </a:rPr>
                          <m:t>,  </m:t>
                        </m:r>
                        <m:r>
                          <a:rPr lang="es-ES" i="1">
                            <a:latin typeface="Cambria Math" panose="02040503050406030204" pitchFamily="18" charset="0"/>
                          </a:rPr>
                          <m:t>1</m:t>
                        </m:r>
                      </m:sub>
                    </m:sSub>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m>
                          <m:mPr>
                            <m:mcs>
                              <m:mc>
                                <m:mcPr>
                                  <m:count m:val="4"/>
                                  <m:mcJc m:val="center"/>
                                </m:mcPr>
                              </m:mc>
                            </m:mcs>
                            <m:ctrlPr>
                              <a:rPr lang="es-ES" b="0" i="1" smtClean="0">
                                <a:latin typeface="Cambria Math" panose="02040503050406030204" pitchFamily="18" charset="0"/>
                              </a:rPr>
                            </m:ctrlPr>
                          </m:mPr>
                          <m:mr>
                            <m:e>
                              <m:r>
                                <m:rPr>
                                  <m:brk m:alnAt="7"/>
                                </m:rPr>
                                <a:rPr lang="es-ES" b="0" i="1" smtClean="0">
                                  <a:latin typeface="Cambria Math" panose="02040503050406030204" pitchFamily="18" charset="0"/>
                                </a:rPr>
                                <m:t>1</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1</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1</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1</m:t>
                              </m:r>
                            </m:e>
                          </m:mr>
                        </m:m>
                      </m:e>
                    </m:d>
                    <m:d>
                      <m:dPr>
                        <m:ctrlPr>
                          <a:rPr lang="es-ES" b="0" i="1" smtClean="0">
                            <a:latin typeface="Cambria Math" panose="02040503050406030204" pitchFamily="18" charset="0"/>
                          </a:rPr>
                        </m:ctrlPr>
                      </m:dPr>
                      <m:e>
                        <m:m>
                          <m:mPr>
                            <m:mcs>
                              <m:mc>
                                <m:mcPr>
                                  <m:count m:val="1"/>
                                  <m:mcJc m:val="center"/>
                                </m:mcPr>
                              </m:mc>
                            </m:mcs>
                            <m:ctrlPr>
                              <a:rPr lang="es-ES" b="0" i="1" smtClean="0">
                                <a:latin typeface="Cambria Math" panose="02040503050406030204" pitchFamily="18" charset="0"/>
                              </a:rPr>
                            </m:ctrlPr>
                          </m:mP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0,  0</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0,  1</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1,  0</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1,  1</m:t>
                                  </m:r>
                                </m:sub>
                              </m:sSub>
                            </m:e>
                          </m:mr>
                        </m:m>
                      </m:e>
                    </m:d>
                  </m:oMath>
                </a14:m>
                <a:r>
                  <a:rPr lang="es-ES" dirty="0">
                    <a:latin typeface="+mn-lt"/>
                  </a:rPr>
                  <a:t>, luego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𝑄</m:t>
                        </m:r>
                      </m:e>
                      <m:sub>
                        <m:r>
                          <a:rPr lang="es-ES" b="0" i="1" smtClean="0">
                            <a:latin typeface="Cambria Math" panose="02040503050406030204" pitchFamily="18" charset="0"/>
                          </a:rPr>
                          <m:t>1</m:t>
                        </m:r>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𝑛𝑝</m:t>
                    </m:r>
                    <m:r>
                      <a:rPr lang="es-ES" b="0" i="1" smtClean="0">
                        <a:latin typeface="Cambria Math" panose="02040503050406030204" pitchFamily="18" charset="0"/>
                      </a:rPr>
                      <m:t>.</m:t>
                    </m:r>
                    <m:r>
                      <a:rPr lang="es-ES" b="0" i="1" smtClean="0">
                        <a:latin typeface="Cambria Math" panose="02040503050406030204" pitchFamily="18" charset="0"/>
                      </a:rPr>
                      <m:t>𝑘𝑟𝑜𝑛</m:t>
                    </m:r>
                    <m:r>
                      <a:rPr lang="es-ES" b="0" i="1" smtClean="0">
                        <a:latin typeface="Cambria Math" panose="02040503050406030204" pitchFamily="18" charset="0"/>
                      </a:rPr>
                      <m:t>(</m:t>
                    </m:r>
                    <m:r>
                      <a:rPr lang="es-ES" b="0" i="1" smtClean="0">
                        <a:latin typeface="Cambria Math" panose="02040503050406030204" pitchFamily="18" charset="0"/>
                      </a:rPr>
                      <m:t>𝑛𝑝</m:t>
                    </m:r>
                    <m:r>
                      <a:rPr lang="es-ES" b="0" i="1" smtClean="0">
                        <a:latin typeface="Cambria Math" panose="02040503050406030204" pitchFamily="18" charset="0"/>
                      </a:rPr>
                      <m:t>.</m:t>
                    </m:r>
                    <m:r>
                      <a:rPr lang="es-ES" b="0" i="1" smtClean="0">
                        <a:latin typeface="Cambria Math" panose="02040503050406030204" pitchFamily="18" charset="0"/>
                      </a:rPr>
                      <m:t>𝑒𝑦𝑒</m:t>
                    </m:r>
                    <m:d>
                      <m:dPr>
                        <m:ctrlPr>
                          <a:rPr lang="es-ES" b="0" i="1" smtClean="0">
                            <a:latin typeface="Cambria Math" panose="02040503050406030204" pitchFamily="18" charset="0"/>
                          </a:rPr>
                        </m:ctrlPr>
                      </m:dPr>
                      <m:e>
                        <m:r>
                          <a:rPr lang="es-ES" b="0" i="1" smtClean="0">
                            <a:latin typeface="Cambria Math" panose="02040503050406030204" pitchFamily="18" charset="0"/>
                          </a:rPr>
                          <m:t>𝑁</m:t>
                        </m:r>
                      </m:e>
                    </m:d>
                    <m:r>
                      <a:rPr lang="es-ES" b="0" i="1" smtClean="0">
                        <a:latin typeface="Cambria Math" panose="02040503050406030204" pitchFamily="18" charset="0"/>
                      </a:rPr>
                      <m:t>, </m:t>
                    </m:r>
                    <m:r>
                      <a:rPr lang="es-ES" b="0" i="1" smtClean="0">
                        <a:latin typeface="Cambria Math" panose="02040503050406030204" pitchFamily="18" charset="0"/>
                      </a:rPr>
                      <m:t>𝑛𝑝</m:t>
                    </m:r>
                    <m:r>
                      <a:rPr lang="es-ES" b="0" i="1" smtClean="0">
                        <a:latin typeface="Cambria Math" panose="02040503050406030204" pitchFamily="18" charset="0"/>
                      </a:rPr>
                      <m:t>.</m:t>
                    </m:r>
                    <m:r>
                      <a:rPr lang="es-ES" b="0" i="1" smtClean="0">
                        <a:latin typeface="Cambria Math" panose="02040503050406030204" pitchFamily="18" charset="0"/>
                      </a:rPr>
                      <m:t>𝑜𝑛𝑒𝑠</m:t>
                    </m:r>
                    <m:d>
                      <m:dPr>
                        <m:ctrlPr>
                          <a:rPr lang="es-ES" b="0" i="1" smtClean="0">
                            <a:latin typeface="Cambria Math" panose="02040503050406030204" pitchFamily="18" charset="0"/>
                          </a:rPr>
                        </m:ctrlPr>
                      </m:dPr>
                      <m:e>
                        <m:r>
                          <a:rPr lang="es-ES" b="0" i="1" smtClean="0">
                            <a:latin typeface="Cambria Math" panose="02040503050406030204" pitchFamily="18" charset="0"/>
                          </a:rPr>
                          <m:t>𝑁</m:t>
                        </m:r>
                        <m:r>
                          <a:rPr lang="es-ES" b="0" i="1" smtClean="0">
                            <a:latin typeface="Cambria Math" panose="02040503050406030204" pitchFamily="18" charset="0"/>
                          </a:rPr>
                          <m:t>,</m:t>
                        </m:r>
                        <m:r>
                          <a:rPr lang="es-ES" b="0" i="1" smtClean="0">
                            <a:latin typeface="Cambria Math" panose="02040503050406030204" pitchFamily="18" charset="0"/>
                          </a:rPr>
                          <m:t>𝑁</m:t>
                        </m:r>
                      </m:e>
                    </m:d>
                    <m:r>
                      <a:rPr lang="es-ES" b="0" i="1" smtClean="0">
                        <a:latin typeface="Cambria Math" panose="02040503050406030204" pitchFamily="18" charset="0"/>
                      </a:rPr>
                      <m:t>) </m:t>
                    </m:r>
                  </m:oMath>
                </a14:m>
                <a:endParaRPr lang="es-ES" dirty="0">
                  <a:latin typeface="+mn-lt"/>
                </a:endParaRPr>
              </a:p>
              <a:p>
                <a:pPr marL="0" indent="0">
                  <a:lnSpc>
                    <a:spcPct val="150000"/>
                  </a:lnSpc>
                  <a:spcBef>
                    <a:spcPts val="600"/>
                  </a:spcBef>
                  <a:spcAft>
                    <a:spcPts val="600"/>
                  </a:spcAft>
                  <a:buNone/>
                </a:pPr>
                <a:r>
                  <a:rPr lang="es-ES" dirty="0">
                    <a:latin typeface="+mn-lt"/>
                  </a:rPr>
                  <a:t> Los términos 1.b, 2.a y 2.b se calculan de forma similar (los saqué de </a:t>
                </a:r>
                <a:r>
                  <a:rPr lang="es-ES" dirty="0">
                    <a:latin typeface="+mn-lt"/>
                    <a:hlinkClick r:id="rId2"/>
                  </a:rPr>
                  <a:t>[TSP Matlab]</a:t>
                </a:r>
                <a:r>
                  <a:rPr lang="es-ES" dirty="0">
                    <a:latin typeface="+mn-lt"/>
                  </a:rPr>
                  <a:t>, ya que las restricciones de filas y columnas de las reinas equivalen a que se visiten todas las ciudades de 1 en 1).</a:t>
                </a:r>
              </a:p>
              <a:p>
                <a:pPr marL="0" indent="0">
                  <a:lnSpc>
                    <a:spcPct val="150000"/>
                  </a:lnSpc>
                  <a:spcBef>
                    <a:spcPts val="600"/>
                  </a:spcBef>
                  <a:spcAft>
                    <a:spcPts val="600"/>
                  </a:spcAft>
                  <a:buNone/>
                </a:pPr>
                <a:r>
                  <a:rPr lang="es-ES" dirty="0">
                    <a:latin typeface="+mn-lt"/>
                  </a:rPr>
                  <a:t>Para deducir la matriz asociada a las restricciones diagonales, el procedimiento es igual:</a:t>
                </a:r>
              </a:p>
              <a:p>
                <a:pPr marL="0" indent="0">
                  <a:spcBef>
                    <a:spcPts val="600"/>
                  </a:spcBef>
                  <a:spcAft>
                    <a:spcPts val="600"/>
                  </a:spcAft>
                  <a:buNone/>
                </a:pPr>
                <a:endParaRPr lang="es-ES" dirty="0">
                  <a:latin typeface="+mn-lt"/>
                </a:endParaRP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559307" y="988215"/>
                <a:ext cx="11241491" cy="5160126"/>
              </a:xfrm>
              <a:blipFill>
                <a:blip r:embed="rId3"/>
                <a:stretch>
                  <a:fillRect l="-325" t="-3542"/>
                </a:stretch>
              </a:blipFill>
            </p:spPr>
            <p:txBody>
              <a:bodyPr/>
              <a:lstStyle/>
              <a:p>
                <a:r>
                  <a:rPr lang="es-ES">
                    <a:noFill/>
                  </a:rPr>
                  <a:t> </a:t>
                </a:r>
              </a:p>
            </p:txBody>
          </p:sp>
        </mc:Fallback>
      </mc:AlternateContent>
      <p:sp>
        <p:nvSpPr>
          <p:cNvPr id="4" name="Left Brace 3">
            <a:extLst>
              <a:ext uri="{FF2B5EF4-FFF2-40B4-BE49-F238E27FC236}">
                <a16:creationId xmlns:a16="http://schemas.microsoft.com/office/drawing/2014/main" id="{CA9E380F-7271-0857-006D-2B78F2B514A8}"/>
              </a:ext>
            </a:extLst>
          </p:cNvPr>
          <p:cNvSpPr/>
          <p:nvPr/>
        </p:nvSpPr>
        <p:spPr>
          <a:xfrm rot="16200000">
            <a:off x="6425184" y="1149096"/>
            <a:ext cx="167640" cy="694944"/>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5" name="TextBox 4">
            <a:extLst>
              <a:ext uri="{FF2B5EF4-FFF2-40B4-BE49-F238E27FC236}">
                <a16:creationId xmlns:a16="http://schemas.microsoft.com/office/drawing/2014/main" id="{4806D47D-073D-4F28-E914-274AD5E11330}"/>
              </a:ext>
            </a:extLst>
          </p:cNvPr>
          <p:cNvSpPr txBox="1"/>
          <p:nvPr/>
        </p:nvSpPr>
        <p:spPr>
          <a:xfrm>
            <a:off x="6319266" y="1580388"/>
            <a:ext cx="379476" cy="369332"/>
          </a:xfrm>
          <a:prstGeom prst="rect">
            <a:avLst/>
          </a:prstGeom>
          <a:noFill/>
        </p:spPr>
        <p:txBody>
          <a:bodyPr wrap="square" rtlCol="0">
            <a:spAutoFit/>
          </a:bodyPr>
          <a:lstStyle/>
          <a:p>
            <a:r>
              <a:rPr lang="es-ES" dirty="0">
                <a:solidFill>
                  <a:schemeClr val="accent1"/>
                </a:solidFill>
              </a:rPr>
              <a:t>N</a:t>
            </a:r>
          </a:p>
        </p:txBody>
      </p:sp>
      <p:sp>
        <p:nvSpPr>
          <p:cNvPr id="6" name="Left Brace 5">
            <a:extLst>
              <a:ext uri="{FF2B5EF4-FFF2-40B4-BE49-F238E27FC236}">
                <a16:creationId xmlns:a16="http://schemas.microsoft.com/office/drawing/2014/main" id="{E0D80F68-634A-7141-1A9D-209476A348AE}"/>
              </a:ext>
            </a:extLst>
          </p:cNvPr>
          <p:cNvSpPr/>
          <p:nvPr/>
        </p:nvSpPr>
        <p:spPr>
          <a:xfrm rot="16200000">
            <a:off x="5061966" y="808482"/>
            <a:ext cx="167640" cy="137617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7" name="TextBox 6">
            <a:extLst>
              <a:ext uri="{FF2B5EF4-FFF2-40B4-BE49-F238E27FC236}">
                <a16:creationId xmlns:a16="http://schemas.microsoft.com/office/drawing/2014/main" id="{B6C05D1E-A71D-2EDE-2858-C6E418382C56}"/>
              </a:ext>
            </a:extLst>
          </p:cNvPr>
          <p:cNvSpPr txBox="1"/>
          <p:nvPr/>
        </p:nvSpPr>
        <p:spPr>
          <a:xfrm>
            <a:off x="4946904" y="1580388"/>
            <a:ext cx="621792" cy="369332"/>
          </a:xfrm>
          <a:prstGeom prst="rect">
            <a:avLst/>
          </a:prstGeom>
          <a:noFill/>
        </p:spPr>
        <p:txBody>
          <a:bodyPr wrap="square" rtlCol="0">
            <a:spAutoFit/>
          </a:bodyPr>
          <a:lstStyle/>
          <a:p>
            <a:r>
              <a:rPr lang="es-ES" dirty="0"/>
              <a:t>1.a</a:t>
            </a:r>
          </a:p>
        </p:txBody>
      </p:sp>
      <p:sp>
        <p:nvSpPr>
          <p:cNvPr id="8" name="Left Brace 7">
            <a:extLst>
              <a:ext uri="{FF2B5EF4-FFF2-40B4-BE49-F238E27FC236}">
                <a16:creationId xmlns:a16="http://schemas.microsoft.com/office/drawing/2014/main" id="{85CC8F03-2CD0-C91D-8F01-46CDB3F5677D}"/>
              </a:ext>
            </a:extLst>
          </p:cNvPr>
          <p:cNvSpPr/>
          <p:nvPr/>
        </p:nvSpPr>
        <p:spPr>
          <a:xfrm rot="16200000">
            <a:off x="7618476" y="825246"/>
            <a:ext cx="167640" cy="137617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9" name="TextBox 8">
            <a:extLst>
              <a:ext uri="{FF2B5EF4-FFF2-40B4-BE49-F238E27FC236}">
                <a16:creationId xmlns:a16="http://schemas.microsoft.com/office/drawing/2014/main" id="{C571E17A-5C53-B25E-029E-15D73F61B088}"/>
              </a:ext>
            </a:extLst>
          </p:cNvPr>
          <p:cNvSpPr txBox="1"/>
          <p:nvPr/>
        </p:nvSpPr>
        <p:spPr>
          <a:xfrm>
            <a:off x="7497932" y="1580388"/>
            <a:ext cx="621792" cy="369332"/>
          </a:xfrm>
          <a:prstGeom prst="rect">
            <a:avLst/>
          </a:prstGeom>
          <a:noFill/>
        </p:spPr>
        <p:txBody>
          <a:bodyPr wrap="square" rtlCol="0">
            <a:spAutoFit/>
          </a:bodyPr>
          <a:lstStyle/>
          <a:p>
            <a:r>
              <a:rPr lang="es-ES" dirty="0"/>
              <a:t>1.b</a:t>
            </a:r>
          </a:p>
        </p:txBody>
      </p:sp>
    </p:spTree>
    <p:extLst>
      <p:ext uri="{BB962C8B-B14F-4D97-AF65-F5344CB8AC3E}">
        <p14:creationId xmlns:p14="http://schemas.microsoft.com/office/powerpoint/2010/main" val="7124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B0F2-7197-A87B-08E0-E5F689C624D6}"/>
              </a:ext>
            </a:extLst>
          </p:cNvPr>
          <p:cNvSpPr>
            <a:spLocks noGrp="1"/>
          </p:cNvSpPr>
          <p:nvPr>
            <p:ph type="title"/>
          </p:nvPr>
        </p:nvSpPr>
        <p:spPr/>
        <p:txBody>
          <a:bodyPr/>
          <a:lstStyle/>
          <a:p>
            <a:r>
              <a:rPr lang="es-ES" dirty="0"/>
              <a:t>3. Deducción de la matriz QUBO</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F179114F-6504-5E93-A73B-17E1401CC8C6}"/>
                  </a:ext>
                </a:extLst>
              </p:cNvPr>
              <p:cNvSpPr>
                <a:spLocks noGrp="1"/>
              </p:cNvSpPr>
              <p:nvPr>
                <p:ph type="body" sz="quarter" idx="11"/>
              </p:nvPr>
            </p:nvSpPr>
            <p:spPr>
              <a:xfrm>
                <a:off x="559307" y="988215"/>
                <a:ext cx="11241491" cy="5160126"/>
              </a:xfrm>
            </p:spPr>
            <p:txBody>
              <a:bodyPr/>
              <a:lstStyle/>
              <a:p>
                <a:pPr marL="0" indent="0">
                  <a:spcBef>
                    <a:spcPts val="600"/>
                  </a:spcBef>
                  <a:spcAft>
                    <a:spcPts val="600"/>
                  </a:spcAft>
                  <a:buNone/>
                </a:pPr>
                <a:r>
                  <a:rPr lang="es-ES" dirty="0">
                    <a:latin typeface="+mn-lt"/>
                  </a:rPr>
                  <a:t>Para el término 3.a  </a:t>
                </a:r>
                <a14:m>
                  <m:oMath xmlns:m="http://schemas.openxmlformats.org/officeDocument/2006/math">
                    <m:nary>
                      <m:naryPr>
                        <m:chr m:val="∑"/>
                        <m:ctrlPr>
                          <a:rPr lang="es-ES" sz="1600" b="0" i="1" smtClean="0">
                            <a:latin typeface="Cambria Math" panose="02040503050406030204" pitchFamily="18" charset="0"/>
                          </a:rPr>
                        </m:ctrlPr>
                      </m:naryPr>
                      <m:sub>
                        <m:r>
                          <m:rPr>
                            <m:brk m:alnAt="23"/>
                          </m:rPr>
                          <a:rPr lang="es-ES" sz="1600" b="0" i="1" smtClean="0">
                            <a:latin typeface="Cambria Math" panose="02040503050406030204" pitchFamily="18" charset="0"/>
                          </a:rPr>
                          <m:t>𝑘</m:t>
                        </m:r>
                        <m:r>
                          <a:rPr lang="es-ES" sz="1600" b="0" i="1" smtClean="0">
                            <a:latin typeface="Cambria Math" panose="02040503050406030204" pitchFamily="18" charset="0"/>
                          </a:rPr>
                          <m:t>=0</m:t>
                        </m:r>
                      </m:sub>
                      <m:sup>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𝑁</m:t>
                            </m:r>
                            <m:r>
                              <a:rPr lang="es-ES" sz="1600" b="0" i="1" smtClean="0">
                                <a:latin typeface="Cambria Math" panose="02040503050406030204" pitchFamily="18" charset="0"/>
                              </a:rPr>
                              <m:t>−1</m:t>
                            </m:r>
                          </m:e>
                        </m:d>
                      </m:sup>
                      <m:e>
                        <m:sSup>
                          <m:sSupPr>
                            <m:ctrlPr>
                              <a:rPr lang="es-ES" sz="1600" i="1">
                                <a:latin typeface="Cambria Math" panose="02040503050406030204" pitchFamily="18" charset="0"/>
                              </a:rPr>
                            </m:ctrlPr>
                          </m:sSupPr>
                          <m:e>
                            <m:d>
                              <m:dPr>
                                <m:ctrlPr>
                                  <a:rPr lang="es-ES" sz="1600" i="1">
                                    <a:latin typeface="Cambria Math" panose="02040503050406030204" pitchFamily="18" charset="0"/>
                                  </a:rPr>
                                </m:ctrlPr>
                              </m:dPr>
                              <m:e>
                                <m:nary>
                                  <m:naryPr>
                                    <m:chr m:val="∑"/>
                                    <m:ctrlPr>
                                      <a:rPr lang="es-ES" sz="1600" i="1">
                                        <a:latin typeface="Cambria Math" panose="02040503050406030204" pitchFamily="18" charset="0"/>
                                      </a:rPr>
                                    </m:ctrlPr>
                                  </m:naryPr>
                                  <m:sub>
                                    <m:r>
                                      <m:rPr>
                                        <m:brk m:alnAt="23"/>
                                      </m:rPr>
                                      <a:rPr lang="es-ES" sz="1600" i="1">
                                        <a:latin typeface="Cambria Math" panose="02040503050406030204" pitchFamily="18" charset="0"/>
                                      </a:rPr>
                                      <m:t>𝑖</m:t>
                                    </m:r>
                                    <m:r>
                                      <a:rPr lang="es-ES" sz="1600" i="1">
                                        <a:latin typeface="Cambria Math" panose="02040503050406030204" pitchFamily="18" charset="0"/>
                                      </a:rPr>
                                      <m:t>= </m:t>
                                    </m:r>
                                    <m:sSubSup>
                                      <m:sSubSupPr>
                                        <m:ctrlPr>
                                          <a:rPr lang="es-ES" sz="1600" i="1">
                                            <a:latin typeface="Cambria Math" panose="02040503050406030204" pitchFamily="18" charset="0"/>
                                          </a:rPr>
                                        </m:ctrlPr>
                                      </m:sSubSupPr>
                                      <m:e>
                                        <m:r>
                                          <a:rPr lang="es-ES" sz="1600" i="1">
                                            <a:latin typeface="Cambria Math" panose="02040503050406030204" pitchFamily="18" charset="0"/>
                                          </a:rPr>
                                          <m:t>𝑖</m:t>
                                        </m:r>
                                      </m:e>
                                      <m:sub>
                                        <m:r>
                                          <a:rPr lang="es-ES" sz="1600" i="1">
                                            <a:latin typeface="Cambria Math" panose="02040503050406030204" pitchFamily="18" charset="0"/>
                                          </a:rPr>
                                          <m:t>𝑚𝑖𝑛</m:t>
                                        </m:r>
                                      </m:sub>
                                      <m:sup>
                                        <m:r>
                                          <a:rPr lang="es-ES" sz="1600" i="1">
                                            <a:latin typeface="Cambria Math" panose="02040503050406030204" pitchFamily="18" charset="0"/>
                                          </a:rPr>
                                          <m:t>𝑠</m:t>
                                        </m:r>
                                      </m:sup>
                                    </m:sSubSup>
                                  </m:sub>
                                  <m:sup>
                                    <m:sSubSup>
                                      <m:sSubSupPr>
                                        <m:ctrlPr>
                                          <a:rPr lang="es-ES" sz="1600" i="1">
                                            <a:latin typeface="Cambria Math" panose="02040503050406030204" pitchFamily="18" charset="0"/>
                                          </a:rPr>
                                        </m:ctrlPr>
                                      </m:sSubSupPr>
                                      <m:e>
                                        <m:r>
                                          <a:rPr lang="es-ES" sz="1600" i="1">
                                            <a:latin typeface="Cambria Math" panose="02040503050406030204" pitchFamily="18" charset="0"/>
                                          </a:rPr>
                                          <m:t>𝑖</m:t>
                                        </m:r>
                                      </m:e>
                                      <m:sub>
                                        <m:r>
                                          <a:rPr lang="es-ES" sz="1600" i="1">
                                            <a:latin typeface="Cambria Math" panose="02040503050406030204" pitchFamily="18" charset="0"/>
                                          </a:rPr>
                                          <m:t>𝑚𝑎𝑥</m:t>
                                        </m:r>
                                      </m:sub>
                                      <m:sup>
                                        <m:r>
                                          <a:rPr lang="es-ES" sz="1600" i="1">
                                            <a:latin typeface="Cambria Math" panose="02040503050406030204" pitchFamily="18" charset="0"/>
                                          </a:rPr>
                                          <m:t>𝑠</m:t>
                                        </m:r>
                                      </m:sup>
                                    </m:sSubSup>
                                  </m:sup>
                                  <m:e>
                                    <m:sSub>
                                      <m:sSubPr>
                                        <m:ctrlPr>
                                          <a:rPr lang="es-ES" sz="1600" i="1">
                                            <a:latin typeface="Cambria Math" panose="02040503050406030204" pitchFamily="18" charset="0"/>
                                          </a:rPr>
                                        </m:ctrlPr>
                                      </m:sSubPr>
                                      <m:e>
                                        <m:r>
                                          <a:rPr lang="es-ES" sz="1600" i="1">
                                            <a:latin typeface="Cambria Math" panose="02040503050406030204" pitchFamily="18" charset="0"/>
                                          </a:rPr>
                                          <m:t>𝑋</m:t>
                                        </m:r>
                                      </m:e>
                                      <m:sub>
                                        <m:r>
                                          <a:rPr lang="es-ES" sz="1600" i="1">
                                            <a:latin typeface="Cambria Math" panose="02040503050406030204" pitchFamily="18" charset="0"/>
                                          </a:rPr>
                                          <m:t>𝑖</m:t>
                                        </m:r>
                                        <m:r>
                                          <a:rPr lang="es-ES" sz="1600" i="1">
                                            <a:latin typeface="Cambria Math" panose="02040503050406030204" pitchFamily="18" charset="0"/>
                                          </a:rPr>
                                          <m:t>,   </m:t>
                                        </m:r>
                                        <m:r>
                                          <a:rPr lang="es-ES" sz="1600" i="1">
                                            <a:latin typeface="Cambria Math" panose="02040503050406030204" pitchFamily="18" charset="0"/>
                                          </a:rPr>
                                          <m:t>𝑘</m:t>
                                        </m:r>
                                        <m:r>
                                          <a:rPr lang="es-ES" sz="1600" i="1">
                                            <a:latin typeface="Cambria Math" panose="02040503050406030204" pitchFamily="18" charset="0"/>
                                          </a:rPr>
                                          <m:t>−</m:t>
                                        </m:r>
                                        <m:r>
                                          <a:rPr lang="es-ES" sz="1600" i="1">
                                            <a:latin typeface="Cambria Math" panose="02040503050406030204" pitchFamily="18" charset="0"/>
                                          </a:rPr>
                                          <m:t>𝑖</m:t>
                                        </m:r>
                                      </m:sub>
                                    </m:sSub>
                                  </m:e>
                                </m:nary>
                              </m:e>
                            </m:d>
                          </m:e>
                          <m:sup>
                            <m:r>
                              <a:rPr lang="es-ES" sz="1600" i="1">
                                <a:latin typeface="Cambria Math" panose="02040503050406030204" pitchFamily="18" charset="0"/>
                              </a:rPr>
                              <m:t>2</m:t>
                            </m:r>
                          </m:sup>
                        </m:sSup>
                      </m:e>
                    </m:nary>
                  </m:oMath>
                </a14:m>
                <a:r>
                  <a:rPr lang="es-ES" dirty="0">
                    <a:latin typeface="+mn-lt"/>
                  </a:rPr>
                  <a:t>: </a:t>
                </a:r>
                <a14:m>
                  <m:oMath xmlns:m="http://schemas.openxmlformats.org/officeDocument/2006/math">
                    <m:sSubSup>
                      <m:sSubSupPr>
                        <m:ctrlPr>
                          <a:rPr lang="es-ES" b="0" i="1" smtClean="0">
                            <a:latin typeface="Cambria Math" panose="02040503050406030204" pitchFamily="18" charset="0"/>
                          </a:rPr>
                        </m:ctrlPr>
                      </m:sSubSupPr>
                      <m:e>
                        <m:r>
                          <a:rPr lang="es-ES" i="1">
                            <a:latin typeface="Cambria Math" panose="02040503050406030204" pitchFamily="18" charset="0"/>
                          </a:rPr>
                          <m:t>𝑋</m:t>
                        </m:r>
                      </m:e>
                      <m:sub>
                        <m:r>
                          <a:rPr lang="es-ES" b="0" i="1" smtClean="0">
                            <a:latin typeface="Cambria Math" panose="02040503050406030204" pitchFamily="18" charset="0"/>
                          </a:rPr>
                          <m:t>0</m:t>
                        </m:r>
                        <m:r>
                          <a:rPr lang="es-ES" i="1">
                            <a:latin typeface="Cambria Math" panose="02040503050406030204" pitchFamily="18" charset="0"/>
                          </a:rPr>
                          <m:t>,   </m:t>
                        </m:r>
                        <m:r>
                          <a:rPr lang="es-ES" b="0" i="1" smtClean="0">
                            <a:latin typeface="Cambria Math" panose="02040503050406030204" pitchFamily="18" charset="0"/>
                          </a:rPr>
                          <m:t>0</m:t>
                        </m:r>
                      </m:sub>
                      <m:sup>
                        <m:r>
                          <a:rPr lang="es-ES" b="0" i="0" smtClean="0">
                            <a:latin typeface="Cambria Math" panose="02040503050406030204" pitchFamily="18" charset="0"/>
                          </a:rPr>
                          <m:t>2</m:t>
                        </m:r>
                      </m:sup>
                    </m:sSubSup>
                    <m:r>
                      <a:rPr lang="es-ES" b="0" i="0" smtClean="0">
                        <a:latin typeface="Cambria Math" panose="02040503050406030204" pitchFamily="18" charset="0"/>
                      </a:rPr>
                      <m:t>+</m:t>
                    </m:r>
                    <m:sSup>
                      <m:sSupPr>
                        <m:ctrlPr>
                          <a:rPr lang="es-ES" b="0" i="1" smtClean="0">
                            <a:latin typeface="Cambria Math" panose="02040503050406030204" pitchFamily="18" charset="0"/>
                          </a:rPr>
                        </m:ctrlPr>
                      </m:sSupPr>
                      <m:e>
                        <m:d>
                          <m:dPr>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b="0" i="1" smtClean="0">
                                    <a:latin typeface="Cambria Math" panose="02040503050406030204" pitchFamily="18" charset="0"/>
                                  </a:rPr>
                                  <m:t>0</m:t>
                                </m:r>
                                <m:r>
                                  <a:rPr lang="es-ES" i="1">
                                    <a:latin typeface="Cambria Math" panose="02040503050406030204" pitchFamily="18" charset="0"/>
                                  </a:rPr>
                                  <m:t>,   </m:t>
                                </m:r>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b="0" i="1" smtClean="0">
                                    <a:latin typeface="Cambria Math" panose="02040503050406030204" pitchFamily="18" charset="0"/>
                                  </a:rPr>
                                  <m:t>1,  0</m:t>
                                </m:r>
                              </m:sub>
                            </m:sSub>
                          </m:e>
                        </m:d>
                      </m:e>
                      <m:sup>
                        <m:r>
                          <a:rPr lang="es-ES" b="0" i="1" smtClean="0">
                            <a:latin typeface="Cambria Math" panose="02040503050406030204" pitchFamily="18" charset="0"/>
                          </a:rPr>
                          <m:t>2</m:t>
                        </m:r>
                      </m:sup>
                    </m:s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𝑋</m:t>
                        </m:r>
                      </m:e>
                      <m:sub>
                        <m:r>
                          <a:rPr lang="es-ES" b="0" i="1" smtClean="0">
                            <a:latin typeface="Cambria Math" panose="02040503050406030204" pitchFamily="18" charset="0"/>
                          </a:rPr>
                          <m:t>1</m:t>
                        </m:r>
                        <m:r>
                          <a:rPr lang="es-ES" i="1">
                            <a:latin typeface="Cambria Math" panose="02040503050406030204" pitchFamily="18" charset="0"/>
                          </a:rPr>
                          <m:t>,   </m:t>
                        </m:r>
                        <m:r>
                          <a:rPr lang="es-ES" b="0" i="1" smtClean="0">
                            <a:latin typeface="Cambria Math" panose="02040503050406030204" pitchFamily="18" charset="0"/>
                          </a:rPr>
                          <m:t>1</m:t>
                        </m:r>
                      </m:sub>
                      <m:sup>
                        <m:r>
                          <a:rPr lang="es-ES">
                            <a:latin typeface="Cambria Math" panose="02040503050406030204" pitchFamily="18" charset="0"/>
                          </a:rPr>
                          <m:t>2</m:t>
                        </m:r>
                      </m:sup>
                    </m:sSubSup>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0,  1</m:t>
                        </m:r>
                      </m:sub>
                    </m:sSub>
                    <m:r>
                      <m:rPr>
                        <m:nor/>
                      </m:rPr>
                      <a:rPr lang="es-ES" dirty="0"/>
                      <m:t>, </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1,  0</m:t>
                        </m:r>
                      </m:sub>
                    </m:sSub>
                    <m:r>
                      <m:rPr>
                        <m:nor/>
                      </m:rPr>
                      <a:rPr lang="es-ES" dirty="0"/>
                      <m:t>, </m:t>
                    </m:r>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1,  1</m:t>
                        </m:r>
                      </m:sub>
                    </m:sSub>
                    <m:r>
                      <a:rPr lang="es-ES" i="1">
                        <a:latin typeface="Cambria Math" panose="02040503050406030204" pitchFamily="18" charset="0"/>
                      </a:rPr>
                      <m:t>)</m:t>
                    </m:r>
                    <m:d>
                      <m:dPr>
                        <m:begChr m:val="["/>
                        <m:endChr m:val="]"/>
                        <m:ctrlPr>
                          <a:rPr lang="es-ES" i="1">
                            <a:latin typeface="Cambria Math" panose="02040503050406030204" pitchFamily="18" charset="0"/>
                          </a:rPr>
                        </m:ctrlPr>
                      </m:dPr>
                      <m:e>
                        <m:m>
                          <m:mPr>
                            <m:mcs>
                              <m:mc>
                                <m:mcPr>
                                  <m:count m:val="4"/>
                                  <m:mcJc m:val="center"/>
                                </m:mcPr>
                              </m:mc>
                            </m:mcs>
                            <m:ctrlPr>
                              <a:rPr lang="es-ES" i="1">
                                <a:latin typeface="Cambria Math" panose="02040503050406030204" pitchFamily="18" charset="0"/>
                              </a:rPr>
                            </m:ctrlPr>
                          </m:mPr>
                          <m:mr>
                            <m:e>
                              <m:r>
                                <m:rPr>
                                  <m:brk m:alnAt="7"/>
                                </m:rPr>
                                <a:rPr lang="es-ES" i="1">
                                  <a:latin typeface="Cambria Math" panose="02040503050406030204" pitchFamily="18" charset="0"/>
                                </a:rPr>
                                <m:t>1</m:t>
                              </m:r>
                            </m:e>
                            <m:e>
                              <m:r>
                                <a:rPr lang="es-ES" b="0" i="1" smtClean="0">
                                  <a:latin typeface="Cambria Math" panose="02040503050406030204" pitchFamily="18" charset="0"/>
                                </a:rPr>
                                <m:t>0</m:t>
                              </m:r>
                            </m:e>
                            <m:e>
                              <m:r>
                                <a:rPr lang="es-ES" i="1">
                                  <a:latin typeface="Cambria Math" panose="02040503050406030204" pitchFamily="18" charset="0"/>
                                </a:rPr>
                                <m:t>0</m:t>
                              </m:r>
                            </m:e>
                            <m:e>
                              <m:r>
                                <a:rPr lang="es-ES" i="1">
                                  <a:latin typeface="Cambria Math" panose="02040503050406030204" pitchFamily="18" charset="0"/>
                                </a:rPr>
                                <m:t>0</m:t>
                              </m:r>
                            </m:e>
                          </m:mr>
                          <m:mr>
                            <m:e>
                              <m:r>
                                <a:rPr lang="es-ES" b="0" i="1" smtClean="0">
                                  <a:latin typeface="Cambria Math" panose="02040503050406030204" pitchFamily="18" charset="0"/>
                                </a:rPr>
                                <m:t>0</m:t>
                              </m:r>
                            </m:e>
                            <m:e>
                              <m:r>
                                <a:rPr lang="es-ES" i="1">
                                  <a:latin typeface="Cambria Math" panose="02040503050406030204" pitchFamily="18" charset="0"/>
                                </a:rPr>
                                <m:t>1</m:t>
                              </m:r>
                            </m:e>
                            <m:e>
                              <m:r>
                                <a:rPr lang="es-ES" b="0" i="1" smtClean="0">
                                  <a:latin typeface="Cambria Math" panose="02040503050406030204" pitchFamily="18" charset="0"/>
                                </a:rPr>
                                <m:t>1</m:t>
                              </m:r>
                            </m:e>
                            <m:e>
                              <m:r>
                                <a:rPr lang="es-ES" i="1">
                                  <a:latin typeface="Cambria Math" panose="02040503050406030204" pitchFamily="18" charset="0"/>
                                </a:rPr>
                                <m:t>0</m:t>
                              </m:r>
                            </m:e>
                          </m:mr>
                          <m:mr>
                            <m:e>
                              <m:r>
                                <a:rPr lang="es-ES" i="1">
                                  <a:latin typeface="Cambria Math" panose="02040503050406030204" pitchFamily="18" charset="0"/>
                                </a:rPr>
                                <m:t>0</m:t>
                              </m:r>
                            </m:e>
                            <m:e>
                              <m:r>
                                <a:rPr lang="es-ES" b="0" i="1" smtClean="0">
                                  <a:latin typeface="Cambria Math" panose="02040503050406030204" pitchFamily="18" charset="0"/>
                                </a:rPr>
                                <m:t>1</m:t>
                              </m:r>
                            </m:e>
                            <m:e>
                              <m:r>
                                <a:rPr lang="es-ES" i="1">
                                  <a:latin typeface="Cambria Math" panose="02040503050406030204" pitchFamily="18" charset="0"/>
                                </a:rPr>
                                <m:t>1</m:t>
                              </m:r>
                            </m:e>
                            <m:e>
                              <m:r>
                                <a:rPr lang="es-ES" b="0" i="1" smtClean="0">
                                  <a:latin typeface="Cambria Math" panose="02040503050406030204" pitchFamily="18" charset="0"/>
                                </a:rPr>
                                <m:t>0</m:t>
                              </m:r>
                            </m:e>
                          </m:mr>
                          <m:mr>
                            <m:e>
                              <m:r>
                                <a:rPr lang="es-ES" i="1">
                                  <a:latin typeface="Cambria Math" panose="02040503050406030204" pitchFamily="18" charset="0"/>
                                </a:rPr>
                                <m:t>0</m:t>
                              </m:r>
                            </m:e>
                            <m:e>
                              <m:r>
                                <a:rPr lang="es-ES" i="1">
                                  <a:latin typeface="Cambria Math" panose="02040503050406030204" pitchFamily="18" charset="0"/>
                                </a:rPr>
                                <m:t>0</m:t>
                              </m:r>
                            </m:e>
                            <m:e>
                              <m:r>
                                <a:rPr lang="es-ES" b="0" i="1" smtClean="0">
                                  <a:latin typeface="Cambria Math" panose="02040503050406030204" pitchFamily="18" charset="0"/>
                                </a:rPr>
                                <m:t>0</m:t>
                              </m:r>
                            </m:e>
                            <m:e>
                              <m:r>
                                <a:rPr lang="es-ES" i="1">
                                  <a:latin typeface="Cambria Math" panose="02040503050406030204" pitchFamily="18" charset="0"/>
                                </a:rPr>
                                <m:t>1</m:t>
                              </m:r>
                            </m:e>
                          </m:mr>
                        </m:m>
                      </m:e>
                    </m:d>
                    <m:d>
                      <m:dPr>
                        <m:ctrlPr>
                          <a:rPr lang="es-ES" i="1">
                            <a:latin typeface="Cambria Math" panose="02040503050406030204" pitchFamily="18" charset="0"/>
                          </a:rPr>
                        </m:ctrlPr>
                      </m:dPr>
                      <m:e>
                        <m:m>
                          <m:mPr>
                            <m:mcs>
                              <m:mc>
                                <m:mcPr>
                                  <m:count m:val="1"/>
                                  <m:mcJc m:val="center"/>
                                </m:mcPr>
                              </m:mc>
                            </m:mcs>
                            <m:ctrlPr>
                              <a:rPr lang="es-ES" i="1">
                                <a:latin typeface="Cambria Math" panose="02040503050406030204" pitchFamily="18" charset="0"/>
                              </a:rPr>
                            </m:ctrlPr>
                          </m:mP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0,  0</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0,  1</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1,  0</m:t>
                                  </m:r>
                                </m:sub>
                              </m:sSub>
                            </m:e>
                          </m:mr>
                          <m:mr>
                            <m:e>
                              <m:sSub>
                                <m:sSubPr>
                                  <m:ctrlPr>
                                    <a:rPr lang="es-ES" i="1">
                                      <a:latin typeface="Cambria Math" panose="02040503050406030204" pitchFamily="18" charset="0"/>
                                    </a:rPr>
                                  </m:ctrlPr>
                                </m:sSubPr>
                                <m:e>
                                  <m:r>
                                    <a:rPr lang="es-ES" i="1">
                                      <a:latin typeface="Cambria Math" panose="02040503050406030204" pitchFamily="18" charset="0"/>
                                    </a:rPr>
                                    <m:t>𝑋</m:t>
                                  </m:r>
                                </m:e>
                                <m:sub>
                                  <m:r>
                                    <a:rPr lang="es-ES" i="1">
                                      <a:latin typeface="Cambria Math" panose="02040503050406030204" pitchFamily="18" charset="0"/>
                                    </a:rPr>
                                    <m:t>1,  1</m:t>
                                  </m:r>
                                </m:sub>
                              </m:sSub>
                            </m:e>
                          </m:mr>
                        </m:m>
                      </m:e>
                    </m:d>
                  </m:oMath>
                </a14:m>
                <a:r>
                  <a:rPr lang="es-ES" dirty="0">
                    <a:latin typeface="+mn-lt"/>
                  </a:rPr>
                  <a:t> Para N = 3: </a:t>
                </a:r>
                <a14:m>
                  <m:oMath xmlns:m="http://schemas.openxmlformats.org/officeDocument/2006/math">
                    <m:sSub>
                      <m:sSubPr>
                        <m:ctrlPr>
                          <a:rPr lang="es-ES" b="0" i="0" smtClean="0">
                            <a:latin typeface="Cambria Math" panose="02040503050406030204" pitchFamily="18" charset="0"/>
                          </a:rPr>
                        </m:ctrlPr>
                      </m:sSubPr>
                      <m:e>
                        <m:r>
                          <m:rPr>
                            <m:sty m:val="p"/>
                          </m:rPr>
                          <a:rPr lang="es-ES" b="0" i="0" smtClean="0">
                            <a:latin typeface="Cambria Math" panose="02040503050406030204" pitchFamily="18" charset="0"/>
                          </a:rPr>
                          <m:t>Q</m:t>
                        </m:r>
                      </m:e>
                      <m:sub>
                        <m:r>
                          <a:rPr lang="es-ES" b="0" i="0" smtClean="0">
                            <a:latin typeface="Cambria Math" panose="02040503050406030204" pitchFamily="18" charset="0"/>
                          </a:rPr>
                          <m:t>3</m:t>
                        </m:r>
                        <m:r>
                          <m:rPr>
                            <m:sty m:val="p"/>
                          </m:rPr>
                          <a:rPr lang="es-ES" b="0" i="0" smtClean="0">
                            <a:latin typeface="Cambria Math" panose="02040503050406030204" pitchFamily="18" charset="0"/>
                          </a:rPr>
                          <m:t>a</m:t>
                        </m:r>
                      </m:sub>
                    </m:sSub>
                    <m:r>
                      <a:rPr lang="es-ES" b="0" i="0" smtClean="0">
                        <a:latin typeface="Cambria Math" panose="02040503050406030204" pitchFamily="18" charset="0"/>
                      </a:rPr>
                      <m:t>=</m:t>
                    </m:r>
                    <m:d>
                      <m:dPr>
                        <m:begChr m:val="["/>
                        <m:endChr m:val="]"/>
                        <m:ctrlPr>
                          <a:rPr lang="es-ES" i="1">
                            <a:latin typeface="Cambria Math" panose="02040503050406030204" pitchFamily="18" charset="0"/>
                          </a:rPr>
                        </m:ctrlPr>
                      </m:dPr>
                      <m:e>
                        <m:m>
                          <m:mPr>
                            <m:mcs>
                              <m:mc>
                                <m:mcPr>
                                  <m:count m:val="9"/>
                                  <m:mcJc m:val="center"/>
                                </m:mcPr>
                              </m:mc>
                            </m:mcs>
                            <m:ctrlPr>
                              <a:rPr lang="es-ES" i="1">
                                <a:latin typeface="Cambria Math" panose="02040503050406030204" pitchFamily="18" charset="0"/>
                              </a:rPr>
                            </m:ctrlPr>
                          </m:mPr>
                          <m:mr>
                            <m:e>
                              <m:r>
                                <m:rPr>
                                  <m:brk m:alnAt="7"/>
                                </m:rP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solidFill>
                                    <a:srgbClr val="00B050"/>
                                  </a:solidFill>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mr>
                          <m:mr>
                            <m:e>
                              <m:r>
                                <a:rPr lang="es-ES" b="0" i="1" smtClean="0">
                                  <a:latin typeface="Cambria Math" panose="02040503050406030204" pitchFamily="18" charset="0"/>
                                </a:rPr>
                                <m:t>0</m:t>
                              </m:r>
                            </m:e>
                            <m:e>
                              <m:r>
                                <a:rPr lang="es-ES" i="1">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i="1">
                                  <a:latin typeface="Cambria Math" panose="02040503050406030204" pitchFamily="18" charset="0"/>
                                </a:rPr>
                                <m:t>0</m:t>
                              </m:r>
                            </m:e>
                          </m:mr>
                          <m:mr>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1</m:t>
                              </m:r>
                            </m:e>
                          </m:mr>
                          <m:mr>
                            <m:e>
                              <m:r>
                                <a:rPr lang="es-ES" i="1">
                                  <a:latin typeface="Cambria Math" panose="02040503050406030204" pitchFamily="18" charset="0"/>
                                </a:rPr>
                                <m:t>0</m:t>
                              </m:r>
                            </m:e>
                            <m:e>
                              <m:r>
                                <a:rPr lang="es-ES" b="0" i="1" smtClean="0">
                                  <a:latin typeface="Cambria Math" panose="02040503050406030204" pitchFamily="18" charset="0"/>
                                </a:rPr>
                                <m:t>0</m:t>
                              </m:r>
                            </m:e>
                            <m:e>
                              <m:r>
                                <a:rPr lang="es-ES" i="1">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i="1">
                                  <a:latin typeface="Cambria Math" panose="02040503050406030204" pitchFamily="18" charset="0"/>
                                </a:rPr>
                                <m:t>0</m:t>
                              </m:r>
                            </m:e>
                          </m:mr>
                          <m:mr>
                            <m:e>
                              <m:r>
                                <a:rPr lang="es-ES" i="1">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1</m:t>
                              </m:r>
                            </m:e>
                            <m:e>
                              <m:r>
                                <a:rPr lang="es-ES" i="1">
                                  <a:latin typeface="Cambria Math" panose="02040503050406030204" pitchFamily="18" charset="0"/>
                                </a:rPr>
                                <m:t>0</m:t>
                              </m:r>
                            </m:e>
                          </m:mr>
                          <m:mr>
                            <m:e>
                              <m:r>
                                <a:rPr lang="es-ES" i="1">
                                  <a:latin typeface="Cambria Math" panose="02040503050406030204" pitchFamily="18" charset="0"/>
                                </a:rPr>
                                <m:t>0</m:t>
                              </m:r>
                            </m:e>
                            <m:e>
                              <m:r>
                                <a:rPr lang="es-ES" i="1">
                                  <a:latin typeface="Cambria Math" panose="02040503050406030204" pitchFamily="18" charset="0"/>
                                </a:rPr>
                                <m:t>0</m:t>
                              </m:r>
                            </m:e>
                            <m:e>
                              <m:r>
                                <a:rPr lang="es-ES" i="1">
                                  <a:latin typeface="Cambria Math" panose="02040503050406030204" pitchFamily="18" charset="0"/>
                                </a:rPr>
                                <m:t>0</m:t>
                              </m:r>
                            </m:e>
                            <m:e>
                              <m:r>
                                <a:rPr lang="es-ES" b="0" i="1" smtClean="0">
                                  <a:latin typeface="Cambria Math" panose="02040503050406030204" pitchFamily="18" charset="0"/>
                                </a:rPr>
                                <m:t>1</m:t>
                              </m:r>
                            </m:e>
                            <m:e>
                              <m:r>
                                <a:rPr lang="es-ES" b="0" i="1" smtClean="0">
                                  <a:latin typeface="Cambria Math" panose="02040503050406030204" pitchFamily="18" charset="0"/>
                                </a:rPr>
                                <m:t>1</m:t>
                              </m:r>
                            </m:e>
                            <m:e>
                              <m:r>
                                <a:rPr lang="es-ES" b="0" i="1" smtClean="0">
                                  <a:latin typeface="Cambria Math" panose="02040503050406030204" pitchFamily="18" charset="0"/>
                                </a:rPr>
                                <m:t>1</m:t>
                              </m:r>
                            </m:e>
                            <m:e>
                              <m:r>
                                <a:rPr lang="es-ES" b="0" i="1" smtClean="0">
                                  <a:latin typeface="Cambria Math" panose="02040503050406030204" pitchFamily="18" charset="0"/>
                                </a:rPr>
                                <m:t>0</m:t>
                              </m:r>
                            </m:e>
                            <m:e>
                              <m:r>
                                <a:rPr lang="es-ES" b="0" i="1" smtClean="0">
                                  <a:latin typeface="Cambria Math" panose="02040503050406030204" pitchFamily="18" charset="0"/>
                                </a:rPr>
                                <m:t>0</m:t>
                              </m:r>
                            </m:e>
                            <m:e>
                              <m:r>
                                <a:rPr lang="es-ES" i="1">
                                  <a:latin typeface="Cambria Math" panose="02040503050406030204" pitchFamily="18" charset="0"/>
                                </a:rPr>
                                <m:t>1</m:t>
                              </m:r>
                            </m:e>
                          </m:mr>
                        </m:m>
                      </m:e>
                    </m:d>
                  </m:oMath>
                </a14:m>
                <a:r>
                  <a:rPr lang="es-ES" dirty="0">
                    <a:latin typeface="+mn-lt"/>
                  </a:rPr>
                  <a:t> . Tanto para N = 2 como para N = 3: </a:t>
                </a:r>
              </a:p>
              <a:p>
                <a:pPr marL="0" indent="0">
                  <a:spcBef>
                    <a:spcPts val="600"/>
                  </a:spcBef>
                  <a:spcAft>
                    <a:spcPts val="600"/>
                  </a:spcAft>
                  <a:buNone/>
                </a:pPr>
                <a:endParaRPr lang="es-ES" dirty="0">
                  <a:latin typeface="+mn-lt"/>
                </a:endParaRPr>
              </a:p>
              <a:p>
                <a:pPr marL="0" indent="0">
                  <a:spcBef>
                    <a:spcPts val="600"/>
                  </a:spcBef>
                  <a:spcAft>
                    <a:spcPts val="600"/>
                  </a:spcAft>
                  <a:buNone/>
                </a:pPr>
                <a14:m>
                  <m:oMath xmlns:m="http://schemas.openxmlformats.org/officeDocument/2006/math">
                    <m:sSub>
                      <m:sSubPr>
                        <m:ctrlPr>
                          <a:rPr lang="es-ES" b="0" i="1" smtClean="0">
                            <a:latin typeface="Cambria Math" panose="02040503050406030204" pitchFamily="18" charset="0"/>
                          </a:rPr>
                        </m:ctrlPr>
                      </m:sSubPr>
                      <m:e>
                        <m:r>
                          <m:rPr>
                            <m:sty m:val="p"/>
                          </m:rPr>
                          <a:rPr lang="es-ES" b="0" i="0" smtClean="0">
                            <a:latin typeface="Cambria Math" panose="02040503050406030204" pitchFamily="18" charset="0"/>
                          </a:rPr>
                          <m:t>Q</m:t>
                        </m:r>
                      </m:e>
                      <m:sub>
                        <m:r>
                          <a:rPr lang="es-ES" b="0" i="0" smtClean="0">
                            <a:latin typeface="Cambria Math" panose="02040503050406030204" pitchFamily="18" charset="0"/>
                          </a:rPr>
                          <m:t>3</m:t>
                        </m:r>
                        <m:r>
                          <m:rPr>
                            <m:sty m:val="p"/>
                          </m:rPr>
                          <a:rPr lang="es-ES" b="0" i="0" smtClean="0">
                            <a:latin typeface="Cambria Math" panose="02040503050406030204" pitchFamily="18" charset="0"/>
                          </a:rPr>
                          <m:t>a</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𝐴</m:t>
                        </m:r>
                      </m:e>
                      <m:sub>
                        <m:r>
                          <a:rPr lang="es-ES" b="0" i="1" smtClean="0">
                            <a:latin typeface="Cambria Math" panose="02040503050406030204" pitchFamily="18" charset="0"/>
                          </a:rPr>
                          <m:t>𝑖</m:t>
                        </m:r>
                        <m:r>
                          <a:rPr lang="es-ES" b="0" i="1" smtClean="0">
                            <a:latin typeface="Cambria Math" panose="02040503050406030204" pitchFamily="18" charset="0"/>
                          </a:rPr>
                          <m:t>, </m:t>
                        </m:r>
                        <m:r>
                          <a:rPr lang="es-ES" b="0" i="1" smtClean="0">
                            <a:latin typeface="Cambria Math" panose="02040503050406030204" pitchFamily="18" charset="0"/>
                          </a:rPr>
                          <m:t>𝑘</m:t>
                        </m:r>
                      </m:sub>
                      <m:sup>
                        <m:r>
                          <a:rPr lang="es-ES" b="0" i="1" smtClean="0">
                            <a:latin typeface="Cambria Math" panose="02040503050406030204" pitchFamily="18" charset="0"/>
                          </a:rPr>
                          <m:t>𝑗</m:t>
                        </m:r>
                        <m:r>
                          <a:rPr lang="es-ES" b="0" i="1" smtClean="0">
                            <a:latin typeface="Cambria Math" panose="02040503050406030204" pitchFamily="18" charset="0"/>
                          </a:rPr>
                          <m:t>, </m:t>
                        </m:r>
                        <m:r>
                          <a:rPr lang="es-ES" b="0" i="1" smtClean="0">
                            <a:latin typeface="Cambria Math" panose="02040503050406030204" pitchFamily="18" charset="0"/>
                          </a:rPr>
                          <m:t>𝑙</m:t>
                        </m:r>
                      </m:sup>
                    </m:sSubSup>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smtClean="0">
                                <a:latin typeface="Cambria Math" panose="02040503050406030204" pitchFamily="18" charset="0"/>
                              </a:rPr>
                            </m:ctrlPr>
                          </m:eqArrPr>
                          <m:e>
                            <m:r>
                              <a:rPr lang="es-ES" i="1">
                                <a:latin typeface="Cambria Math" panose="02040503050406030204" pitchFamily="18" charset="0"/>
                              </a:rPr>
                              <m:t>1 </m:t>
                            </m:r>
                            <m:r>
                              <a:rPr lang="es-ES" i="1">
                                <a:latin typeface="Cambria Math" panose="02040503050406030204" pitchFamily="18" charset="0"/>
                              </a:rPr>
                              <m:t>𝑠𝑖</m:t>
                            </m:r>
                            <m:r>
                              <a:rPr lang="es-ES" i="1">
                                <a:latin typeface="Cambria Math" panose="02040503050406030204" pitchFamily="18" charset="0"/>
                              </a:rPr>
                              <m:t> </m:t>
                            </m:r>
                            <m:r>
                              <a:rPr lang="es-ES" i="1">
                                <a:latin typeface="Cambria Math" panose="02040503050406030204" pitchFamily="18" charset="0"/>
                              </a:rPr>
                              <m:t>𝑘</m:t>
                            </m:r>
                            <m:r>
                              <a:rPr lang="es-ES" i="1">
                                <a:latin typeface="Cambria Math" panose="02040503050406030204" pitchFamily="18" charset="0"/>
                              </a:rPr>
                              <m:t>−</m:t>
                            </m:r>
                            <m:r>
                              <a:rPr lang="es-ES" i="1">
                                <a:latin typeface="Cambria Math" panose="02040503050406030204" pitchFamily="18" charset="0"/>
                              </a:rPr>
                              <m:t>𝑙</m:t>
                            </m:r>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rPr>
                              <m:t>−</m:t>
                            </m:r>
                            <m:r>
                              <a:rPr lang="es-ES" i="1">
                                <a:latin typeface="Cambria Math" panose="02040503050406030204" pitchFamily="18" charset="0"/>
                              </a:rPr>
                              <m:t>𝑖</m:t>
                            </m:r>
                          </m:e>
                          <m:e>
                            <m:r>
                              <a:rPr lang="es-ES" b="0" i="1" smtClean="0">
                                <a:latin typeface="Cambria Math" panose="02040503050406030204" pitchFamily="18" charset="0"/>
                              </a:rPr>
                              <m:t>0 </m:t>
                            </m:r>
                            <m:r>
                              <a:rPr lang="es-ES" b="0" i="1" smtClean="0">
                                <a:latin typeface="Cambria Math" panose="02040503050406030204" pitchFamily="18" charset="0"/>
                              </a:rPr>
                              <m:t>𝑒𝑛</m:t>
                            </m:r>
                            <m:r>
                              <a:rPr lang="es-ES" b="0" i="1" smtClean="0">
                                <a:latin typeface="Cambria Math" panose="02040503050406030204" pitchFamily="18" charset="0"/>
                              </a:rPr>
                              <m:t> </m:t>
                            </m:r>
                            <m:r>
                              <a:rPr lang="es-ES" b="0" i="1" smtClean="0">
                                <a:latin typeface="Cambria Math" panose="02040503050406030204" pitchFamily="18" charset="0"/>
                              </a:rPr>
                              <m:t>𝑐𝑎𝑠𝑜</m:t>
                            </m:r>
                            <m:r>
                              <a:rPr lang="es-ES" b="0" i="1" smtClean="0">
                                <a:latin typeface="Cambria Math" panose="02040503050406030204" pitchFamily="18" charset="0"/>
                              </a:rPr>
                              <m:t> </m:t>
                            </m:r>
                            <m:r>
                              <a:rPr lang="es-ES" b="0" i="1" smtClean="0">
                                <a:latin typeface="Cambria Math" panose="02040503050406030204" pitchFamily="18" charset="0"/>
                              </a:rPr>
                              <m:t>𝑐𝑜𝑛𝑡𝑟𝑎𝑟𝑖𝑜</m:t>
                            </m:r>
                          </m:e>
                        </m:eqArr>
                      </m:e>
                    </m:d>
                  </m:oMath>
                </a14:m>
                <a:r>
                  <a:rPr lang="es-ES" dirty="0">
                    <a:latin typeface="+mn-lt"/>
                  </a:rPr>
                  <a:t>, donde i, j son la fila y columna del bloque (de </a:t>
                </a:r>
                <a:r>
                  <a:rPr lang="es-ES" dirty="0" err="1">
                    <a:latin typeface="+mn-lt"/>
                  </a:rPr>
                  <a:t>dim</a:t>
                </a:r>
                <a:r>
                  <a:rPr lang="es-ES" dirty="0">
                    <a:latin typeface="+mn-lt"/>
                  </a:rPr>
                  <a:t>. </a:t>
                </a:r>
                <a:r>
                  <a:rPr lang="es-ES" dirty="0" err="1">
                    <a:latin typeface="+mn-lt"/>
                  </a:rPr>
                  <a:t>NxN</a:t>
                </a:r>
                <a:r>
                  <a:rPr lang="es-ES" dirty="0">
                    <a:latin typeface="+mn-lt"/>
                  </a:rPr>
                  <a:t>) y k, l son la fila y columna del término dentro del bloque. Por ejemplo, el término </a:t>
                </a:r>
                <a:r>
                  <a:rPr lang="es-ES" dirty="0">
                    <a:solidFill>
                      <a:srgbClr val="00B050"/>
                    </a:solidFill>
                    <a:latin typeface="+mn-lt"/>
                  </a:rPr>
                  <a:t>verde</a:t>
                </a:r>
                <a:r>
                  <a:rPr lang="es-ES" dirty="0">
                    <a:latin typeface="+mn-lt"/>
                  </a:rPr>
                  <a:t> es </a:t>
                </a:r>
                <a14:m>
                  <m:oMath xmlns:m="http://schemas.openxmlformats.org/officeDocument/2006/math">
                    <m:sSubSup>
                      <m:sSubSupPr>
                        <m:ctrlPr>
                          <a:rPr lang="es-ES" i="1" smtClean="0">
                            <a:solidFill>
                              <a:srgbClr val="00B050"/>
                            </a:solidFill>
                            <a:latin typeface="Cambria Math" panose="02040503050406030204" pitchFamily="18" charset="0"/>
                          </a:rPr>
                        </m:ctrlPr>
                      </m:sSubSupPr>
                      <m:e>
                        <m:r>
                          <a:rPr lang="es-ES" i="1">
                            <a:solidFill>
                              <a:srgbClr val="00B050"/>
                            </a:solidFill>
                            <a:latin typeface="Cambria Math" panose="02040503050406030204" pitchFamily="18" charset="0"/>
                          </a:rPr>
                          <m:t>𝐴</m:t>
                        </m:r>
                      </m:e>
                      <m:sub>
                        <m:r>
                          <a:rPr lang="es-ES" b="0" i="1" smtClean="0">
                            <a:solidFill>
                              <a:srgbClr val="00B050"/>
                            </a:solidFill>
                            <a:latin typeface="Cambria Math" panose="02040503050406030204" pitchFamily="18" charset="0"/>
                          </a:rPr>
                          <m:t>0</m:t>
                        </m:r>
                        <m:r>
                          <a:rPr lang="es-ES" i="1">
                            <a:solidFill>
                              <a:srgbClr val="00B050"/>
                            </a:solidFill>
                            <a:latin typeface="Cambria Math" panose="02040503050406030204" pitchFamily="18" charset="0"/>
                          </a:rPr>
                          <m:t>, </m:t>
                        </m:r>
                        <m:r>
                          <a:rPr lang="es-ES" b="0" i="1" smtClean="0">
                            <a:solidFill>
                              <a:srgbClr val="00B050"/>
                            </a:solidFill>
                            <a:latin typeface="Cambria Math" panose="02040503050406030204" pitchFamily="18" charset="0"/>
                          </a:rPr>
                          <m:t>2</m:t>
                        </m:r>
                      </m:sub>
                      <m:sup>
                        <m:r>
                          <a:rPr lang="es-ES" b="0" i="1" smtClean="0">
                            <a:solidFill>
                              <a:srgbClr val="00B050"/>
                            </a:solidFill>
                            <a:latin typeface="Cambria Math" panose="02040503050406030204" pitchFamily="18" charset="0"/>
                          </a:rPr>
                          <m:t>1</m:t>
                        </m:r>
                        <m:r>
                          <a:rPr lang="es-ES" i="1">
                            <a:solidFill>
                              <a:srgbClr val="00B050"/>
                            </a:solidFill>
                            <a:latin typeface="Cambria Math" panose="02040503050406030204" pitchFamily="18" charset="0"/>
                          </a:rPr>
                          <m:t>, </m:t>
                        </m:r>
                        <m:r>
                          <a:rPr lang="es-ES" b="0" i="1" smtClean="0">
                            <a:solidFill>
                              <a:srgbClr val="00B050"/>
                            </a:solidFill>
                            <a:latin typeface="Cambria Math" panose="02040503050406030204" pitchFamily="18" charset="0"/>
                          </a:rPr>
                          <m:t>1</m:t>
                        </m:r>
                      </m:sup>
                    </m:sSubSup>
                  </m:oMath>
                </a14:m>
                <a:r>
                  <a:rPr lang="es-ES" dirty="0">
                    <a:latin typeface="+mn-lt"/>
                  </a:rPr>
                  <a:t>.</a:t>
                </a:r>
              </a:p>
            </p:txBody>
          </p:sp>
        </mc:Choice>
        <mc:Fallback>
          <p:sp>
            <p:nvSpPr>
              <p:cNvPr id="3" name="Text Placeholder 2">
                <a:extLst>
                  <a:ext uri="{FF2B5EF4-FFF2-40B4-BE49-F238E27FC236}">
                    <a16:creationId xmlns:a16="http://schemas.microsoft.com/office/drawing/2014/main" id="{F179114F-6504-5E93-A73B-17E1401CC8C6}"/>
                  </a:ext>
                </a:extLst>
              </p:cNvPr>
              <p:cNvSpPr>
                <a:spLocks noGrp="1" noRot="1" noChangeAspect="1" noMove="1" noResize="1" noEditPoints="1" noAdjustHandles="1" noChangeArrowheads="1" noChangeShapeType="1" noTextEdit="1"/>
              </p:cNvSpPr>
              <p:nvPr>
                <p:ph type="body" sz="quarter" idx="11"/>
              </p:nvPr>
            </p:nvSpPr>
            <p:spPr>
              <a:xfrm>
                <a:off x="559307" y="988215"/>
                <a:ext cx="11241491" cy="5160126"/>
              </a:xfrm>
              <a:blipFill>
                <a:blip r:embed="rId2"/>
                <a:stretch>
                  <a:fillRect l="-325"/>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F74868E-7616-32FF-1B3D-A4F39ABD1325}"/>
                  </a:ext>
                </a:extLst>
              </p:cNvPr>
              <p:cNvSpPr txBox="1"/>
              <p:nvPr/>
            </p:nvSpPr>
            <p:spPr>
              <a:xfrm>
                <a:off x="4450694" y="6374666"/>
                <a:ext cx="6094476" cy="3703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ES" i="1" smtClean="0">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𝑚𝑖𝑛</m:t>
                          </m:r>
                        </m:sub>
                        <m:sup>
                          <m:r>
                            <a:rPr lang="es-ES" i="1">
                              <a:latin typeface="Cambria Math" panose="02040503050406030204" pitchFamily="18" charset="0"/>
                            </a:rPr>
                            <m:t>𝑠</m:t>
                          </m:r>
                        </m:sup>
                      </m:sSubSup>
                      <m:r>
                        <a:rPr lang="es-ES" b="0" i="1" smtClean="0">
                          <a:latin typeface="Cambria Math" panose="02040503050406030204" pitchFamily="18" charset="0"/>
                        </a:rPr>
                        <m:t>=</m:t>
                      </m:r>
                      <m:func>
                        <m:funcPr>
                          <m:ctrlPr>
                            <a:rPr lang="es-ES" b="0" i="1" smtClean="0">
                              <a:latin typeface="Cambria Math" panose="02040503050406030204" pitchFamily="18" charset="0"/>
                            </a:rPr>
                          </m:ctrlPr>
                        </m:funcPr>
                        <m:fName>
                          <m:r>
                            <m:rPr>
                              <m:sty m:val="p"/>
                            </m:rPr>
                            <a:rPr lang="es-ES" b="0" i="0" smtClean="0">
                              <a:latin typeface="Cambria Math" panose="02040503050406030204" pitchFamily="18" charset="0"/>
                            </a:rPr>
                            <m:t>max</m:t>
                          </m:r>
                        </m:fName>
                        <m:e>
                          <m:d>
                            <m:dPr>
                              <m:ctrlPr>
                                <a:rPr lang="es-ES" b="0" i="1" smtClean="0">
                                  <a:latin typeface="Cambria Math" panose="02040503050406030204" pitchFamily="18" charset="0"/>
                                </a:rPr>
                              </m:ctrlPr>
                            </m:dPr>
                            <m:e>
                              <m:r>
                                <a:rPr lang="es-ES" b="0" i="1" smtClean="0">
                                  <a:latin typeface="Cambria Math" panose="02040503050406030204" pitchFamily="18" charset="0"/>
                                </a:rPr>
                                <m:t>0,</m:t>
                              </m:r>
                              <m:r>
                                <a:rPr lang="es-ES" b="0" i="1" smtClean="0">
                                  <a:latin typeface="Cambria Math" panose="02040503050406030204" pitchFamily="18" charset="0"/>
                                </a:rPr>
                                <m:t>𝑘</m:t>
                              </m:r>
                              <m:r>
                                <a:rPr lang="es-ES" b="0" i="1" smtClean="0">
                                  <a:latin typeface="Cambria Math" panose="02040503050406030204" pitchFamily="18" charset="0"/>
                                </a:rPr>
                                <m:t>−</m:t>
                              </m:r>
                              <m:r>
                                <a:rPr lang="es-ES" b="0" i="1" smtClean="0">
                                  <a:latin typeface="Cambria Math" panose="02040503050406030204" pitchFamily="18" charset="0"/>
                                </a:rPr>
                                <m:t>𝑁</m:t>
                              </m:r>
                              <m:r>
                                <a:rPr lang="es-ES" b="0" i="1" smtClean="0">
                                  <a:latin typeface="Cambria Math" panose="02040503050406030204" pitchFamily="18" charset="0"/>
                                </a:rPr>
                                <m:t>+1</m:t>
                              </m:r>
                            </m:e>
                          </m:d>
                        </m:e>
                      </m:func>
                    </m:oMath>
                  </m:oMathPara>
                </a14:m>
                <a:endParaRPr lang="es-ES" dirty="0"/>
              </a:p>
            </p:txBody>
          </p:sp>
        </mc:Choice>
        <mc:Fallback>
          <p:sp>
            <p:nvSpPr>
              <p:cNvPr id="11" name="TextBox 10">
                <a:extLst>
                  <a:ext uri="{FF2B5EF4-FFF2-40B4-BE49-F238E27FC236}">
                    <a16:creationId xmlns:a16="http://schemas.microsoft.com/office/drawing/2014/main" id="{8F74868E-7616-32FF-1B3D-A4F39ABD1325}"/>
                  </a:ext>
                </a:extLst>
              </p:cNvPr>
              <p:cNvSpPr txBox="1">
                <a:spLocks noRot="1" noChangeAspect="1" noMove="1" noResize="1" noEditPoints="1" noAdjustHandles="1" noChangeArrowheads="1" noChangeShapeType="1" noTextEdit="1"/>
              </p:cNvSpPr>
              <p:nvPr/>
            </p:nvSpPr>
            <p:spPr>
              <a:xfrm>
                <a:off x="4450694" y="6374666"/>
                <a:ext cx="6094476" cy="370358"/>
              </a:xfrm>
              <a:prstGeom prst="rect">
                <a:avLst/>
              </a:prstGeom>
              <a:blipFill>
                <a:blip r:embed="rId3"/>
                <a:stretch>
                  <a:fillRect b="-66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34FF1AE-4EC8-1B53-6CB3-7F9131E7BC6C}"/>
                  </a:ext>
                </a:extLst>
              </p:cNvPr>
              <p:cNvSpPr txBox="1"/>
              <p:nvPr/>
            </p:nvSpPr>
            <p:spPr>
              <a:xfrm>
                <a:off x="6856476" y="6366500"/>
                <a:ext cx="6643116" cy="446276"/>
              </a:xfrm>
              <a:prstGeom prst="rect">
                <a:avLst/>
              </a:prstGeom>
              <a:noFill/>
            </p:spPr>
            <p:txBody>
              <a:bodyPr wrap="square">
                <a:spAutoFit/>
              </a:bodyPr>
              <a:lstStyle/>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bSup>
                        <m:sSubSupPr>
                          <m:ctrlPr>
                            <a:rPr lang="es-ES" i="1" smtClean="0">
                              <a:latin typeface="Cambria Math" panose="02040503050406030204" pitchFamily="18" charset="0"/>
                            </a:rPr>
                          </m:ctrlPr>
                        </m:sSubSupPr>
                        <m:e>
                          <m:r>
                            <a:rPr lang="es-ES" i="1">
                              <a:latin typeface="Cambria Math" panose="02040503050406030204" pitchFamily="18" charset="0"/>
                            </a:rPr>
                            <m:t>𝑖</m:t>
                          </m:r>
                        </m:e>
                        <m:sub>
                          <m:r>
                            <a:rPr lang="es-ES" i="1">
                              <a:latin typeface="Cambria Math" panose="02040503050406030204" pitchFamily="18" charset="0"/>
                            </a:rPr>
                            <m:t>𝑚𝑎𝑥</m:t>
                          </m:r>
                        </m:sub>
                        <m:sup>
                          <m:r>
                            <a:rPr lang="es-ES" i="1">
                              <a:latin typeface="Cambria Math" panose="02040503050406030204" pitchFamily="18" charset="0"/>
                            </a:rPr>
                            <m:t>𝑠</m:t>
                          </m:r>
                        </m:sup>
                      </m:sSubSup>
                      <m:r>
                        <a:rPr lang="es-ES" b="0" i="1" smtClean="0">
                          <a:latin typeface="Cambria Math" panose="02040503050406030204" pitchFamily="18" charset="0"/>
                        </a:rPr>
                        <m:t>=</m:t>
                      </m:r>
                      <m:r>
                        <m:rPr>
                          <m:sty m:val="p"/>
                        </m:rPr>
                        <a:rPr lang="es-ES" b="0" i="0" smtClean="0">
                          <a:latin typeface="Cambria Math" panose="02040503050406030204" pitchFamily="18" charset="0"/>
                        </a:rPr>
                        <m:t>min</m:t>
                      </m:r>
                      <m:r>
                        <a:rPr lang="es-ES" b="0" i="1" smtClean="0">
                          <a:latin typeface="Cambria Math" panose="02040503050406030204" pitchFamily="18" charset="0"/>
                        </a:rPr>
                        <m:t>⁡(</m:t>
                      </m:r>
                      <m:r>
                        <a:rPr lang="es-ES" b="0" i="1" smtClean="0">
                          <a:latin typeface="Cambria Math" panose="02040503050406030204" pitchFamily="18" charset="0"/>
                        </a:rPr>
                        <m:t>𝑘</m:t>
                      </m:r>
                      <m:r>
                        <a:rPr lang="es-ES" b="0" i="1" smtClean="0">
                          <a:latin typeface="Cambria Math" panose="02040503050406030204" pitchFamily="18" charset="0"/>
                        </a:rPr>
                        <m:t>, </m:t>
                      </m:r>
                      <m:r>
                        <a:rPr lang="es-ES" b="0" i="1" smtClean="0">
                          <a:latin typeface="Cambria Math" panose="02040503050406030204" pitchFamily="18" charset="0"/>
                        </a:rPr>
                        <m:t>𝑁</m:t>
                      </m:r>
                      <m:r>
                        <a:rPr lang="es-ES" b="0" i="1" smtClean="0">
                          <a:latin typeface="Cambria Math" panose="02040503050406030204" pitchFamily="18" charset="0"/>
                        </a:rPr>
                        <m:t>−1)</m:t>
                      </m:r>
                    </m:oMath>
                  </m:oMathPara>
                </a14:m>
                <a:endParaRPr lang="es-ES" dirty="0">
                  <a:latin typeface="+mn-lt"/>
                </a:endParaRPr>
              </a:p>
            </p:txBody>
          </p:sp>
        </mc:Choice>
        <mc:Fallback>
          <p:sp>
            <p:nvSpPr>
              <p:cNvPr id="13" name="TextBox 12">
                <a:extLst>
                  <a:ext uri="{FF2B5EF4-FFF2-40B4-BE49-F238E27FC236}">
                    <a16:creationId xmlns:a16="http://schemas.microsoft.com/office/drawing/2014/main" id="{C34FF1AE-4EC8-1B53-6CB3-7F9131E7BC6C}"/>
                  </a:ext>
                </a:extLst>
              </p:cNvPr>
              <p:cNvSpPr txBox="1">
                <a:spLocks noRot="1" noChangeAspect="1" noMove="1" noResize="1" noEditPoints="1" noAdjustHandles="1" noChangeArrowheads="1" noChangeShapeType="1" noTextEdit="1"/>
              </p:cNvSpPr>
              <p:nvPr/>
            </p:nvSpPr>
            <p:spPr>
              <a:xfrm>
                <a:off x="6856476" y="6366500"/>
                <a:ext cx="6643116" cy="446276"/>
              </a:xfrm>
              <a:prstGeom prst="rect">
                <a:avLst/>
              </a:prstGeom>
              <a:blipFill>
                <a:blip r:embed="rId4"/>
                <a:stretch>
                  <a:fillRect/>
                </a:stretch>
              </a:blipFill>
            </p:spPr>
            <p:txBody>
              <a:bodyPr/>
              <a:lstStyle/>
              <a:p>
                <a:r>
                  <a:rPr lang="es-ES">
                    <a:noFill/>
                  </a:rPr>
                  <a:t> </a:t>
                </a:r>
              </a:p>
            </p:txBody>
          </p:sp>
        </mc:Fallback>
      </mc:AlternateContent>
      <p:sp>
        <p:nvSpPr>
          <p:cNvPr id="14" name="Rectangle 13">
            <a:extLst>
              <a:ext uri="{FF2B5EF4-FFF2-40B4-BE49-F238E27FC236}">
                <a16:creationId xmlns:a16="http://schemas.microsoft.com/office/drawing/2014/main" id="{68C57899-10FB-D1BA-4373-E9E0C341B93B}"/>
              </a:ext>
            </a:extLst>
          </p:cNvPr>
          <p:cNvSpPr/>
          <p:nvPr/>
        </p:nvSpPr>
        <p:spPr>
          <a:xfrm>
            <a:off x="6096000" y="6331220"/>
            <a:ext cx="5215128" cy="526780"/>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2" name="Straight Connector 11">
            <a:extLst>
              <a:ext uri="{FF2B5EF4-FFF2-40B4-BE49-F238E27FC236}">
                <a16:creationId xmlns:a16="http://schemas.microsoft.com/office/drawing/2014/main" id="{C467B6E3-040E-D693-73B5-3CE0A10228CA}"/>
              </a:ext>
            </a:extLst>
          </p:cNvPr>
          <p:cNvCxnSpPr/>
          <p:nvPr/>
        </p:nvCxnSpPr>
        <p:spPr>
          <a:xfrm>
            <a:off x="3255264" y="2148840"/>
            <a:ext cx="0" cy="21945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B34D4D0-445F-0ED9-E6C4-6822E8FEF5ED}"/>
              </a:ext>
            </a:extLst>
          </p:cNvPr>
          <p:cNvCxnSpPr/>
          <p:nvPr/>
        </p:nvCxnSpPr>
        <p:spPr>
          <a:xfrm>
            <a:off x="4221480" y="2148840"/>
            <a:ext cx="0" cy="21945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48479D2-6808-D49E-F3D8-2F39BD502CE4}"/>
              </a:ext>
            </a:extLst>
          </p:cNvPr>
          <p:cNvCxnSpPr>
            <a:cxnSpLocks/>
          </p:cNvCxnSpPr>
          <p:nvPr/>
        </p:nvCxnSpPr>
        <p:spPr>
          <a:xfrm flipH="1">
            <a:off x="2398776" y="2886456"/>
            <a:ext cx="27035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0DF906-D8B7-9312-561E-82F23118D853}"/>
              </a:ext>
            </a:extLst>
          </p:cNvPr>
          <p:cNvCxnSpPr>
            <a:cxnSpLocks/>
          </p:cNvCxnSpPr>
          <p:nvPr/>
        </p:nvCxnSpPr>
        <p:spPr>
          <a:xfrm flipH="1">
            <a:off x="2322576" y="3605784"/>
            <a:ext cx="277977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A092FA8-224C-27D8-785A-D8BADCB8BCC2}"/>
              </a:ext>
            </a:extLst>
          </p:cNvPr>
          <p:cNvCxnSpPr>
            <a:cxnSpLocks/>
          </p:cNvCxnSpPr>
          <p:nvPr/>
        </p:nvCxnSpPr>
        <p:spPr>
          <a:xfrm>
            <a:off x="10064496" y="1097280"/>
            <a:ext cx="0" cy="10515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4E653F8-F7FC-AF71-B9E5-993719CB017A}"/>
              </a:ext>
            </a:extLst>
          </p:cNvPr>
          <p:cNvCxnSpPr>
            <a:cxnSpLocks/>
          </p:cNvCxnSpPr>
          <p:nvPr/>
        </p:nvCxnSpPr>
        <p:spPr>
          <a:xfrm flipH="1">
            <a:off x="9517380" y="1630680"/>
            <a:ext cx="1094232"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502122"/>
      </p:ext>
    </p:extLst>
  </p:cSld>
  <p:clrMapOvr>
    <a:masterClrMapping/>
  </p:clrMapOvr>
</p:sld>
</file>

<file path=ppt/theme/theme1.xml><?xml version="1.0" encoding="utf-8"?>
<a:theme xmlns:a="http://schemas.openxmlformats.org/drawingml/2006/main" name="Tema de Office">
  <a:themeElements>
    <a:clrScheme name="SpinCo">
      <a:dk1>
        <a:srgbClr val="000000"/>
      </a:dk1>
      <a:lt1>
        <a:srgbClr val="FFFFFF"/>
      </a:lt1>
      <a:dk2>
        <a:srgbClr val="000000"/>
      </a:dk2>
      <a:lt2>
        <a:srgbClr val="FFFFFF"/>
      </a:lt2>
      <a:accent1>
        <a:srgbClr val="FF6D43"/>
      </a:accent1>
      <a:accent2>
        <a:srgbClr val="002D3C"/>
      </a:accent2>
      <a:accent3>
        <a:srgbClr val="ECECED"/>
      </a:accent3>
      <a:accent4>
        <a:srgbClr val="000000"/>
      </a:accent4>
      <a:accent5>
        <a:srgbClr val="FFFFFF"/>
      </a:accent5>
      <a:accent6>
        <a:srgbClr val="000000"/>
      </a:accent6>
      <a:hlink>
        <a:srgbClr val="0563C1"/>
      </a:hlink>
      <a:folHlink>
        <a:srgbClr val="954F72"/>
      </a:folHlink>
    </a:clrScheme>
    <a:fontScheme name="Eviden">
      <a:majorFont>
        <a:latin typeface="Montserrat 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viden Orange">
      <a:srgbClr val="FF6D43"/>
    </a:custClr>
    <a:custClr name="Deep Blue">
      <a:srgbClr val="002D3C"/>
    </a:custClr>
    <a:custClr name="Light Gray">
      <a:srgbClr val="ECECED"/>
    </a:custClr>
    <a:custClr name="Black">
      <a:srgbClr val="000000"/>
    </a:custClr>
    <a:custClr name="White">
      <a:srgbClr val="FFFFFF"/>
    </a:custClr>
  </a:custClrLst>
  <a:extLst>
    <a:ext uri="{05A4C25C-085E-4340-85A3-A5531E510DB2}">
      <thm15:themeFamily xmlns:thm15="http://schemas.microsoft.com/office/thememl/2012/main" name="Presentation3" id="{53025FF8-1AA2-3E4A-A391-4A71322E2734}" vid="{101AAFFE-C9D7-BF49-8F77-20878D5B85D9}"/>
    </a:ext>
  </a:extLst>
</a:theme>
</file>

<file path=docProps/app.xml><?xml version="1.0" encoding="utf-8"?>
<Properties xmlns="http://schemas.openxmlformats.org/officeDocument/2006/extended-properties" xmlns:vt="http://schemas.openxmlformats.org/officeDocument/2006/docPropsVTypes">
  <Template/>
  <TotalTime>3162</TotalTime>
  <Words>1642</Words>
  <Application>Microsoft Office PowerPoint</Application>
  <PresentationFormat>Widescreen</PresentationFormat>
  <Paragraphs>154</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Cambria Math</vt:lpstr>
      <vt:lpstr>Lucida Sans Unicode</vt:lpstr>
      <vt:lpstr>Montserrat</vt:lpstr>
      <vt:lpstr>Montserrat Bold</vt:lpstr>
      <vt:lpstr>Montserrat Medium</vt:lpstr>
      <vt:lpstr>Montserrat Regular</vt:lpstr>
      <vt:lpstr>Montserrat SemiBold</vt:lpstr>
      <vt:lpstr>Raleway Light</vt:lpstr>
      <vt:lpstr>Times New Roman</vt:lpstr>
      <vt:lpstr>Tema de Office</vt:lpstr>
      <vt:lpstr>Resolución del problema de las N reinas con técnicas de Optimización Combinatoria</vt:lpstr>
      <vt:lpstr>1. Introducción</vt:lpstr>
      <vt:lpstr>1. Introducción</vt:lpstr>
      <vt:lpstr>2. Deducción de la función de coste</vt:lpstr>
      <vt:lpstr>2. Deducción de la función de coste</vt:lpstr>
      <vt:lpstr>2. Deducción de la función de coste</vt:lpstr>
      <vt:lpstr>3. Deducción de la matriz QUBO</vt:lpstr>
      <vt:lpstr>3. Deducción de la matriz QUBO</vt:lpstr>
      <vt:lpstr>3. Deducción de la matriz QUBO</vt:lpstr>
      <vt:lpstr>3. Deducción de la matriz QUBO</vt:lpstr>
      <vt:lpstr>4. Ejecución en un Quantum Annealer (QA)</vt:lpstr>
      <vt:lpstr>5. Aplicación del algoritmo Simulated Annealing</vt:lpstr>
      <vt:lpstr>6. Aplicación de algoritmo híbrido</vt:lpstr>
      <vt:lpstr>7. Comparativa de Simulated Annealing y Híbrido</vt:lpstr>
      <vt:lpstr>Aplicaciones</vt:lpstr>
      <vt:lpstr>8. Conclusión</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César Hernando</dc:creator>
  <cp:lastModifiedBy>César Hernando</cp:lastModifiedBy>
  <cp:revision>1</cp:revision>
  <dcterms:created xsi:type="dcterms:W3CDTF">2024-08-07T08:22:35Z</dcterms:created>
  <dcterms:modified xsi:type="dcterms:W3CDTF">2024-08-09T13:24:24Z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b69475-382c-4c7a-b21d-8ca64eeef1bd_Enabled">
    <vt:lpwstr>true</vt:lpwstr>
  </property>
  <property fmtid="{D5CDD505-2E9C-101B-9397-08002B2CF9AE}" pid="3" name="MSIP_Label_ecb69475-382c-4c7a-b21d-8ca64eeef1bd_SetDate">
    <vt:lpwstr>2024-08-07T08:42:02Z</vt:lpwstr>
  </property>
  <property fmtid="{D5CDD505-2E9C-101B-9397-08002B2CF9AE}" pid="4" name="MSIP_Label_ecb69475-382c-4c7a-b21d-8ca64eeef1bd_Method">
    <vt:lpwstr>Standard</vt:lpwstr>
  </property>
  <property fmtid="{D5CDD505-2E9C-101B-9397-08002B2CF9AE}" pid="5" name="MSIP_Label_ecb69475-382c-4c7a-b21d-8ca64eeef1bd_Name">
    <vt:lpwstr>Eviden For Internal Use - All Employees</vt:lpwstr>
  </property>
  <property fmtid="{D5CDD505-2E9C-101B-9397-08002B2CF9AE}" pid="6" name="MSIP_Label_ecb69475-382c-4c7a-b21d-8ca64eeef1bd_SiteId">
    <vt:lpwstr>7d1c7785-2d8a-437d-b842-1ed5d8fbe00a</vt:lpwstr>
  </property>
  <property fmtid="{D5CDD505-2E9C-101B-9397-08002B2CF9AE}" pid="7" name="MSIP_Label_ecb69475-382c-4c7a-b21d-8ca64eeef1bd_ActionId">
    <vt:lpwstr>c5335921-588e-4f1b-aca2-d4ac9aa61fdf</vt:lpwstr>
  </property>
  <property fmtid="{D5CDD505-2E9C-101B-9397-08002B2CF9AE}" pid="8" name="MSIP_Label_ecb69475-382c-4c7a-b21d-8ca64eeef1bd_ContentBits">
    <vt:lpwstr>0</vt:lpwstr>
  </property>
</Properties>
</file>