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80" r:id="rId20"/>
    <p:sldId id="272" r:id="rId21"/>
    <p:sldId id="275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Hernando de la Fuente" userId="caedcc48-279c-485f-ac9f-770aecf1d32d" providerId="ADAL" clId="{0572C260-7D5A-4D4E-97DB-67ECCB1FA5AC}"/>
    <pc:docChg chg="undo redo custSel addSld delSld modSld sldOrd">
      <pc:chgData name="Cesar Hernando de la Fuente" userId="caedcc48-279c-485f-ac9f-770aecf1d32d" providerId="ADAL" clId="{0572C260-7D5A-4D4E-97DB-67ECCB1FA5AC}" dt="2024-07-16T08:24:49.866" v="5120" actId="113"/>
      <pc:docMkLst>
        <pc:docMk/>
      </pc:docMkLst>
      <pc:sldChg chg="modSp mod">
        <pc:chgData name="Cesar Hernando de la Fuente" userId="caedcc48-279c-485f-ac9f-770aecf1d32d" providerId="ADAL" clId="{0572C260-7D5A-4D4E-97DB-67ECCB1FA5AC}" dt="2024-07-10T10:16:11.816" v="1384" actId="113"/>
        <pc:sldMkLst>
          <pc:docMk/>
          <pc:sldMk cId="326517369" sldId="256"/>
        </pc:sldMkLst>
        <pc:spChg chg="mod">
          <ac:chgData name="Cesar Hernando de la Fuente" userId="caedcc48-279c-485f-ac9f-770aecf1d32d" providerId="ADAL" clId="{0572C260-7D5A-4D4E-97DB-67ECCB1FA5AC}" dt="2024-07-10T10:16:11.816" v="1384" actId="113"/>
          <ac:spMkLst>
            <pc:docMk/>
            <pc:sldMk cId="326517369" sldId="256"/>
            <ac:spMk id="3" creationId="{DD15EA67-CFA5-26C2-C8EB-AE52E62A05DA}"/>
          </ac:spMkLst>
        </pc:spChg>
      </pc:sldChg>
      <pc:sldChg chg="addSp delSp modSp mod">
        <pc:chgData name="Cesar Hernando de la Fuente" userId="caedcc48-279c-485f-ac9f-770aecf1d32d" providerId="ADAL" clId="{0572C260-7D5A-4D4E-97DB-67ECCB1FA5AC}" dt="2024-07-10T09:03:41.872" v="607" actId="1582"/>
        <pc:sldMkLst>
          <pc:docMk/>
          <pc:sldMk cId="3648839731" sldId="258"/>
        </pc:sldMkLst>
        <pc:spChg chg="mod">
          <ac:chgData name="Cesar Hernando de la Fuente" userId="caedcc48-279c-485f-ac9f-770aecf1d32d" providerId="ADAL" clId="{0572C260-7D5A-4D4E-97DB-67ECCB1FA5AC}" dt="2024-07-10T08:10:10.171" v="19" actId="113"/>
          <ac:spMkLst>
            <pc:docMk/>
            <pc:sldMk cId="3648839731" sldId="258"/>
            <ac:spMk id="6" creationId="{A65823AC-10CE-143C-8A7C-81D76CF9962B}"/>
          </ac:spMkLst>
        </pc:spChg>
        <pc:picChg chg="add mod">
          <ac:chgData name="Cesar Hernando de la Fuente" userId="caedcc48-279c-485f-ac9f-770aecf1d32d" providerId="ADAL" clId="{0572C260-7D5A-4D4E-97DB-67ECCB1FA5AC}" dt="2024-07-10T09:03:41.872" v="607" actId="1582"/>
          <ac:picMkLst>
            <pc:docMk/>
            <pc:sldMk cId="3648839731" sldId="258"/>
            <ac:picMk id="9" creationId="{2A123267-9891-E919-880F-C26FB3827057}"/>
          </ac:picMkLst>
        </pc:picChg>
        <pc:picChg chg="del mod">
          <ac:chgData name="Cesar Hernando de la Fuente" userId="caedcc48-279c-485f-ac9f-770aecf1d32d" providerId="ADAL" clId="{0572C260-7D5A-4D4E-97DB-67ECCB1FA5AC}" dt="2024-07-10T09:03:09.391" v="602" actId="478"/>
          <ac:picMkLst>
            <pc:docMk/>
            <pc:sldMk cId="3648839731" sldId="258"/>
            <ac:picMk id="11" creationId="{A85C6027-FE2A-19C1-4AE5-3FB23AA381F8}"/>
          </ac:picMkLst>
        </pc:picChg>
      </pc:sldChg>
      <pc:sldChg chg="addSp modSp mod">
        <pc:chgData name="Cesar Hernando de la Fuente" userId="caedcc48-279c-485f-ac9f-770aecf1d32d" providerId="ADAL" clId="{0572C260-7D5A-4D4E-97DB-67ECCB1FA5AC}" dt="2024-07-12T11:04:25.643" v="4505" actId="1038"/>
        <pc:sldMkLst>
          <pc:docMk/>
          <pc:sldMk cId="3883506337" sldId="260"/>
        </pc:sldMkLst>
        <pc:cxnChg chg="add mod">
          <ac:chgData name="Cesar Hernando de la Fuente" userId="caedcc48-279c-485f-ac9f-770aecf1d32d" providerId="ADAL" clId="{0572C260-7D5A-4D4E-97DB-67ECCB1FA5AC}" dt="2024-07-12T11:04:04.910" v="4497" actId="1582"/>
          <ac:cxnSpMkLst>
            <pc:docMk/>
            <pc:sldMk cId="3883506337" sldId="260"/>
            <ac:cxnSpMk id="10" creationId="{C7A3BFFA-03EE-950F-4801-CF9FA0BF1250}"/>
          </ac:cxnSpMkLst>
        </pc:cxnChg>
        <pc:cxnChg chg="add mod">
          <ac:chgData name="Cesar Hernando de la Fuente" userId="caedcc48-279c-485f-ac9f-770aecf1d32d" providerId="ADAL" clId="{0572C260-7D5A-4D4E-97DB-67ECCB1FA5AC}" dt="2024-07-12T11:04:25.643" v="4505" actId="1038"/>
          <ac:cxnSpMkLst>
            <pc:docMk/>
            <pc:sldMk cId="3883506337" sldId="260"/>
            <ac:cxnSpMk id="11" creationId="{EFA7FCCF-5651-E304-8894-3DF70969C68D}"/>
          </ac:cxnSpMkLst>
        </pc:cxnChg>
      </pc:sldChg>
      <pc:sldChg chg="modSp mod">
        <pc:chgData name="Cesar Hernando de la Fuente" userId="caedcc48-279c-485f-ac9f-770aecf1d32d" providerId="ADAL" clId="{0572C260-7D5A-4D4E-97DB-67ECCB1FA5AC}" dt="2024-07-10T08:11:03.751" v="131" actId="20577"/>
        <pc:sldMkLst>
          <pc:docMk/>
          <pc:sldMk cId="160183890" sldId="270"/>
        </pc:sldMkLst>
        <pc:spChg chg="mod">
          <ac:chgData name="Cesar Hernando de la Fuente" userId="caedcc48-279c-485f-ac9f-770aecf1d32d" providerId="ADAL" clId="{0572C260-7D5A-4D4E-97DB-67ECCB1FA5AC}" dt="2024-07-10T08:11:03.751" v="131" actId="20577"/>
          <ac:spMkLst>
            <pc:docMk/>
            <pc:sldMk cId="160183890" sldId="270"/>
            <ac:spMk id="3" creationId="{7269178F-6FB1-419B-A786-E41AE9FD1F6E}"/>
          </ac:spMkLst>
        </pc:spChg>
      </pc:sldChg>
      <pc:sldChg chg="modSp mod">
        <pc:chgData name="Cesar Hernando de la Fuente" userId="caedcc48-279c-485f-ac9f-770aecf1d32d" providerId="ADAL" clId="{0572C260-7D5A-4D4E-97DB-67ECCB1FA5AC}" dt="2024-07-10T08:11:36.188" v="158" actId="14100"/>
        <pc:sldMkLst>
          <pc:docMk/>
          <pc:sldMk cId="242458988" sldId="271"/>
        </pc:sldMkLst>
        <pc:spChg chg="mod">
          <ac:chgData name="Cesar Hernando de la Fuente" userId="caedcc48-279c-485f-ac9f-770aecf1d32d" providerId="ADAL" clId="{0572C260-7D5A-4D4E-97DB-67ECCB1FA5AC}" dt="2024-07-10T08:11:36.188" v="158" actId="14100"/>
          <ac:spMkLst>
            <pc:docMk/>
            <pc:sldMk cId="242458988" sldId="271"/>
            <ac:spMk id="2" creationId="{B34CC032-59E9-7EF5-BB81-755D2D558252}"/>
          </ac:spMkLst>
        </pc:spChg>
        <pc:picChg chg="mod">
          <ac:chgData name="Cesar Hernando de la Fuente" userId="caedcc48-279c-485f-ac9f-770aecf1d32d" providerId="ADAL" clId="{0572C260-7D5A-4D4E-97DB-67ECCB1FA5AC}" dt="2024-07-09T15:03:01.368" v="2" actId="1076"/>
          <ac:picMkLst>
            <pc:docMk/>
            <pc:sldMk cId="242458988" sldId="271"/>
            <ac:picMk id="5" creationId="{E9D09B8C-3CF7-5E62-5652-A474411EC6C9}"/>
          </ac:picMkLst>
        </pc:picChg>
      </pc:sldChg>
      <pc:sldChg chg="modSp mod ord">
        <pc:chgData name="Cesar Hernando de la Fuente" userId="caedcc48-279c-485f-ac9f-770aecf1d32d" providerId="ADAL" clId="{0572C260-7D5A-4D4E-97DB-67ECCB1FA5AC}" dt="2024-07-10T08:13:43.810" v="330" actId="20577"/>
        <pc:sldMkLst>
          <pc:docMk/>
          <pc:sldMk cId="2867056285" sldId="272"/>
        </pc:sldMkLst>
        <pc:spChg chg="mod">
          <ac:chgData name="Cesar Hernando de la Fuente" userId="caedcc48-279c-485f-ac9f-770aecf1d32d" providerId="ADAL" clId="{0572C260-7D5A-4D4E-97DB-67ECCB1FA5AC}" dt="2024-07-10T08:13:43.810" v="330" actId="20577"/>
          <ac:spMkLst>
            <pc:docMk/>
            <pc:sldMk cId="2867056285" sldId="272"/>
            <ac:spMk id="3" creationId="{4B693DED-F10A-239E-FAD0-3703EAC1B329}"/>
          </ac:spMkLst>
        </pc:spChg>
      </pc:sldChg>
      <pc:sldChg chg="addSp delSp modSp new mod">
        <pc:chgData name="Cesar Hernando de la Fuente" userId="caedcc48-279c-485f-ac9f-770aecf1d32d" providerId="ADAL" clId="{0572C260-7D5A-4D4E-97DB-67ECCB1FA5AC}" dt="2024-07-10T08:53:08.215" v="531" actId="1076"/>
        <pc:sldMkLst>
          <pc:docMk/>
          <pc:sldMk cId="2894508629" sldId="273"/>
        </pc:sldMkLst>
        <pc:spChg chg="mod">
          <ac:chgData name="Cesar Hernando de la Fuente" userId="caedcc48-279c-485f-ac9f-770aecf1d32d" providerId="ADAL" clId="{0572C260-7D5A-4D4E-97DB-67ECCB1FA5AC}" dt="2024-07-10T08:51:28.559" v="412" actId="113"/>
          <ac:spMkLst>
            <pc:docMk/>
            <pc:sldMk cId="2894508629" sldId="273"/>
            <ac:spMk id="2" creationId="{6503BE81-6B06-8CC9-1290-025D0C43B2C9}"/>
          </ac:spMkLst>
        </pc:spChg>
        <pc:spChg chg="del">
          <ac:chgData name="Cesar Hernando de la Fuente" userId="caedcc48-279c-485f-ac9f-770aecf1d32d" providerId="ADAL" clId="{0572C260-7D5A-4D4E-97DB-67ECCB1FA5AC}" dt="2024-07-10T08:51:08.378" v="402" actId="478"/>
          <ac:spMkLst>
            <pc:docMk/>
            <pc:sldMk cId="2894508629" sldId="273"/>
            <ac:spMk id="3" creationId="{9FC85C77-27ED-EF32-4363-6961990EEBBC}"/>
          </ac:spMkLst>
        </pc:spChg>
        <pc:spChg chg="add mod">
          <ac:chgData name="Cesar Hernando de la Fuente" userId="caedcc48-279c-485f-ac9f-770aecf1d32d" providerId="ADAL" clId="{0572C260-7D5A-4D4E-97DB-67ECCB1FA5AC}" dt="2024-07-10T08:53:08.215" v="531" actId="1076"/>
          <ac:spMkLst>
            <pc:docMk/>
            <pc:sldMk cId="2894508629" sldId="273"/>
            <ac:spMk id="6" creationId="{1FBAD214-CF2B-37C3-A1C3-E3AB33180159}"/>
          </ac:spMkLst>
        </pc:spChg>
        <pc:picChg chg="add mod">
          <ac:chgData name="Cesar Hernando de la Fuente" userId="caedcc48-279c-485f-ac9f-770aecf1d32d" providerId="ADAL" clId="{0572C260-7D5A-4D4E-97DB-67ECCB1FA5AC}" dt="2024-07-10T08:51:36.589" v="413" actId="1076"/>
          <ac:picMkLst>
            <pc:docMk/>
            <pc:sldMk cId="2894508629" sldId="273"/>
            <ac:picMk id="5" creationId="{78D380F4-67CD-E7DC-3979-C6B9DA81A3D1}"/>
          </ac:picMkLst>
        </pc:picChg>
      </pc:sldChg>
      <pc:sldChg chg="addSp delSp modSp new mod">
        <pc:chgData name="Cesar Hernando de la Fuente" userId="caedcc48-279c-485f-ac9f-770aecf1d32d" providerId="ADAL" clId="{0572C260-7D5A-4D4E-97DB-67ECCB1FA5AC}" dt="2024-07-10T09:02:51.011" v="601" actId="20577"/>
        <pc:sldMkLst>
          <pc:docMk/>
          <pc:sldMk cId="3214305692" sldId="274"/>
        </pc:sldMkLst>
        <pc:spChg chg="mod">
          <ac:chgData name="Cesar Hernando de la Fuente" userId="caedcc48-279c-485f-ac9f-770aecf1d32d" providerId="ADAL" clId="{0572C260-7D5A-4D4E-97DB-67ECCB1FA5AC}" dt="2024-07-10T08:53:27.179" v="568" actId="20577"/>
          <ac:spMkLst>
            <pc:docMk/>
            <pc:sldMk cId="3214305692" sldId="274"/>
            <ac:spMk id="2" creationId="{7AD656CB-0393-8552-168E-35FEF5D3FFC4}"/>
          </ac:spMkLst>
        </pc:spChg>
        <pc:spChg chg="del">
          <ac:chgData name="Cesar Hernando de la Fuente" userId="caedcc48-279c-485f-ac9f-770aecf1d32d" providerId="ADAL" clId="{0572C260-7D5A-4D4E-97DB-67ECCB1FA5AC}" dt="2024-07-10T09:01:00.992" v="569" actId="478"/>
          <ac:spMkLst>
            <pc:docMk/>
            <pc:sldMk cId="3214305692" sldId="274"/>
            <ac:spMk id="3" creationId="{9A80C756-4BBA-83B3-288A-B8B7D7B63FBB}"/>
          </ac:spMkLst>
        </pc:spChg>
        <pc:spChg chg="add mod">
          <ac:chgData name="Cesar Hernando de la Fuente" userId="caedcc48-279c-485f-ac9f-770aecf1d32d" providerId="ADAL" clId="{0572C260-7D5A-4D4E-97DB-67ECCB1FA5AC}" dt="2024-07-10T09:02:38.751" v="597" actId="1076"/>
          <ac:spMkLst>
            <pc:docMk/>
            <pc:sldMk cId="3214305692" sldId="274"/>
            <ac:spMk id="8" creationId="{4C248F66-3BCB-06C8-1280-B6F965904E5D}"/>
          </ac:spMkLst>
        </pc:spChg>
        <pc:spChg chg="add mod">
          <ac:chgData name="Cesar Hernando de la Fuente" userId="caedcc48-279c-485f-ac9f-770aecf1d32d" providerId="ADAL" clId="{0572C260-7D5A-4D4E-97DB-67ECCB1FA5AC}" dt="2024-07-10T09:02:51.011" v="601" actId="20577"/>
          <ac:spMkLst>
            <pc:docMk/>
            <pc:sldMk cId="3214305692" sldId="274"/>
            <ac:spMk id="9" creationId="{0F767211-0A04-0774-3AE3-4A6514F9496C}"/>
          </ac:spMkLst>
        </pc:spChg>
        <pc:picChg chg="add mod modCrop">
          <ac:chgData name="Cesar Hernando de la Fuente" userId="caedcc48-279c-485f-ac9f-770aecf1d32d" providerId="ADAL" clId="{0572C260-7D5A-4D4E-97DB-67ECCB1FA5AC}" dt="2024-07-10T09:02:19.930" v="591" actId="1076"/>
          <ac:picMkLst>
            <pc:docMk/>
            <pc:sldMk cId="3214305692" sldId="274"/>
            <ac:picMk id="5" creationId="{170776CB-E665-AEF8-4A5C-D6E61DCEC2AE}"/>
          </ac:picMkLst>
        </pc:picChg>
        <pc:picChg chg="add mod modCrop">
          <ac:chgData name="Cesar Hernando de la Fuente" userId="caedcc48-279c-485f-ac9f-770aecf1d32d" providerId="ADAL" clId="{0572C260-7D5A-4D4E-97DB-67ECCB1FA5AC}" dt="2024-07-10T09:02:16.721" v="590" actId="1076"/>
          <ac:picMkLst>
            <pc:docMk/>
            <pc:sldMk cId="3214305692" sldId="274"/>
            <ac:picMk id="7" creationId="{97C21966-6818-25D2-169E-8949CAA77357}"/>
          </ac:picMkLst>
        </pc:picChg>
      </pc:sldChg>
      <pc:sldChg chg="addSp delSp modSp new mod delAnim modAnim">
        <pc:chgData name="Cesar Hernando de la Fuente" userId="caedcc48-279c-485f-ac9f-770aecf1d32d" providerId="ADAL" clId="{0572C260-7D5A-4D4E-97DB-67ECCB1FA5AC}" dt="2024-07-10T10:15:45.804" v="1379"/>
        <pc:sldMkLst>
          <pc:docMk/>
          <pc:sldMk cId="4200120847" sldId="275"/>
        </pc:sldMkLst>
        <pc:spChg chg="mod">
          <ac:chgData name="Cesar Hernando de la Fuente" userId="caedcc48-279c-485f-ac9f-770aecf1d32d" providerId="ADAL" clId="{0572C260-7D5A-4D4E-97DB-67ECCB1FA5AC}" dt="2024-07-10T09:41:56.142" v="980" actId="20577"/>
          <ac:spMkLst>
            <pc:docMk/>
            <pc:sldMk cId="4200120847" sldId="275"/>
            <ac:spMk id="2" creationId="{504F356C-8716-0E6E-C90D-0EBE35D5D015}"/>
          </ac:spMkLst>
        </pc:spChg>
        <pc:spChg chg="del">
          <ac:chgData name="Cesar Hernando de la Fuente" userId="caedcc48-279c-485f-ac9f-770aecf1d32d" providerId="ADAL" clId="{0572C260-7D5A-4D4E-97DB-67ECCB1FA5AC}" dt="2024-07-10T09:25:33.105" v="636" actId="478"/>
          <ac:spMkLst>
            <pc:docMk/>
            <pc:sldMk cId="4200120847" sldId="275"/>
            <ac:spMk id="3" creationId="{196704BD-95E6-07BE-FC98-618B7A3C2054}"/>
          </ac:spMkLst>
        </pc:spChg>
        <pc:spChg chg="add mod">
          <ac:chgData name="Cesar Hernando de la Fuente" userId="caedcc48-279c-485f-ac9f-770aecf1d32d" providerId="ADAL" clId="{0572C260-7D5A-4D4E-97DB-67ECCB1FA5AC}" dt="2024-07-10T09:26:08.185" v="664" actId="1036"/>
          <ac:spMkLst>
            <pc:docMk/>
            <pc:sldMk cId="4200120847" sldId="275"/>
            <ac:spMk id="6" creationId="{00C17E00-563B-9F72-B839-F4F71D8CD8CF}"/>
          </ac:spMkLst>
        </pc:spChg>
        <pc:spChg chg="add mod">
          <ac:chgData name="Cesar Hernando de la Fuente" userId="caedcc48-279c-485f-ac9f-770aecf1d32d" providerId="ADAL" clId="{0572C260-7D5A-4D4E-97DB-67ECCB1FA5AC}" dt="2024-07-10T09:26:25.911" v="674" actId="20577"/>
          <ac:spMkLst>
            <pc:docMk/>
            <pc:sldMk cId="4200120847" sldId="275"/>
            <ac:spMk id="7" creationId="{93042014-7E1D-AA61-6628-11352497879A}"/>
          </ac:spMkLst>
        </pc:spChg>
        <pc:spChg chg="add mod">
          <ac:chgData name="Cesar Hernando de la Fuente" userId="caedcc48-279c-485f-ac9f-770aecf1d32d" providerId="ADAL" clId="{0572C260-7D5A-4D4E-97DB-67ECCB1FA5AC}" dt="2024-07-10T09:27:00.029" v="683" actId="14100"/>
          <ac:spMkLst>
            <pc:docMk/>
            <pc:sldMk cId="4200120847" sldId="275"/>
            <ac:spMk id="9" creationId="{45398F54-B36C-B083-D71E-09CDFF61DB6B}"/>
          </ac:spMkLst>
        </pc:spChg>
        <pc:spChg chg="add mod">
          <ac:chgData name="Cesar Hernando de la Fuente" userId="caedcc48-279c-485f-ac9f-770aecf1d32d" providerId="ADAL" clId="{0572C260-7D5A-4D4E-97DB-67ECCB1FA5AC}" dt="2024-07-10T09:28:53.076" v="745" actId="1037"/>
          <ac:spMkLst>
            <pc:docMk/>
            <pc:sldMk cId="4200120847" sldId="275"/>
            <ac:spMk id="13" creationId="{E3CB3D7B-4C9A-DCD4-E988-5E22FAE531E7}"/>
          </ac:spMkLst>
        </pc:spChg>
        <pc:spChg chg="add mod">
          <ac:chgData name="Cesar Hernando de la Fuente" userId="caedcc48-279c-485f-ac9f-770aecf1d32d" providerId="ADAL" clId="{0572C260-7D5A-4D4E-97DB-67ECCB1FA5AC}" dt="2024-07-10T09:29:56.611" v="783" actId="14100"/>
          <ac:spMkLst>
            <pc:docMk/>
            <pc:sldMk cId="4200120847" sldId="275"/>
            <ac:spMk id="18" creationId="{D3BBC450-576F-DC44-1FEE-3B9CA9013BE6}"/>
          </ac:spMkLst>
        </pc:spChg>
        <pc:spChg chg="add mod">
          <ac:chgData name="Cesar Hernando de la Fuente" userId="caedcc48-279c-485f-ac9f-770aecf1d32d" providerId="ADAL" clId="{0572C260-7D5A-4D4E-97DB-67ECCB1FA5AC}" dt="2024-07-10T09:36:40.711" v="862" actId="1038"/>
          <ac:spMkLst>
            <pc:docMk/>
            <pc:sldMk cId="4200120847" sldId="275"/>
            <ac:spMk id="23" creationId="{1606B46B-1B98-8DA2-C245-8FCE3B481773}"/>
          </ac:spMkLst>
        </pc:spChg>
        <pc:spChg chg="add mod">
          <ac:chgData name="Cesar Hernando de la Fuente" userId="caedcc48-279c-485f-ac9f-770aecf1d32d" providerId="ADAL" clId="{0572C260-7D5A-4D4E-97DB-67ECCB1FA5AC}" dt="2024-07-10T09:33:03.719" v="827" actId="20577"/>
          <ac:spMkLst>
            <pc:docMk/>
            <pc:sldMk cId="4200120847" sldId="275"/>
            <ac:spMk id="26" creationId="{DCAAE333-AB0D-B8A7-C79F-16646A929C4E}"/>
          </ac:spMkLst>
        </pc:spChg>
        <pc:spChg chg="add mod">
          <ac:chgData name="Cesar Hernando de la Fuente" userId="caedcc48-279c-485f-ac9f-770aecf1d32d" providerId="ADAL" clId="{0572C260-7D5A-4D4E-97DB-67ECCB1FA5AC}" dt="2024-07-10T09:38:25.382" v="883" actId="20577"/>
          <ac:spMkLst>
            <pc:docMk/>
            <pc:sldMk cId="4200120847" sldId="275"/>
            <ac:spMk id="29" creationId="{AF1846C9-7B0F-83F3-4FF8-65FDFC2FFEFF}"/>
          </ac:spMkLst>
        </pc:spChg>
        <pc:spChg chg="add del mod">
          <ac:chgData name="Cesar Hernando de la Fuente" userId="caedcc48-279c-485f-ac9f-770aecf1d32d" providerId="ADAL" clId="{0572C260-7D5A-4D4E-97DB-67ECCB1FA5AC}" dt="2024-07-10T10:01:02.030" v="1224" actId="478"/>
          <ac:spMkLst>
            <pc:docMk/>
            <pc:sldMk cId="4200120847" sldId="275"/>
            <ac:spMk id="30" creationId="{AD8A007F-036B-08DD-285A-D7204571487F}"/>
          </ac:spMkLst>
        </pc:spChg>
        <pc:spChg chg="add del mod">
          <ac:chgData name="Cesar Hernando de la Fuente" userId="caedcc48-279c-485f-ac9f-770aecf1d32d" providerId="ADAL" clId="{0572C260-7D5A-4D4E-97DB-67ECCB1FA5AC}" dt="2024-07-10T10:00:58.881" v="1223" actId="21"/>
          <ac:spMkLst>
            <pc:docMk/>
            <pc:sldMk cId="4200120847" sldId="275"/>
            <ac:spMk id="31" creationId="{0D11C726-583F-7726-6CC4-FAAF18D0F1DA}"/>
          </ac:spMkLst>
        </pc:spChg>
        <pc:spChg chg="add mod">
          <ac:chgData name="Cesar Hernando de la Fuente" userId="caedcc48-279c-485f-ac9f-770aecf1d32d" providerId="ADAL" clId="{0572C260-7D5A-4D4E-97DB-67ECCB1FA5AC}" dt="2024-07-10T10:15:32.792" v="1376" actId="1076"/>
          <ac:spMkLst>
            <pc:docMk/>
            <pc:sldMk cId="4200120847" sldId="275"/>
            <ac:spMk id="33" creationId="{5DC460BF-A906-53D2-7486-1B0F7DC4AA9B}"/>
          </ac:spMkLst>
        </pc:spChg>
        <pc:spChg chg="add mod">
          <ac:chgData name="Cesar Hernando de la Fuente" userId="caedcc48-279c-485f-ac9f-770aecf1d32d" providerId="ADAL" clId="{0572C260-7D5A-4D4E-97DB-67ECCB1FA5AC}" dt="2024-07-10T10:15:28.551" v="1375" actId="14100"/>
          <ac:spMkLst>
            <pc:docMk/>
            <pc:sldMk cId="4200120847" sldId="275"/>
            <ac:spMk id="34" creationId="{249EE6CA-23A8-DD20-0A6C-01965A8D3E29}"/>
          </ac:spMkLst>
        </pc:spChg>
        <pc:picChg chg="add mod">
          <ac:chgData name="Cesar Hernando de la Fuente" userId="caedcc48-279c-485f-ac9f-770aecf1d32d" providerId="ADAL" clId="{0572C260-7D5A-4D4E-97DB-67ECCB1FA5AC}" dt="2024-07-10T09:25:41.146" v="640" actId="1076"/>
          <ac:picMkLst>
            <pc:docMk/>
            <pc:sldMk cId="4200120847" sldId="275"/>
            <ac:picMk id="4" creationId="{8AC20CCC-FEB6-3A32-00E4-1754D64F7BEA}"/>
          </ac:picMkLst>
        </pc:picChg>
        <pc:picChg chg="add mod">
          <ac:chgData name="Cesar Hernando de la Fuente" userId="caedcc48-279c-485f-ac9f-770aecf1d32d" providerId="ADAL" clId="{0572C260-7D5A-4D4E-97DB-67ECCB1FA5AC}" dt="2024-07-10T09:25:54.300" v="644" actId="1076"/>
          <ac:picMkLst>
            <pc:docMk/>
            <pc:sldMk cId="4200120847" sldId="275"/>
            <ac:picMk id="5" creationId="{7C92774D-A654-8FE4-3D7F-143BBC46D5B1}"/>
          </ac:picMkLst>
        </pc:picChg>
        <pc:picChg chg="add mod">
          <ac:chgData name="Cesar Hernando de la Fuente" userId="caedcc48-279c-485f-ac9f-770aecf1d32d" providerId="ADAL" clId="{0572C260-7D5A-4D4E-97DB-67ECCB1FA5AC}" dt="2024-07-10T09:27:07.976" v="684" actId="1076"/>
          <ac:picMkLst>
            <pc:docMk/>
            <pc:sldMk cId="4200120847" sldId="275"/>
            <ac:picMk id="8" creationId="{F4BF5994-CE47-E433-BB27-5461B908AF8E}"/>
          </ac:picMkLst>
        </pc:picChg>
        <pc:picChg chg="add mod">
          <ac:chgData name="Cesar Hernando de la Fuente" userId="caedcc48-279c-485f-ac9f-770aecf1d32d" providerId="ADAL" clId="{0572C260-7D5A-4D4E-97DB-67ECCB1FA5AC}" dt="2024-07-10T09:28:19.631" v="692" actId="1076"/>
          <ac:picMkLst>
            <pc:docMk/>
            <pc:sldMk cId="4200120847" sldId="275"/>
            <ac:picMk id="10" creationId="{BA57BEB4-FA43-B293-EE23-1C0F617F68B9}"/>
          </ac:picMkLst>
        </pc:picChg>
        <pc:picChg chg="add mod">
          <ac:chgData name="Cesar Hernando de la Fuente" userId="caedcc48-279c-485f-ac9f-770aecf1d32d" providerId="ADAL" clId="{0572C260-7D5A-4D4E-97DB-67ECCB1FA5AC}" dt="2024-07-10T09:29:18.947" v="750" actId="196"/>
          <ac:picMkLst>
            <pc:docMk/>
            <pc:sldMk cId="4200120847" sldId="275"/>
            <ac:picMk id="14" creationId="{37CE9148-E2AF-CFB0-56B1-AA82B7AC18A7}"/>
          </ac:picMkLst>
        </pc:picChg>
        <pc:picChg chg="add del mod">
          <ac:chgData name="Cesar Hernando de la Fuente" userId="caedcc48-279c-485f-ac9f-770aecf1d32d" providerId="ADAL" clId="{0572C260-7D5A-4D4E-97DB-67ECCB1FA5AC}" dt="2024-07-10T09:30:12.470" v="787" actId="478"/>
          <ac:picMkLst>
            <pc:docMk/>
            <pc:sldMk cId="4200120847" sldId="275"/>
            <ac:picMk id="19" creationId="{2CFDE86A-8B60-B241-3007-CB974EE48034}"/>
          </ac:picMkLst>
        </pc:picChg>
        <pc:picChg chg="add del mod">
          <ac:chgData name="Cesar Hernando de la Fuente" userId="caedcc48-279c-485f-ac9f-770aecf1d32d" providerId="ADAL" clId="{0572C260-7D5A-4D4E-97DB-67ECCB1FA5AC}" dt="2024-07-10T09:31:46.635" v="814" actId="478"/>
          <ac:picMkLst>
            <pc:docMk/>
            <pc:sldMk cId="4200120847" sldId="275"/>
            <ac:picMk id="20" creationId="{D710825E-EEC5-13EF-6DBA-913F14A00090}"/>
          </ac:picMkLst>
        </pc:picChg>
        <pc:picChg chg="add del mod">
          <ac:chgData name="Cesar Hernando de la Fuente" userId="caedcc48-279c-485f-ac9f-770aecf1d32d" providerId="ADAL" clId="{0572C260-7D5A-4D4E-97DB-67ECCB1FA5AC}" dt="2024-07-10T09:32:22.029" v="818" actId="478"/>
          <ac:picMkLst>
            <pc:docMk/>
            <pc:sldMk cId="4200120847" sldId="275"/>
            <ac:picMk id="24" creationId="{03DA0C30-B626-3ADB-CE29-3A29C1F6FF84}"/>
          </ac:picMkLst>
        </pc:picChg>
        <pc:picChg chg="add mod">
          <ac:chgData name="Cesar Hernando de la Fuente" userId="caedcc48-279c-485f-ac9f-770aecf1d32d" providerId="ADAL" clId="{0572C260-7D5A-4D4E-97DB-67ECCB1FA5AC}" dt="2024-07-10T09:32:49.679" v="821" actId="688"/>
          <ac:picMkLst>
            <pc:docMk/>
            <pc:sldMk cId="4200120847" sldId="275"/>
            <ac:picMk id="25" creationId="{23A3EF24-98A1-D545-D3E7-C436496FBB81}"/>
          </ac:picMkLst>
        </pc:picChg>
        <pc:picChg chg="add mod">
          <ac:chgData name="Cesar Hernando de la Fuente" userId="caedcc48-279c-485f-ac9f-770aecf1d32d" providerId="ADAL" clId="{0572C260-7D5A-4D4E-97DB-67ECCB1FA5AC}" dt="2024-07-10T09:35:53.543" v="832" actId="197"/>
          <ac:picMkLst>
            <pc:docMk/>
            <pc:sldMk cId="4200120847" sldId="275"/>
            <ac:picMk id="27" creationId="{D24EB9F5-033C-7AD7-771B-5B0030E5571A}"/>
          </ac:picMkLst>
        </pc:picChg>
        <pc:picChg chg="add mod">
          <ac:chgData name="Cesar Hernando de la Fuente" userId="caedcc48-279c-485f-ac9f-770aecf1d32d" providerId="ADAL" clId="{0572C260-7D5A-4D4E-97DB-67ECCB1FA5AC}" dt="2024-07-10T09:37:42.141" v="866" actId="196"/>
          <ac:picMkLst>
            <pc:docMk/>
            <pc:sldMk cId="4200120847" sldId="275"/>
            <ac:picMk id="28" creationId="{C12078F0-46B3-1342-7A51-D1645B4F4484}"/>
          </ac:picMkLst>
        </pc:picChg>
        <pc:cxnChg chg="add mod">
          <ac:chgData name="Cesar Hernando de la Fuente" userId="caedcc48-279c-485f-ac9f-770aecf1d32d" providerId="ADAL" clId="{0572C260-7D5A-4D4E-97DB-67ECCB1FA5AC}" dt="2024-07-10T09:28:24.266" v="704" actId="1036"/>
          <ac:cxnSpMkLst>
            <pc:docMk/>
            <pc:sldMk cId="4200120847" sldId="275"/>
            <ac:cxnSpMk id="12" creationId="{0E9597F4-B1D0-606A-C547-E3BA8E9F6E9C}"/>
          </ac:cxnSpMkLst>
        </pc:cxnChg>
        <pc:cxnChg chg="add mod">
          <ac:chgData name="Cesar Hernando de la Fuente" userId="caedcc48-279c-485f-ac9f-770aecf1d32d" providerId="ADAL" clId="{0572C260-7D5A-4D4E-97DB-67ECCB1FA5AC}" dt="2024-07-10T09:38:33.034" v="889" actId="1035"/>
          <ac:cxnSpMkLst>
            <pc:docMk/>
            <pc:sldMk cId="4200120847" sldId="275"/>
            <ac:cxnSpMk id="15" creationId="{2FD5F4B1-D6C0-9EF5-27FD-527D6DAF6D5C}"/>
          </ac:cxnSpMkLst>
        </pc:cxnChg>
        <pc:cxnChg chg="add del mod">
          <ac:chgData name="Cesar Hernando de la Fuente" userId="caedcc48-279c-485f-ac9f-770aecf1d32d" providerId="ADAL" clId="{0572C260-7D5A-4D4E-97DB-67ECCB1FA5AC}" dt="2024-07-10T09:31:48.858" v="815" actId="478"/>
          <ac:cxnSpMkLst>
            <pc:docMk/>
            <pc:sldMk cId="4200120847" sldId="275"/>
            <ac:cxnSpMk id="21" creationId="{C34C3840-DD91-9596-6C73-773D0B4C11E1}"/>
          </ac:cxnSpMkLst>
        </pc:cxnChg>
      </pc:sldChg>
      <pc:sldChg chg="delSp new del mod">
        <pc:chgData name="Cesar Hernando de la Fuente" userId="caedcc48-279c-485f-ac9f-770aecf1d32d" providerId="ADAL" clId="{0572C260-7D5A-4D4E-97DB-67ECCB1FA5AC}" dt="2024-07-10T09:42:49.891" v="985" actId="2696"/>
        <pc:sldMkLst>
          <pc:docMk/>
          <pc:sldMk cId="1029311263" sldId="276"/>
        </pc:sldMkLst>
        <pc:spChg chg="del">
          <ac:chgData name="Cesar Hernando de la Fuente" userId="caedcc48-279c-485f-ac9f-770aecf1d32d" providerId="ADAL" clId="{0572C260-7D5A-4D4E-97DB-67ECCB1FA5AC}" dt="2024-07-10T09:42:33.561" v="982" actId="478"/>
          <ac:spMkLst>
            <pc:docMk/>
            <pc:sldMk cId="1029311263" sldId="276"/>
            <ac:spMk id="2" creationId="{53E96000-7496-CA9B-911E-6BDA2E2A2357}"/>
          </ac:spMkLst>
        </pc:spChg>
      </pc:sldChg>
      <pc:sldChg chg="new del">
        <pc:chgData name="Cesar Hernando de la Fuente" userId="caedcc48-279c-485f-ac9f-770aecf1d32d" providerId="ADAL" clId="{0572C260-7D5A-4D4E-97DB-67ECCB1FA5AC}" dt="2024-07-10T09:42:52.596" v="986" actId="2696"/>
        <pc:sldMkLst>
          <pc:docMk/>
          <pc:sldMk cId="617398833" sldId="277"/>
        </pc:sldMkLst>
      </pc:sldChg>
      <pc:sldChg chg="addSp modSp new mod">
        <pc:chgData name="Cesar Hernando de la Fuente" userId="caedcc48-279c-485f-ac9f-770aecf1d32d" providerId="ADAL" clId="{0572C260-7D5A-4D4E-97DB-67ECCB1FA5AC}" dt="2024-07-10T09:44:25.798" v="1064" actId="20577"/>
        <pc:sldMkLst>
          <pc:docMk/>
          <pc:sldMk cId="4213547208" sldId="278"/>
        </pc:sldMkLst>
        <pc:spChg chg="add mod">
          <ac:chgData name="Cesar Hernando de la Fuente" userId="caedcc48-279c-485f-ac9f-770aecf1d32d" providerId="ADAL" clId="{0572C260-7D5A-4D4E-97DB-67ECCB1FA5AC}" dt="2024-07-10T09:44:25.798" v="1064" actId="20577"/>
          <ac:spMkLst>
            <pc:docMk/>
            <pc:sldMk cId="4213547208" sldId="278"/>
            <ac:spMk id="2" creationId="{40B4295B-0D6F-7770-803E-8D203F09C32B}"/>
          </ac:spMkLst>
        </pc:spChg>
      </pc:sldChg>
      <pc:sldChg chg="addSp delSp modSp add mod delAnim modAnim">
        <pc:chgData name="Cesar Hernando de la Fuente" userId="caedcc48-279c-485f-ac9f-770aecf1d32d" providerId="ADAL" clId="{0572C260-7D5A-4D4E-97DB-67ECCB1FA5AC}" dt="2024-07-10T10:16:00.865" v="1383" actId="1076"/>
        <pc:sldMkLst>
          <pc:docMk/>
          <pc:sldMk cId="100133000" sldId="279"/>
        </pc:sldMkLst>
        <pc:spChg chg="add mod">
          <ac:chgData name="Cesar Hernando de la Fuente" userId="caedcc48-279c-485f-ac9f-770aecf1d32d" providerId="ADAL" clId="{0572C260-7D5A-4D4E-97DB-67ECCB1FA5AC}" dt="2024-07-10T10:14:59.374" v="1366" actId="6549"/>
          <ac:spMkLst>
            <pc:docMk/>
            <pc:sldMk cId="100133000" sldId="279"/>
            <ac:spMk id="3" creationId="{149D30FA-CD5A-8853-2305-6AE1A5205DA5}"/>
          </ac:spMkLst>
        </pc:spChg>
        <pc:spChg chg="del">
          <ac:chgData name="Cesar Hernando de la Fuente" userId="caedcc48-279c-485f-ac9f-770aecf1d32d" providerId="ADAL" clId="{0572C260-7D5A-4D4E-97DB-67ECCB1FA5AC}" dt="2024-07-10T10:01:16.994" v="1226" actId="478"/>
          <ac:spMkLst>
            <pc:docMk/>
            <pc:sldMk cId="100133000" sldId="279"/>
            <ac:spMk id="6" creationId="{00C17E00-563B-9F72-B839-F4F71D8CD8CF}"/>
          </ac:spMkLst>
        </pc:spChg>
        <pc:spChg chg="del">
          <ac:chgData name="Cesar Hernando de la Fuente" userId="caedcc48-279c-485f-ac9f-770aecf1d32d" providerId="ADAL" clId="{0572C260-7D5A-4D4E-97DB-67ECCB1FA5AC}" dt="2024-07-10T10:01:16.994" v="1226" actId="478"/>
          <ac:spMkLst>
            <pc:docMk/>
            <pc:sldMk cId="100133000" sldId="279"/>
            <ac:spMk id="7" creationId="{93042014-7E1D-AA61-6628-11352497879A}"/>
          </ac:spMkLst>
        </pc:spChg>
        <pc:spChg chg="del">
          <ac:chgData name="Cesar Hernando de la Fuente" userId="caedcc48-279c-485f-ac9f-770aecf1d32d" providerId="ADAL" clId="{0572C260-7D5A-4D4E-97DB-67ECCB1FA5AC}" dt="2024-07-10T10:01:16.994" v="1226" actId="478"/>
          <ac:spMkLst>
            <pc:docMk/>
            <pc:sldMk cId="100133000" sldId="279"/>
            <ac:spMk id="9" creationId="{45398F54-B36C-B083-D71E-09CDFF61DB6B}"/>
          </ac:spMkLst>
        </pc:spChg>
        <pc:spChg chg="del">
          <ac:chgData name="Cesar Hernando de la Fuente" userId="caedcc48-279c-485f-ac9f-770aecf1d32d" providerId="ADAL" clId="{0572C260-7D5A-4D4E-97DB-67ECCB1FA5AC}" dt="2024-07-10T10:01:16.994" v="1226" actId="478"/>
          <ac:spMkLst>
            <pc:docMk/>
            <pc:sldMk cId="100133000" sldId="279"/>
            <ac:spMk id="13" creationId="{E3CB3D7B-4C9A-DCD4-E988-5E22FAE531E7}"/>
          </ac:spMkLst>
        </pc:spChg>
        <pc:spChg chg="add mod">
          <ac:chgData name="Cesar Hernando de la Fuente" userId="caedcc48-279c-485f-ac9f-770aecf1d32d" providerId="ADAL" clId="{0572C260-7D5A-4D4E-97DB-67ECCB1FA5AC}" dt="2024-07-10T10:15:56.634" v="1382" actId="1076"/>
          <ac:spMkLst>
            <pc:docMk/>
            <pc:sldMk cId="100133000" sldId="279"/>
            <ac:spMk id="17" creationId="{1FE7B35A-042F-A877-6445-B71D2F38F313}"/>
          </ac:spMkLst>
        </pc:spChg>
        <pc:spChg chg="del">
          <ac:chgData name="Cesar Hernando de la Fuente" userId="caedcc48-279c-485f-ac9f-770aecf1d32d" providerId="ADAL" clId="{0572C260-7D5A-4D4E-97DB-67ECCB1FA5AC}" dt="2024-07-10T10:01:16.994" v="1226" actId="478"/>
          <ac:spMkLst>
            <pc:docMk/>
            <pc:sldMk cId="100133000" sldId="279"/>
            <ac:spMk id="18" creationId="{D3BBC450-576F-DC44-1FEE-3B9CA9013BE6}"/>
          </ac:spMkLst>
        </pc:spChg>
        <pc:spChg chg="del">
          <ac:chgData name="Cesar Hernando de la Fuente" userId="caedcc48-279c-485f-ac9f-770aecf1d32d" providerId="ADAL" clId="{0572C260-7D5A-4D4E-97DB-67ECCB1FA5AC}" dt="2024-07-10T10:01:16.994" v="1226" actId="478"/>
          <ac:spMkLst>
            <pc:docMk/>
            <pc:sldMk cId="100133000" sldId="279"/>
            <ac:spMk id="23" creationId="{1606B46B-1B98-8DA2-C245-8FCE3B481773}"/>
          </ac:spMkLst>
        </pc:spChg>
        <pc:spChg chg="del">
          <ac:chgData name="Cesar Hernando de la Fuente" userId="caedcc48-279c-485f-ac9f-770aecf1d32d" providerId="ADAL" clId="{0572C260-7D5A-4D4E-97DB-67ECCB1FA5AC}" dt="2024-07-10T10:01:16.994" v="1226" actId="478"/>
          <ac:spMkLst>
            <pc:docMk/>
            <pc:sldMk cId="100133000" sldId="279"/>
            <ac:spMk id="26" creationId="{DCAAE333-AB0D-B8A7-C79F-16646A929C4E}"/>
          </ac:spMkLst>
        </pc:spChg>
        <pc:spChg chg="del">
          <ac:chgData name="Cesar Hernando de la Fuente" userId="caedcc48-279c-485f-ac9f-770aecf1d32d" providerId="ADAL" clId="{0572C260-7D5A-4D4E-97DB-67ECCB1FA5AC}" dt="2024-07-10T10:01:16.994" v="1226" actId="478"/>
          <ac:spMkLst>
            <pc:docMk/>
            <pc:sldMk cId="100133000" sldId="279"/>
            <ac:spMk id="29" creationId="{AF1846C9-7B0F-83F3-4FF8-65FDFC2FFEFF}"/>
          </ac:spMkLst>
        </pc:spChg>
        <pc:spChg chg="del">
          <ac:chgData name="Cesar Hernando de la Fuente" userId="caedcc48-279c-485f-ac9f-770aecf1d32d" providerId="ADAL" clId="{0572C260-7D5A-4D4E-97DB-67ECCB1FA5AC}" dt="2024-07-10T10:01:22.492" v="1229" actId="478"/>
          <ac:spMkLst>
            <pc:docMk/>
            <pc:sldMk cId="100133000" sldId="279"/>
            <ac:spMk id="30" creationId="{AD8A007F-036B-08DD-285A-D7204571487F}"/>
          </ac:spMkLst>
        </pc:spChg>
        <pc:spChg chg="del">
          <ac:chgData name="Cesar Hernando de la Fuente" userId="caedcc48-279c-485f-ac9f-770aecf1d32d" providerId="ADAL" clId="{0572C260-7D5A-4D4E-97DB-67ECCB1FA5AC}" dt="2024-07-10T10:01:13.420" v="1225" actId="478"/>
          <ac:spMkLst>
            <pc:docMk/>
            <pc:sldMk cId="100133000" sldId="279"/>
            <ac:spMk id="31" creationId="{0D11C726-583F-7726-6CC4-FAAF18D0F1DA}"/>
          </ac:spMkLst>
        </pc:spChg>
        <pc:picChg chg="del">
          <ac:chgData name="Cesar Hernando de la Fuente" userId="caedcc48-279c-485f-ac9f-770aecf1d32d" providerId="ADAL" clId="{0572C260-7D5A-4D4E-97DB-67ECCB1FA5AC}" dt="2024-07-10T10:01:16.994" v="1226" actId="478"/>
          <ac:picMkLst>
            <pc:docMk/>
            <pc:sldMk cId="100133000" sldId="279"/>
            <ac:picMk id="4" creationId="{8AC20CCC-FEB6-3A32-00E4-1754D64F7BEA}"/>
          </ac:picMkLst>
        </pc:picChg>
        <pc:picChg chg="del">
          <ac:chgData name="Cesar Hernando de la Fuente" userId="caedcc48-279c-485f-ac9f-770aecf1d32d" providerId="ADAL" clId="{0572C260-7D5A-4D4E-97DB-67ECCB1FA5AC}" dt="2024-07-10T10:01:16.994" v="1226" actId="478"/>
          <ac:picMkLst>
            <pc:docMk/>
            <pc:sldMk cId="100133000" sldId="279"/>
            <ac:picMk id="5" creationId="{7C92774D-A654-8FE4-3D7F-143BBC46D5B1}"/>
          </ac:picMkLst>
        </pc:picChg>
        <pc:picChg chg="del">
          <ac:chgData name="Cesar Hernando de la Fuente" userId="caedcc48-279c-485f-ac9f-770aecf1d32d" providerId="ADAL" clId="{0572C260-7D5A-4D4E-97DB-67ECCB1FA5AC}" dt="2024-07-10T10:01:16.994" v="1226" actId="478"/>
          <ac:picMkLst>
            <pc:docMk/>
            <pc:sldMk cId="100133000" sldId="279"/>
            <ac:picMk id="8" creationId="{F4BF5994-CE47-E433-BB27-5461B908AF8E}"/>
          </ac:picMkLst>
        </pc:picChg>
        <pc:picChg chg="del">
          <ac:chgData name="Cesar Hernando de la Fuente" userId="caedcc48-279c-485f-ac9f-770aecf1d32d" providerId="ADAL" clId="{0572C260-7D5A-4D4E-97DB-67ECCB1FA5AC}" dt="2024-07-10T10:01:16.994" v="1226" actId="478"/>
          <ac:picMkLst>
            <pc:docMk/>
            <pc:sldMk cId="100133000" sldId="279"/>
            <ac:picMk id="10" creationId="{BA57BEB4-FA43-B293-EE23-1C0F617F68B9}"/>
          </ac:picMkLst>
        </pc:picChg>
        <pc:picChg chg="add mod">
          <ac:chgData name="Cesar Hernando de la Fuente" userId="caedcc48-279c-485f-ac9f-770aecf1d32d" providerId="ADAL" clId="{0572C260-7D5A-4D4E-97DB-67ECCB1FA5AC}" dt="2024-07-10T10:15:55.110" v="1381" actId="1076"/>
          <ac:picMkLst>
            <pc:docMk/>
            <pc:sldMk cId="100133000" sldId="279"/>
            <ac:picMk id="11" creationId="{8D72909A-0221-4697-668B-98F205639EE6}"/>
          </ac:picMkLst>
        </pc:picChg>
        <pc:picChg chg="del">
          <ac:chgData name="Cesar Hernando de la Fuente" userId="caedcc48-279c-485f-ac9f-770aecf1d32d" providerId="ADAL" clId="{0572C260-7D5A-4D4E-97DB-67ECCB1FA5AC}" dt="2024-07-10T10:01:16.994" v="1226" actId="478"/>
          <ac:picMkLst>
            <pc:docMk/>
            <pc:sldMk cId="100133000" sldId="279"/>
            <ac:picMk id="14" creationId="{37CE9148-E2AF-CFB0-56B1-AA82B7AC18A7}"/>
          </ac:picMkLst>
        </pc:picChg>
        <pc:picChg chg="add mod">
          <ac:chgData name="Cesar Hernando de la Fuente" userId="caedcc48-279c-485f-ac9f-770aecf1d32d" providerId="ADAL" clId="{0572C260-7D5A-4D4E-97DB-67ECCB1FA5AC}" dt="2024-07-10T10:16:00.865" v="1383" actId="1076"/>
          <ac:picMkLst>
            <pc:docMk/>
            <pc:sldMk cId="100133000" sldId="279"/>
            <ac:picMk id="16" creationId="{2630D0D8-FCAF-3A91-676E-8F09171EBC3B}"/>
          </ac:picMkLst>
        </pc:picChg>
        <pc:picChg chg="del">
          <ac:chgData name="Cesar Hernando de la Fuente" userId="caedcc48-279c-485f-ac9f-770aecf1d32d" providerId="ADAL" clId="{0572C260-7D5A-4D4E-97DB-67ECCB1FA5AC}" dt="2024-07-10T10:01:16.994" v="1226" actId="478"/>
          <ac:picMkLst>
            <pc:docMk/>
            <pc:sldMk cId="100133000" sldId="279"/>
            <ac:picMk id="25" creationId="{23A3EF24-98A1-D545-D3E7-C436496FBB81}"/>
          </ac:picMkLst>
        </pc:picChg>
        <pc:picChg chg="del">
          <ac:chgData name="Cesar Hernando de la Fuente" userId="caedcc48-279c-485f-ac9f-770aecf1d32d" providerId="ADAL" clId="{0572C260-7D5A-4D4E-97DB-67ECCB1FA5AC}" dt="2024-07-10T10:01:16.994" v="1226" actId="478"/>
          <ac:picMkLst>
            <pc:docMk/>
            <pc:sldMk cId="100133000" sldId="279"/>
            <ac:picMk id="27" creationId="{D24EB9F5-033C-7AD7-771B-5B0030E5571A}"/>
          </ac:picMkLst>
        </pc:picChg>
        <pc:picChg chg="del">
          <ac:chgData name="Cesar Hernando de la Fuente" userId="caedcc48-279c-485f-ac9f-770aecf1d32d" providerId="ADAL" clId="{0572C260-7D5A-4D4E-97DB-67ECCB1FA5AC}" dt="2024-07-10T10:01:16.994" v="1226" actId="478"/>
          <ac:picMkLst>
            <pc:docMk/>
            <pc:sldMk cId="100133000" sldId="279"/>
            <ac:picMk id="28" creationId="{C12078F0-46B3-1342-7A51-D1645B4F4484}"/>
          </ac:picMkLst>
        </pc:picChg>
        <pc:cxnChg chg="del">
          <ac:chgData name="Cesar Hernando de la Fuente" userId="caedcc48-279c-485f-ac9f-770aecf1d32d" providerId="ADAL" clId="{0572C260-7D5A-4D4E-97DB-67ECCB1FA5AC}" dt="2024-07-10T10:01:16.994" v="1226" actId="478"/>
          <ac:cxnSpMkLst>
            <pc:docMk/>
            <pc:sldMk cId="100133000" sldId="279"/>
            <ac:cxnSpMk id="12" creationId="{0E9597F4-B1D0-606A-C547-E3BA8E9F6E9C}"/>
          </ac:cxnSpMkLst>
        </pc:cxnChg>
        <pc:cxnChg chg="del">
          <ac:chgData name="Cesar Hernando de la Fuente" userId="caedcc48-279c-485f-ac9f-770aecf1d32d" providerId="ADAL" clId="{0572C260-7D5A-4D4E-97DB-67ECCB1FA5AC}" dt="2024-07-10T10:01:16.994" v="1226" actId="478"/>
          <ac:cxnSpMkLst>
            <pc:docMk/>
            <pc:sldMk cId="100133000" sldId="279"/>
            <ac:cxnSpMk id="15" creationId="{2FD5F4B1-D6C0-9EF5-27FD-527D6DAF6D5C}"/>
          </ac:cxnSpMkLst>
        </pc:cxnChg>
      </pc:sldChg>
      <pc:sldChg chg="addSp delSp modSp add mod">
        <pc:chgData name="Cesar Hernando de la Fuente" userId="caedcc48-279c-485f-ac9f-770aecf1d32d" providerId="ADAL" clId="{0572C260-7D5A-4D4E-97DB-67ECCB1FA5AC}" dt="2024-07-11T07:59:22.529" v="1387" actId="1076"/>
        <pc:sldMkLst>
          <pc:docMk/>
          <pc:sldMk cId="2947268538" sldId="280"/>
        </pc:sldMkLst>
        <pc:spChg chg="del">
          <ac:chgData name="Cesar Hernando de la Fuente" userId="caedcc48-279c-485f-ac9f-770aecf1d32d" providerId="ADAL" clId="{0572C260-7D5A-4D4E-97DB-67ECCB1FA5AC}" dt="2024-07-10T10:08:02.821" v="1355" actId="478"/>
          <ac:spMkLst>
            <pc:docMk/>
            <pc:sldMk cId="2947268538" sldId="280"/>
            <ac:spMk id="8" creationId="{4C248F66-3BCB-06C8-1280-B6F965904E5D}"/>
          </ac:spMkLst>
        </pc:spChg>
        <pc:spChg chg="del">
          <ac:chgData name="Cesar Hernando de la Fuente" userId="caedcc48-279c-485f-ac9f-770aecf1d32d" providerId="ADAL" clId="{0572C260-7D5A-4D4E-97DB-67ECCB1FA5AC}" dt="2024-07-10T10:08:13.375" v="1361" actId="478"/>
          <ac:spMkLst>
            <pc:docMk/>
            <pc:sldMk cId="2947268538" sldId="280"/>
            <ac:spMk id="9" creationId="{0F767211-0A04-0774-3AE3-4A6514F9496C}"/>
          </ac:spMkLst>
        </pc:spChg>
        <pc:picChg chg="add mod">
          <ac:chgData name="Cesar Hernando de la Fuente" userId="caedcc48-279c-485f-ac9f-770aecf1d32d" providerId="ADAL" clId="{0572C260-7D5A-4D4E-97DB-67ECCB1FA5AC}" dt="2024-07-11T07:59:22.529" v="1387" actId="1076"/>
          <ac:picMkLst>
            <pc:docMk/>
            <pc:sldMk cId="2947268538" sldId="280"/>
            <ac:picMk id="4" creationId="{C31455BD-F6F9-C0A0-20AD-D74745D9CC4D}"/>
          </ac:picMkLst>
        </pc:picChg>
        <pc:picChg chg="del">
          <ac:chgData name="Cesar Hernando de la Fuente" userId="caedcc48-279c-485f-ac9f-770aecf1d32d" providerId="ADAL" clId="{0572C260-7D5A-4D4E-97DB-67ECCB1FA5AC}" dt="2024-07-10T10:08:00.290" v="1354" actId="478"/>
          <ac:picMkLst>
            <pc:docMk/>
            <pc:sldMk cId="2947268538" sldId="280"/>
            <ac:picMk id="5" creationId="{170776CB-E665-AEF8-4A5C-D6E61DCEC2AE}"/>
          </ac:picMkLst>
        </pc:picChg>
        <pc:picChg chg="del">
          <ac:chgData name="Cesar Hernando de la Fuente" userId="caedcc48-279c-485f-ac9f-770aecf1d32d" providerId="ADAL" clId="{0572C260-7D5A-4D4E-97DB-67ECCB1FA5AC}" dt="2024-07-10T10:08:04.923" v="1356" actId="478"/>
          <ac:picMkLst>
            <pc:docMk/>
            <pc:sldMk cId="2947268538" sldId="280"/>
            <ac:picMk id="7" creationId="{97C21966-6818-25D2-169E-8949CAA77357}"/>
          </ac:picMkLst>
        </pc:picChg>
      </pc:sldChg>
      <pc:sldChg chg="new del">
        <pc:chgData name="Cesar Hernando de la Fuente" userId="caedcc48-279c-485f-ac9f-770aecf1d32d" providerId="ADAL" clId="{0572C260-7D5A-4D4E-97DB-67ECCB1FA5AC}" dt="2024-07-12T07:49:50.391" v="1389" actId="2696"/>
        <pc:sldMkLst>
          <pc:docMk/>
          <pc:sldMk cId="718634737" sldId="281"/>
        </pc:sldMkLst>
      </pc:sldChg>
      <pc:sldChg chg="modSp new mod">
        <pc:chgData name="Cesar Hernando de la Fuente" userId="caedcc48-279c-485f-ac9f-770aecf1d32d" providerId="ADAL" clId="{0572C260-7D5A-4D4E-97DB-67ECCB1FA5AC}" dt="2024-07-12T08:46:24.937" v="3165" actId="20577"/>
        <pc:sldMkLst>
          <pc:docMk/>
          <pc:sldMk cId="1852296740" sldId="281"/>
        </pc:sldMkLst>
        <pc:spChg chg="mod">
          <ac:chgData name="Cesar Hernando de la Fuente" userId="caedcc48-279c-485f-ac9f-770aecf1d32d" providerId="ADAL" clId="{0572C260-7D5A-4D4E-97DB-67ECCB1FA5AC}" dt="2024-07-12T08:46:24.937" v="3165" actId="20577"/>
          <ac:spMkLst>
            <pc:docMk/>
            <pc:sldMk cId="1852296740" sldId="281"/>
            <ac:spMk id="2" creationId="{0910B0F2-7197-A87B-08E0-E5F689C624D6}"/>
          </ac:spMkLst>
        </pc:spChg>
        <pc:spChg chg="mod">
          <ac:chgData name="Cesar Hernando de la Fuente" userId="caedcc48-279c-485f-ac9f-770aecf1d32d" providerId="ADAL" clId="{0572C260-7D5A-4D4E-97DB-67ECCB1FA5AC}" dt="2024-07-12T08:08:42.668" v="2603" actId="20577"/>
          <ac:spMkLst>
            <pc:docMk/>
            <pc:sldMk cId="1852296740" sldId="281"/>
            <ac:spMk id="3" creationId="{F7585245-B964-0F06-C4F1-86C4ADD464DE}"/>
          </ac:spMkLst>
        </pc:spChg>
      </pc:sldChg>
      <pc:sldChg chg="addSp delSp modSp add mod">
        <pc:chgData name="Cesar Hernando de la Fuente" userId="caedcc48-279c-485f-ac9f-770aecf1d32d" providerId="ADAL" clId="{0572C260-7D5A-4D4E-97DB-67ECCB1FA5AC}" dt="2024-07-15T11:21:54.607" v="4576" actId="20577"/>
        <pc:sldMkLst>
          <pc:docMk/>
          <pc:sldMk cId="2310524054" sldId="282"/>
        </pc:sldMkLst>
        <pc:spChg chg="mod">
          <ac:chgData name="Cesar Hernando de la Fuente" userId="caedcc48-279c-485f-ac9f-770aecf1d32d" providerId="ADAL" clId="{0572C260-7D5A-4D4E-97DB-67ECCB1FA5AC}" dt="2024-07-15T11:21:54.607" v="4576" actId="20577"/>
          <ac:spMkLst>
            <pc:docMk/>
            <pc:sldMk cId="2310524054" sldId="282"/>
            <ac:spMk id="2" creationId="{0910B0F2-7197-A87B-08E0-E5F689C624D6}"/>
          </ac:spMkLst>
        </pc:spChg>
        <pc:spChg chg="mod">
          <ac:chgData name="Cesar Hernando de la Fuente" userId="caedcc48-279c-485f-ac9f-770aecf1d32d" providerId="ADAL" clId="{0572C260-7D5A-4D4E-97DB-67ECCB1FA5AC}" dt="2024-07-12T09:42:43.170" v="4427" actId="20577"/>
          <ac:spMkLst>
            <pc:docMk/>
            <pc:sldMk cId="2310524054" sldId="282"/>
            <ac:spMk id="3" creationId="{F7585245-B964-0F06-C4F1-86C4ADD464DE}"/>
          </ac:spMkLst>
        </pc:spChg>
        <pc:spChg chg="add mod">
          <ac:chgData name="Cesar Hernando de la Fuente" userId="caedcc48-279c-485f-ac9f-770aecf1d32d" providerId="ADAL" clId="{0572C260-7D5A-4D4E-97DB-67ECCB1FA5AC}" dt="2024-07-12T08:22:04.538" v="2907" actId="13822"/>
          <ac:spMkLst>
            <pc:docMk/>
            <pc:sldMk cId="2310524054" sldId="282"/>
            <ac:spMk id="4" creationId="{81641963-53FD-50A5-5192-BB7B80D8E078}"/>
          </ac:spMkLst>
        </pc:spChg>
        <pc:spChg chg="add del mod">
          <ac:chgData name="Cesar Hernando de la Fuente" userId="caedcc48-279c-485f-ac9f-770aecf1d32d" providerId="ADAL" clId="{0572C260-7D5A-4D4E-97DB-67ECCB1FA5AC}" dt="2024-07-12T08:20:19.951" v="2881"/>
          <ac:spMkLst>
            <pc:docMk/>
            <pc:sldMk cId="2310524054" sldId="282"/>
            <ac:spMk id="5" creationId="{657E4589-4BF8-9B9F-22BF-AAB42321EF66}"/>
          </ac:spMkLst>
        </pc:spChg>
        <pc:spChg chg="add mod">
          <ac:chgData name="Cesar Hernando de la Fuente" userId="caedcc48-279c-485f-ac9f-770aecf1d32d" providerId="ADAL" clId="{0572C260-7D5A-4D4E-97DB-67ECCB1FA5AC}" dt="2024-07-12T08:38:16.990" v="3035" actId="1076"/>
          <ac:spMkLst>
            <pc:docMk/>
            <pc:sldMk cId="2310524054" sldId="282"/>
            <ac:spMk id="6" creationId="{8398D759-4D64-E1ED-3CA8-59CDCE227D17}"/>
          </ac:spMkLst>
        </pc:spChg>
        <pc:spChg chg="add mod">
          <ac:chgData name="Cesar Hernando de la Fuente" userId="caedcc48-279c-485f-ac9f-770aecf1d32d" providerId="ADAL" clId="{0572C260-7D5A-4D4E-97DB-67ECCB1FA5AC}" dt="2024-07-12T09:46:35.617" v="4484" actId="20577"/>
          <ac:spMkLst>
            <pc:docMk/>
            <pc:sldMk cId="2310524054" sldId="282"/>
            <ac:spMk id="7" creationId="{3EEAC795-AEC9-390E-9D0B-7AD52DAE2A4F}"/>
          </ac:spMkLst>
        </pc:spChg>
        <pc:spChg chg="add mod">
          <ac:chgData name="Cesar Hernando de la Fuente" userId="caedcc48-279c-485f-ac9f-770aecf1d32d" providerId="ADAL" clId="{0572C260-7D5A-4D4E-97DB-67ECCB1FA5AC}" dt="2024-07-12T09:47:18.948" v="4492" actId="1038"/>
          <ac:spMkLst>
            <pc:docMk/>
            <pc:sldMk cId="2310524054" sldId="282"/>
            <ac:spMk id="8" creationId="{4A723C2A-0330-812F-7902-7124BBF5BE03}"/>
          </ac:spMkLst>
        </pc:spChg>
        <pc:spChg chg="add mod">
          <ac:chgData name="Cesar Hernando de la Fuente" userId="caedcc48-279c-485f-ac9f-770aecf1d32d" providerId="ADAL" clId="{0572C260-7D5A-4D4E-97DB-67ECCB1FA5AC}" dt="2024-07-12T09:45:06.286" v="4450" actId="1076"/>
          <ac:spMkLst>
            <pc:docMk/>
            <pc:sldMk cId="2310524054" sldId="282"/>
            <ac:spMk id="9" creationId="{7ACBF735-A494-613C-7C48-1A083FD942DF}"/>
          </ac:spMkLst>
        </pc:spChg>
        <pc:spChg chg="add mod">
          <ac:chgData name="Cesar Hernando de la Fuente" userId="caedcc48-279c-485f-ac9f-770aecf1d32d" providerId="ADAL" clId="{0572C260-7D5A-4D4E-97DB-67ECCB1FA5AC}" dt="2024-07-12T09:45:26.167" v="4453" actId="20577"/>
          <ac:spMkLst>
            <pc:docMk/>
            <pc:sldMk cId="2310524054" sldId="282"/>
            <ac:spMk id="10" creationId="{1EC87AE8-D9A2-C729-EA8A-2C8D56C24AD3}"/>
          </ac:spMkLst>
        </pc:spChg>
        <pc:spChg chg="add mod">
          <ac:chgData name="Cesar Hernando de la Fuente" userId="caedcc48-279c-485f-ac9f-770aecf1d32d" providerId="ADAL" clId="{0572C260-7D5A-4D4E-97DB-67ECCB1FA5AC}" dt="2024-07-12T09:45:41.831" v="4467" actId="1036"/>
          <ac:spMkLst>
            <pc:docMk/>
            <pc:sldMk cId="2310524054" sldId="282"/>
            <ac:spMk id="11" creationId="{519DF012-D256-19DB-F907-C76DA6261BDE}"/>
          </ac:spMkLst>
        </pc:spChg>
        <pc:spChg chg="add mod">
          <ac:chgData name="Cesar Hernando de la Fuente" userId="caedcc48-279c-485f-ac9f-770aecf1d32d" providerId="ADAL" clId="{0572C260-7D5A-4D4E-97DB-67ECCB1FA5AC}" dt="2024-07-15T10:52:18.954" v="4552" actId="1035"/>
          <ac:spMkLst>
            <pc:docMk/>
            <pc:sldMk cId="2310524054" sldId="282"/>
            <ac:spMk id="16" creationId="{BAC925F1-6FB6-8E18-2711-A3D3B229DBB3}"/>
          </ac:spMkLst>
        </pc:spChg>
        <pc:picChg chg="add mod">
          <ac:chgData name="Cesar Hernando de la Fuente" userId="caedcc48-279c-485f-ac9f-770aecf1d32d" providerId="ADAL" clId="{0572C260-7D5A-4D4E-97DB-67ECCB1FA5AC}" dt="2024-07-12T09:45:38.486" v="4464" actId="1036"/>
          <ac:picMkLst>
            <pc:docMk/>
            <pc:sldMk cId="2310524054" sldId="282"/>
            <ac:picMk id="13" creationId="{DFC9BCB8-4D59-6513-FFC2-3F110FD1D392}"/>
          </ac:picMkLst>
        </pc:picChg>
        <pc:cxnChg chg="add mod">
          <ac:chgData name="Cesar Hernando de la Fuente" userId="caedcc48-279c-485f-ac9f-770aecf1d32d" providerId="ADAL" clId="{0572C260-7D5A-4D4E-97DB-67ECCB1FA5AC}" dt="2024-07-15T10:51:48.952" v="4508" actId="1582"/>
          <ac:cxnSpMkLst>
            <pc:docMk/>
            <pc:sldMk cId="2310524054" sldId="282"/>
            <ac:cxnSpMk id="15" creationId="{005ADEE3-A3E6-3992-178A-7AB8758B1472}"/>
          </ac:cxnSpMkLst>
        </pc:cxnChg>
      </pc:sldChg>
      <pc:sldChg chg="addSp delSp modSp new del mod">
        <pc:chgData name="Cesar Hernando de la Fuente" userId="caedcc48-279c-485f-ac9f-770aecf1d32d" providerId="ADAL" clId="{0572C260-7D5A-4D4E-97DB-67ECCB1FA5AC}" dt="2024-07-15T11:21:33.968" v="4553" actId="2696"/>
        <pc:sldMkLst>
          <pc:docMk/>
          <pc:sldMk cId="2237340010" sldId="283"/>
        </pc:sldMkLst>
        <pc:spChg chg="mod">
          <ac:chgData name="Cesar Hernando de la Fuente" userId="caedcc48-279c-485f-ac9f-770aecf1d32d" providerId="ADAL" clId="{0572C260-7D5A-4D4E-97DB-67ECCB1FA5AC}" dt="2024-07-12T09:46:56.631" v="4486" actId="20577"/>
          <ac:spMkLst>
            <pc:docMk/>
            <pc:sldMk cId="2237340010" sldId="283"/>
            <ac:spMk id="2" creationId="{D11C6142-CF4D-4E49-06CC-D73B44957DD5}"/>
          </ac:spMkLst>
        </pc:spChg>
        <pc:spChg chg="mod">
          <ac:chgData name="Cesar Hernando de la Fuente" userId="caedcc48-279c-485f-ac9f-770aecf1d32d" providerId="ADAL" clId="{0572C260-7D5A-4D4E-97DB-67ECCB1FA5AC}" dt="2024-07-12T09:08:27.780" v="4154" actId="20577"/>
          <ac:spMkLst>
            <pc:docMk/>
            <pc:sldMk cId="2237340010" sldId="283"/>
            <ac:spMk id="3" creationId="{E5075D32-80A7-0A39-6C2B-E41DD86A479D}"/>
          </ac:spMkLst>
        </pc:spChg>
        <pc:spChg chg="add del mod">
          <ac:chgData name="Cesar Hernando de la Fuente" userId="caedcc48-279c-485f-ac9f-770aecf1d32d" providerId="ADAL" clId="{0572C260-7D5A-4D4E-97DB-67ECCB1FA5AC}" dt="2024-07-12T08:54:22.729" v="3624" actId="478"/>
          <ac:spMkLst>
            <pc:docMk/>
            <pc:sldMk cId="2237340010" sldId="283"/>
            <ac:spMk id="6" creationId="{05CC09BE-E026-8AE6-4919-DDDAF4B7D490}"/>
          </ac:spMkLst>
        </pc:spChg>
        <pc:spChg chg="add mod">
          <ac:chgData name="Cesar Hernando de la Fuente" userId="caedcc48-279c-485f-ac9f-770aecf1d32d" providerId="ADAL" clId="{0572C260-7D5A-4D4E-97DB-67ECCB1FA5AC}" dt="2024-07-12T08:54:34.990" v="3627" actId="14100"/>
          <ac:spMkLst>
            <pc:docMk/>
            <pc:sldMk cId="2237340010" sldId="283"/>
            <ac:spMk id="7" creationId="{4F084D3A-8FC5-FFE3-2E1E-B5D6DDEE3BB9}"/>
          </ac:spMkLst>
        </pc:spChg>
        <pc:spChg chg="add del">
          <ac:chgData name="Cesar Hernando de la Fuente" userId="caedcc48-279c-485f-ac9f-770aecf1d32d" providerId="ADAL" clId="{0572C260-7D5A-4D4E-97DB-67ECCB1FA5AC}" dt="2024-07-12T08:54:40.359" v="3631"/>
          <ac:spMkLst>
            <pc:docMk/>
            <pc:sldMk cId="2237340010" sldId="283"/>
            <ac:spMk id="8" creationId="{9EEFCEBB-9770-D3F7-F967-4D3FCAF90947}"/>
          </ac:spMkLst>
        </pc:spChg>
        <pc:spChg chg="add del">
          <ac:chgData name="Cesar Hernando de la Fuente" userId="caedcc48-279c-485f-ac9f-770aecf1d32d" providerId="ADAL" clId="{0572C260-7D5A-4D4E-97DB-67ECCB1FA5AC}" dt="2024-07-12T08:54:42.101" v="3633"/>
          <ac:spMkLst>
            <pc:docMk/>
            <pc:sldMk cId="2237340010" sldId="283"/>
            <ac:spMk id="9" creationId="{F5FDBBDC-048B-9C59-19FF-2D10D5AB266D}"/>
          </ac:spMkLst>
        </pc:spChg>
        <pc:spChg chg="add del">
          <ac:chgData name="Cesar Hernando de la Fuente" userId="caedcc48-279c-485f-ac9f-770aecf1d32d" providerId="ADAL" clId="{0572C260-7D5A-4D4E-97DB-67ECCB1FA5AC}" dt="2024-07-12T08:54:45.351" v="3636" actId="478"/>
          <ac:spMkLst>
            <pc:docMk/>
            <pc:sldMk cId="2237340010" sldId="283"/>
            <ac:spMk id="11" creationId="{CCBD7ED6-1A9C-D796-3711-545F59E0C395}"/>
          </ac:spMkLst>
        </pc:spChg>
        <pc:spChg chg="add del mod">
          <ac:chgData name="Cesar Hernando de la Fuente" userId="caedcc48-279c-485f-ac9f-770aecf1d32d" providerId="ADAL" clId="{0572C260-7D5A-4D4E-97DB-67ECCB1FA5AC}" dt="2024-07-12T10:05:39.797" v="4494" actId="478"/>
          <ac:spMkLst>
            <pc:docMk/>
            <pc:sldMk cId="2237340010" sldId="283"/>
            <ac:spMk id="15" creationId="{FF68D74F-AAFD-EB92-8418-543BDD1EE8B9}"/>
          </ac:spMkLst>
        </pc:spChg>
        <pc:picChg chg="add del">
          <ac:chgData name="Cesar Hernando de la Fuente" userId="caedcc48-279c-485f-ac9f-770aecf1d32d" providerId="ADAL" clId="{0572C260-7D5A-4D4E-97DB-67ECCB1FA5AC}" dt="2024-07-12T08:53:49.844" v="3618" actId="478"/>
          <ac:picMkLst>
            <pc:docMk/>
            <pc:sldMk cId="2237340010" sldId="283"/>
            <ac:picMk id="5" creationId="{D4D86F23-FAFF-5113-37F0-9F9AFCA38EA5}"/>
          </ac:picMkLst>
        </pc:picChg>
        <pc:cxnChg chg="add mod">
          <ac:chgData name="Cesar Hernando de la Fuente" userId="caedcc48-279c-485f-ac9f-770aecf1d32d" providerId="ADAL" clId="{0572C260-7D5A-4D4E-97DB-67ECCB1FA5AC}" dt="2024-07-12T09:07:06.387" v="4110" actId="1582"/>
          <ac:cxnSpMkLst>
            <pc:docMk/>
            <pc:sldMk cId="2237340010" sldId="283"/>
            <ac:cxnSpMk id="13" creationId="{26218274-F5F7-93B1-6291-640D9A16FC1C}"/>
          </ac:cxnSpMkLst>
        </pc:cxnChg>
      </pc:sldChg>
      <pc:sldChg chg="addSp delSp modSp add mod">
        <pc:chgData name="Cesar Hernando de la Fuente" userId="caedcc48-279c-485f-ac9f-770aecf1d32d" providerId="ADAL" clId="{0572C260-7D5A-4D4E-97DB-67ECCB1FA5AC}" dt="2024-07-16T08:24:49.866" v="5120" actId="113"/>
        <pc:sldMkLst>
          <pc:docMk/>
          <pc:sldMk cId="4105575933" sldId="283"/>
        </pc:sldMkLst>
        <pc:spChg chg="mod">
          <ac:chgData name="Cesar Hernando de la Fuente" userId="caedcc48-279c-485f-ac9f-770aecf1d32d" providerId="ADAL" clId="{0572C260-7D5A-4D4E-97DB-67ECCB1FA5AC}" dt="2024-07-15T11:41:32.611" v="4787" actId="20577"/>
          <ac:spMkLst>
            <pc:docMk/>
            <pc:sldMk cId="4105575933" sldId="283"/>
            <ac:spMk id="2" creationId="{0910B0F2-7197-A87B-08E0-E5F689C624D6}"/>
          </ac:spMkLst>
        </pc:spChg>
        <pc:spChg chg="del">
          <ac:chgData name="Cesar Hernando de la Fuente" userId="caedcc48-279c-485f-ac9f-770aecf1d32d" providerId="ADAL" clId="{0572C260-7D5A-4D4E-97DB-67ECCB1FA5AC}" dt="2024-07-15T11:22:05.790" v="4578" actId="478"/>
          <ac:spMkLst>
            <pc:docMk/>
            <pc:sldMk cId="4105575933" sldId="283"/>
            <ac:spMk id="3" creationId="{F7585245-B964-0F06-C4F1-86C4ADD464DE}"/>
          </ac:spMkLst>
        </pc:spChg>
        <pc:spChg chg="del">
          <ac:chgData name="Cesar Hernando de la Fuente" userId="caedcc48-279c-485f-ac9f-770aecf1d32d" providerId="ADAL" clId="{0572C260-7D5A-4D4E-97DB-67ECCB1FA5AC}" dt="2024-07-15T11:22:11.821" v="4581" actId="478"/>
          <ac:spMkLst>
            <pc:docMk/>
            <pc:sldMk cId="4105575933" sldId="283"/>
            <ac:spMk id="4" creationId="{81641963-53FD-50A5-5192-BB7B80D8E078}"/>
          </ac:spMkLst>
        </pc:spChg>
        <pc:spChg chg="del mod">
          <ac:chgData name="Cesar Hernando de la Fuente" userId="caedcc48-279c-485f-ac9f-770aecf1d32d" providerId="ADAL" clId="{0572C260-7D5A-4D4E-97DB-67ECCB1FA5AC}" dt="2024-07-15T11:22:14.206" v="4583" actId="478"/>
          <ac:spMkLst>
            <pc:docMk/>
            <pc:sldMk cId="4105575933" sldId="283"/>
            <ac:spMk id="6" creationId="{8398D759-4D64-E1ED-3CA8-59CDCE227D17}"/>
          </ac:spMkLst>
        </pc:spChg>
        <pc:spChg chg="add del mod">
          <ac:chgData name="Cesar Hernando de la Fuente" userId="caedcc48-279c-485f-ac9f-770aecf1d32d" providerId="ADAL" clId="{0572C260-7D5A-4D4E-97DB-67ECCB1FA5AC}" dt="2024-07-15T11:40:47.355" v="4773" actId="255"/>
          <ac:spMkLst>
            <pc:docMk/>
            <pc:sldMk cId="4105575933" sldId="283"/>
            <ac:spMk id="7" creationId="{3EEAC795-AEC9-390E-9D0B-7AD52DAE2A4F}"/>
          </ac:spMkLst>
        </pc:spChg>
        <pc:spChg chg="mod">
          <ac:chgData name="Cesar Hernando de la Fuente" userId="caedcc48-279c-485f-ac9f-770aecf1d32d" providerId="ADAL" clId="{0572C260-7D5A-4D4E-97DB-67ECCB1FA5AC}" dt="2024-07-15T11:40:58.153" v="4775" actId="14100"/>
          <ac:spMkLst>
            <pc:docMk/>
            <pc:sldMk cId="4105575933" sldId="283"/>
            <ac:spMk id="8" creationId="{4A723C2A-0330-812F-7902-7124BBF5BE03}"/>
          </ac:spMkLst>
        </pc:spChg>
        <pc:spChg chg="mod">
          <ac:chgData name="Cesar Hernando de la Fuente" userId="caedcc48-279c-485f-ac9f-770aecf1d32d" providerId="ADAL" clId="{0572C260-7D5A-4D4E-97DB-67ECCB1FA5AC}" dt="2024-07-15T11:41:07.385" v="4778" actId="1076"/>
          <ac:spMkLst>
            <pc:docMk/>
            <pc:sldMk cId="4105575933" sldId="283"/>
            <ac:spMk id="9" creationId="{7ACBF735-A494-613C-7C48-1A083FD942DF}"/>
          </ac:spMkLst>
        </pc:spChg>
        <pc:spChg chg="mod">
          <ac:chgData name="Cesar Hernando de la Fuente" userId="caedcc48-279c-485f-ac9f-770aecf1d32d" providerId="ADAL" clId="{0572C260-7D5A-4D4E-97DB-67ECCB1FA5AC}" dt="2024-07-15T11:41:04.789" v="4777" actId="14100"/>
          <ac:spMkLst>
            <pc:docMk/>
            <pc:sldMk cId="4105575933" sldId="283"/>
            <ac:spMk id="10" creationId="{1EC87AE8-D9A2-C729-EA8A-2C8D56C24AD3}"/>
          </ac:spMkLst>
        </pc:spChg>
        <pc:spChg chg="mod">
          <ac:chgData name="Cesar Hernando de la Fuente" userId="caedcc48-279c-485f-ac9f-770aecf1d32d" providerId="ADAL" clId="{0572C260-7D5A-4D4E-97DB-67ECCB1FA5AC}" dt="2024-07-15T11:25:57.838" v="4648" actId="1076"/>
          <ac:spMkLst>
            <pc:docMk/>
            <pc:sldMk cId="4105575933" sldId="283"/>
            <ac:spMk id="11" creationId="{519DF012-D256-19DB-F907-C76DA6261BDE}"/>
          </ac:spMkLst>
        </pc:spChg>
        <pc:spChg chg="add del mod">
          <ac:chgData name="Cesar Hernando de la Fuente" userId="caedcc48-279c-485f-ac9f-770aecf1d32d" providerId="ADAL" clId="{0572C260-7D5A-4D4E-97DB-67ECCB1FA5AC}" dt="2024-07-15T11:22:08.031" v="4579" actId="478"/>
          <ac:spMkLst>
            <pc:docMk/>
            <pc:sldMk cId="4105575933" sldId="283"/>
            <ac:spMk id="12" creationId="{43429CFD-6733-CBE2-3F3B-97AED0DE73A9}"/>
          </ac:spMkLst>
        </pc:spChg>
        <pc:spChg chg="add mod">
          <ac:chgData name="Cesar Hernando de la Fuente" userId="caedcc48-279c-485f-ac9f-770aecf1d32d" providerId="ADAL" clId="{0572C260-7D5A-4D4E-97DB-67ECCB1FA5AC}" dt="2024-07-15T15:16:36.548" v="4867" actId="1076"/>
          <ac:spMkLst>
            <pc:docMk/>
            <pc:sldMk cId="4105575933" sldId="283"/>
            <ac:spMk id="14" creationId="{07607DBC-A0A0-D6BF-94DC-B359FA01145A}"/>
          </ac:spMkLst>
        </pc:spChg>
        <pc:spChg chg="del">
          <ac:chgData name="Cesar Hernando de la Fuente" userId="caedcc48-279c-485f-ac9f-770aecf1d32d" providerId="ADAL" clId="{0572C260-7D5A-4D4E-97DB-67ECCB1FA5AC}" dt="2024-07-15T11:22:09.576" v="4580" actId="478"/>
          <ac:spMkLst>
            <pc:docMk/>
            <pc:sldMk cId="4105575933" sldId="283"/>
            <ac:spMk id="16" creationId="{BAC925F1-6FB6-8E18-2711-A3D3B229DBB3}"/>
          </ac:spMkLst>
        </pc:spChg>
        <pc:spChg chg="add mod">
          <ac:chgData name="Cesar Hernando de la Fuente" userId="caedcc48-279c-485f-ac9f-770aecf1d32d" providerId="ADAL" clId="{0572C260-7D5A-4D4E-97DB-67ECCB1FA5AC}" dt="2024-07-15T15:16:39.297" v="4868" actId="1076"/>
          <ac:spMkLst>
            <pc:docMk/>
            <pc:sldMk cId="4105575933" sldId="283"/>
            <ac:spMk id="17" creationId="{548EC50E-7404-2DD6-F132-2121C28BB011}"/>
          </ac:spMkLst>
        </pc:spChg>
        <pc:spChg chg="add mod">
          <ac:chgData name="Cesar Hernando de la Fuente" userId="caedcc48-279c-485f-ac9f-770aecf1d32d" providerId="ADAL" clId="{0572C260-7D5A-4D4E-97DB-67ECCB1FA5AC}" dt="2024-07-15T15:16:49.354" v="4872" actId="20577"/>
          <ac:spMkLst>
            <pc:docMk/>
            <pc:sldMk cId="4105575933" sldId="283"/>
            <ac:spMk id="18" creationId="{7F9A0BD0-A783-B2B5-486C-434640A33C5F}"/>
          </ac:spMkLst>
        </pc:spChg>
        <pc:spChg chg="add del mod">
          <ac:chgData name="Cesar Hernando de la Fuente" userId="caedcc48-279c-485f-ac9f-770aecf1d32d" providerId="ADAL" clId="{0572C260-7D5A-4D4E-97DB-67ECCB1FA5AC}" dt="2024-07-15T11:28:12.025" v="4660" actId="478"/>
          <ac:spMkLst>
            <pc:docMk/>
            <pc:sldMk cId="4105575933" sldId="283"/>
            <ac:spMk id="19" creationId="{4F8563C4-2631-F320-1FFF-CA35BC898C51}"/>
          </ac:spMkLst>
        </pc:spChg>
        <pc:spChg chg="add mod">
          <ac:chgData name="Cesar Hernando de la Fuente" userId="caedcc48-279c-485f-ac9f-770aecf1d32d" providerId="ADAL" clId="{0572C260-7D5A-4D4E-97DB-67ECCB1FA5AC}" dt="2024-07-15T11:28:25.581" v="4665" actId="20577"/>
          <ac:spMkLst>
            <pc:docMk/>
            <pc:sldMk cId="4105575933" sldId="283"/>
            <ac:spMk id="20" creationId="{C7840036-C5F6-13C4-C875-176BF7668F5F}"/>
          </ac:spMkLst>
        </pc:spChg>
        <pc:spChg chg="add mod">
          <ac:chgData name="Cesar Hernando de la Fuente" userId="caedcc48-279c-485f-ac9f-770aecf1d32d" providerId="ADAL" clId="{0572C260-7D5A-4D4E-97DB-67ECCB1FA5AC}" dt="2024-07-16T08:19:22.278" v="5055" actId="20577"/>
          <ac:spMkLst>
            <pc:docMk/>
            <pc:sldMk cId="4105575933" sldId="283"/>
            <ac:spMk id="21" creationId="{555E83A8-B3FC-A849-CA4D-B073462B44FF}"/>
          </ac:spMkLst>
        </pc:spChg>
        <pc:spChg chg="add del mod">
          <ac:chgData name="Cesar Hernando de la Fuente" userId="caedcc48-279c-485f-ac9f-770aecf1d32d" providerId="ADAL" clId="{0572C260-7D5A-4D4E-97DB-67ECCB1FA5AC}" dt="2024-07-15T15:17:01.521" v="4877" actId="478"/>
          <ac:spMkLst>
            <pc:docMk/>
            <pc:sldMk cId="4105575933" sldId="283"/>
            <ac:spMk id="22" creationId="{DE3EAC23-899C-22AF-310D-E874A9616505}"/>
          </ac:spMkLst>
        </pc:spChg>
        <pc:spChg chg="add mod">
          <ac:chgData name="Cesar Hernando de la Fuente" userId="caedcc48-279c-485f-ac9f-770aecf1d32d" providerId="ADAL" clId="{0572C260-7D5A-4D4E-97DB-67ECCB1FA5AC}" dt="2024-07-15T15:16:58.753" v="4876" actId="20577"/>
          <ac:spMkLst>
            <pc:docMk/>
            <pc:sldMk cId="4105575933" sldId="283"/>
            <ac:spMk id="23" creationId="{90231427-61CF-064E-6EFE-147CB4EA8A47}"/>
          </ac:spMkLst>
        </pc:spChg>
        <pc:spChg chg="add mod">
          <ac:chgData name="Cesar Hernando de la Fuente" userId="caedcc48-279c-485f-ac9f-770aecf1d32d" providerId="ADAL" clId="{0572C260-7D5A-4D4E-97DB-67ECCB1FA5AC}" dt="2024-07-16T08:20:00.447" v="5063" actId="1076"/>
          <ac:spMkLst>
            <pc:docMk/>
            <pc:sldMk cId="4105575933" sldId="283"/>
            <ac:spMk id="24" creationId="{6FF78CE5-64E5-6F3F-3613-82883C196A06}"/>
          </ac:spMkLst>
        </pc:spChg>
        <pc:spChg chg="add mod">
          <ac:chgData name="Cesar Hernando de la Fuente" userId="caedcc48-279c-485f-ac9f-770aecf1d32d" providerId="ADAL" clId="{0572C260-7D5A-4D4E-97DB-67ECCB1FA5AC}" dt="2024-07-16T08:23:42.848" v="5092" actId="1076"/>
          <ac:spMkLst>
            <pc:docMk/>
            <pc:sldMk cId="4105575933" sldId="283"/>
            <ac:spMk id="25" creationId="{B32E2596-765B-52AC-5615-56119D73015C}"/>
          </ac:spMkLst>
        </pc:spChg>
        <pc:spChg chg="add mod">
          <ac:chgData name="Cesar Hernando de la Fuente" userId="caedcc48-279c-485f-ac9f-770aecf1d32d" providerId="ADAL" clId="{0572C260-7D5A-4D4E-97DB-67ECCB1FA5AC}" dt="2024-07-16T08:24:49.866" v="5120" actId="113"/>
          <ac:spMkLst>
            <pc:docMk/>
            <pc:sldMk cId="4105575933" sldId="283"/>
            <ac:spMk id="26" creationId="{CCD6D8EA-DBB8-6144-A187-D30D846FF58D}"/>
          </ac:spMkLst>
        </pc:spChg>
        <pc:picChg chg="mod">
          <ac:chgData name="Cesar Hernando de la Fuente" userId="caedcc48-279c-485f-ac9f-770aecf1d32d" providerId="ADAL" clId="{0572C260-7D5A-4D4E-97DB-67ECCB1FA5AC}" dt="2024-07-16T08:17:59.034" v="5036" actId="1076"/>
          <ac:picMkLst>
            <pc:docMk/>
            <pc:sldMk cId="4105575933" sldId="283"/>
            <ac:picMk id="13" creationId="{DFC9BCB8-4D59-6513-FFC2-3F110FD1D392}"/>
          </ac:picMkLst>
        </pc:picChg>
        <pc:cxnChg chg="del">
          <ac:chgData name="Cesar Hernando de la Fuente" userId="caedcc48-279c-485f-ac9f-770aecf1d32d" providerId="ADAL" clId="{0572C260-7D5A-4D4E-97DB-67ECCB1FA5AC}" dt="2024-07-15T11:25:41.256" v="4644" actId="478"/>
          <ac:cxnSpMkLst>
            <pc:docMk/>
            <pc:sldMk cId="4105575933" sldId="283"/>
            <ac:cxnSpMk id="15" creationId="{005ADEE3-A3E6-3992-178A-7AB8758B1472}"/>
          </ac:cxnSpMkLst>
        </pc:cxnChg>
      </pc:sldChg>
    </pc:docChg>
  </pc:docChgLst>
  <pc:docChgLst>
    <pc:chgData name="César Hernando" userId="caedcc48-279c-485f-ac9f-770aecf1d32d" providerId="ADAL" clId="{8EFE6367-4929-44CE-836B-F9653DAF0D86}"/>
    <pc:docChg chg="custSel addSld delSld modSld sldOrd">
      <pc:chgData name="César Hernando" userId="caedcc48-279c-485f-ac9f-770aecf1d32d" providerId="ADAL" clId="{8EFE6367-4929-44CE-836B-F9653DAF0D86}" dt="2024-08-07T08:23:09.176" v="52" actId="2696"/>
      <pc:docMkLst>
        <pc:docMk/>
      </pc:docMkLst>
      <pc:sldChg chg="ord">
        <pc:chgData name="César Hernando" userId="caedcc48-279c-485f-ac9f-770aecf1d32d" providerId="ADAL" clId="{8EFE6367-4929-44CE-836B-F9653DAF0D86}" dt="2024-08-07T08:22:25.121" v="51"/>
        <pc:sldMkLst>
          <pc:docMk/>
          <pc:sldMk cId="4213547208" sldId="278"/>
        </pc:sldMkLst>
      </pc:sldChg>
      <pc:sldChg chg="del">
        <pc:chgData name="César Hernando" userId="caedcc48-279c-485f-ac9f-770aecf1d32d" providerId="ADAL" clId="{8EFE6367-4929-44CE-836B-F9653DAF0D86}" dt="2024-08-07T08:23:09.176" v="52" actId="2696"/>
        <pc:sldMkLst>
          <pc:docMk/>
          <pc:sldMk cId="1852296740" sldId="281"/>
        </pc:sldMkLst>
      </pc:sldChg>
      <pc:sldChg chg="del">
        <pc:chgData name="César Hernando" userId="caedcc48-279c-485f-ac9f-770aecf1d32d" providerId="ADAL" clId="{8EFE6367-4929-44CE-836B-F9653DAF0D86}" dt="2024-08-07T08:23:09.176" v="52" actId="2696"/>
        <pc:sldMkLst>
          <pc:docMk/>
          <pc:sldMk cId="2310524054" sldId="282"/>
        </pc:sldMkLst>
      </pc:sldChg>
      <pc:sldChg chg="del">
        <pc:chgData name="César Hernando" userId="caedcc48-279c-485f-ac9f-770aecf1d32d" providerId="ADAL" clId="{8EFE6367-4929-44CE-836B-F9653DAF0D86}" dt="2024-08-07T08:23:09.176" v="52" actId="2696"/>
        <pc:sldMkLst>
          <pc:docMk/>
          <pc:sldMk cId="4105575933" sldId="283"/>
        </pc:sldMkLst>
      </pc:sldChg>
      <pc:sldChg chg="del">
        <pc:chgData name="César Hernando" userId="caedcc48-279c-485f-ac9f-770aecf1d32d" providerId="ADAL" clId="{8EFE6367-4929-44CE-836B-F9653DAF0D86}" dt="2024-08-07T08:23:09.176" v="52" actId="2696"/>
        <pc:sldMkLst>
          <pc:docMk/>
          <pc:sldMk cId="159654148" sldId="284"/>
        </pc:sldMkLst>
      </pc:sldChg>
      <pc:sldChg chg="del">
        <pc:chgData name="César Hernando" userId="caedcc48-279c-485f-ac9f-770aecf1d32d" providerId="ADAL" clId="{8EFE6367-4929-44CE-836B-F9653DAF0D86}" dt="2024-08-07T08:23:09.176" v="52" actId="2696"/>
        <pc:sldMkLst>
          <pc:docMk/>
          <pc:sldMk cId="540969295" sldId="285"/>
        </pc:sldMkLst>
      </pc:sldChg>
      <pc:sldChg chg="del">
        <pc:chgData name="César Hernando" userId="caedcc48-279c-485f-ac9f-770aecf1d32d" providerId="ADAL" clId="{8EFE6367-4929-44CE-836B-F9653DAF0D86}" dt="2024-08-07T08:23:09.176" v="52" actId="2696"/>
        <pc:sldMkLst>
          <pc:docMk/>
          <pc:sldMk cId="3092668121" sldId="286"/>
        </pc:sldMkLst>
      </pc:sldChg>
      <pc:sldChg chg="del">
        <pc:chgData name="César Hernando" userId="caedcc48-279c-485f-ac9f-770aecf1d32d" providerId="ADAL" clId="{8EFE6367-4929-44CE-836B-F9653DAF0D86}" dt="2024-08-07T08:23:09.176" v="52" actId="2696"/>
        <pc:sldMkLst>
          <pc:docMk/>
          <pc:sldMk cId="998295758" sldId="287"/>
        </pc:sldMkLst>
      </pc:sldChg>
      <pc:sldChg chg="del">
        <pc:chgData name="César Hernando" userId="caedcc48-279c-485f-ac9f-770aecf1d32d" providerId="ADAL" clId="{8EFE6367-4929-44CE-836B-F9653DAF0D86}" dt="2024-08-07T08:23:09.176" v="52" actId="2696"/>
        <pc:sldMkLst>
          <pc:docMk/>
          <pc:sldMk cId="2367730033" sldId="288"/>
        </pc:sldMkLst>
      </pc:sldChg>
      <pc:sldChg chg="del">
        <pc:chgData name="César Hernando" userId="caedcc48-279c-485f-ac9f-770aecf1d32d" providerId="ADAL" clId="{8EFE6367-4929-44CE-836B-F9653DAF0D86}" dt="2024-08-06T07:19:42.332" v="0" actId="2696"/>
        <pc:sldMkLst>
          <pc:docMk/>
          <pc:sldMk cId="63916135" sldId="289"/>
        </pc:sldMkLst>
      </pc:sldChg>
      <pc:sldChg chg="addSp delSp modSp new del mod">
        <pc:chgData name="César Hernando" userId="caedcc48-279c-485f-ac9f-770aecf1d32d" providerId="ADAL" clId="{8EFE6367-4929-44CE-836B-F9653DAF0D86}" dt="2024-08-07T08:23:09.176" v="52" actId="2696"/>
        <pc:sldMkLst>
          <pc:docMk/>
          <pc:sldMk cId="1814186422" sldId="289"/>
        </pc:sldMkLst>
        <pc:spChg chg="mod">
          <ac:chgData name="César Hernando" userId="caedcc48-279c-485f-ac9f-770aecf1d32d" providerId="ADAL" clId="{8EFE6367-4929-44CE-836B-F9653DAF0D86}" dt="2024-08-06T15:16:59.344" v="13" actId="20577"/>
          <ac:spMkLst>
            <pc:docMk/>
            <pc:sldMk cId="1814186422" sldId="289"/>
            <ac:spMk id="2" creationId="{3DC09B50-5434-FBF2-529C-133EDDCEC858}"/>
          </ac:spMkLst>
        </pc:spChg>
        <pc:spChg chg="del">
          <ac:chgData name="César Hernando" userId="caedcc48-279c-485f-ac9f-770aecf1d32d" providerId="ADAL" clId="{8EFE6367-4929-44CE-836B-F9653DAF0D86}" dt="2024-08-06T15:17:30.469" v="23" actId="478"/>
          <ac:spMkLst>
            <pc:docMk/>
            <pc:sldMk cId="1814186422" sldId="289"/>
            <ac:spMk id="3" creationId="{6D34B3FC-3370-8930-840D-9722D49AF8F1}"/>
          </ac:spMkLst>
        </pc:spChg>
        <pc:spChg chg="del">
          <ac:chgData name="César Hernando" userId="caedcc48-279c-485f-ac9f-770aecf1d32d" providerId="ADAL" clId="{8EFE6367-4929-44CE-836B-F9653DAF0D86}" dt="2024-08-06T15:17:31.347" v="24" actId="478"/>
          <ac:spMkLst>
            <pc:docMk/>
            <pc:sldMk cId="1814186422" sldId="289"/>
            <ac:spMk id="4" creationId="{AD0B4566-24D9-A8A3-0719-190457966DC5}"/>
          </ac:spMkLst>
        </pc:spChg>
        <pc:picChg chg="add mod">
          <ac:chgData name="César Hernando" userId="caedcc48-279c-485f-ac9f-770aecf1d32d" providerId="ADAL" clId="{8EFE6367-4929-44CE-836B-F9653DAF0D86}" dt="2024-08-06T15:17:25.898" v="21" actId="1076"/>
          <ac:picMkLst>
            <pc:docMk/>
            <pc:sldMk cId="1814186422" sldId="289"/>
            <ac:picMk id="6" creationId="{C700CB56-736A-BD13-987D-345D2A65298B}"/>
          </ac:picMkLst>
        </pc:picChg>
        <pc:picChg chg="add mod">
          <ac:chgData name="César Hernando" userId="caedcc48-279c-485f-ac9f-770aecf1d32d" providerId="ADAL" clId="{8EFE6367-4929-44CE-836B-F9653DAF0D86}" dt="2024-08-06T15:17:27.876" v="22" actId="1076"/>
          <ac:picMkLst>
            <pc:docMk/>
            <pc:sldMk cId="1814186422" sldId="289"/>
            <ac:picMk id="8" creationId="{123FAB97-49A8-6399-E717-4D1DFA4212D1}"/>
          </ac:picMkLst>
        </pc:picChg>
        <pc:picChg chg="add mod">
          <ac:chgData name="César Hernando" userId="caedcc48-279c-485f-ac9f-770aecf1d32d" providerId="ADAL" clId="{8EFE6367-4929-44CE-836B-F9653DAF0D86}" dt="2024-08-06T15:17:47.179" v="27" actId="1076"/>
          <ac:picMkLst>
            <pc:docMk/>
            <pc:sldMk cId="1814186422" sldId="289"/>
            <ac:picMk id="10" creationId="{35E735E1-A454-B3A3-9003-4BFE1D4F0AAE}"/>
          </ac:picMkLst>
        </pc:picChg>
        <pc:picChg chg="add mod">
          <ac:chgData name="César Hernando" userId="caedcc48-279c-485f-ac9f-770aecf1d32d" providerId="ADAL" clId="{8EFE6367-4929-44CE-836B-F9653DAF0D86}" dt="2024-08-06T15:18:10.073" v="31" actId="1076"/>
          <ac:picMkLst>
            <pc:docMk/>
            <pc:sldMk cId="1814186422" sldId="289"/>
            <ac:picMk id="12" creationId="{2494DF57-FD02-E694-0006-E1CFE2AF8A65}"/>
          </ac:picMkLst>
        </pc:picChg>
        <pc:picChg chg="add mod">
          <ac:chgData name="César Hernando" userId="caedcc48-279c-485f-ac9f-770aecf1d32d" providerId="ADAL" clId="{8EFE6367-4929-44CE-836B-F9653DAF0D86}" dt="2024-08-07T07:48:58.002" v="41" actId="1076"/>
          <ac:picMkLst>
            <pc:docMk/>
            <pc:sldMk cId="1814186422" sldId="289"/>
            <ac:picMk id="14" creationId="{A7CD777C-33E2-4AFD-5A34-EA7D7F563BD2}"/>
          </ac:picMkLst>
        </pc:picChg>
        <pc:picChg chg="add mod">
          <ac:chgData name="César Hernando" userId="caedcc48-279c-485f-ac9f-770aecf1d32d" providerId="ADAL" clId="{8EFE6367-4929-44CE-836B-F9653DAF0D86}" dt="2024-08-07T07:48:59.121" v="42" actId="1076"/>
          <ac:picMkLst>
            <pc:docMk/>
            <pc:sldMk cId="1814186422" sldId="289"/>
            <ac:picMk id="16" creationId="{F5A5EDA0-F51A-2CC1-4EC3-3EA696E4B6C0}"/>
          </ac:picMkLst>
        </pc:picChg>
        <pc:picChg chg="add mod">
          <ac:chgData name="César Hernando" userId="caedcc48-279c-485f-ac9f-770aecf1d32d" providerId="ADAL" clId="{8EFE6367-4929-44CE-836B-F9653DAF0D86}" dt="2024-08-07T07:49:03.988" v="45" actId="1076"/>
          <ac:picMkLst>
            <pc:docMk/>
            <pc:sldMk cId="1814186422" sldId="289"/>
            <ac:picMk id="18" creationId="{17DF4BE2-F389-8005-90F7-5FA9171642F7}"/>
          </ac:picMkLst>
        </pc:picChg>
        <pc:picChg chg="add mod">
          <ac:chgData name="César Hernando" userId="caedcc48-279c-485f-ac9f-770aecf1d32d" providerId="ADAL" clId="{8EFE6367-4929-44CE-836B-F9653DAF0D86}" dt="2024-08-07T08:20:00.371" v="49" actId="1076"/>
          <ac:picMkLst>
            <pc:docMk/>
            <pc:sldMk cId="1814186422" sldId="289"/>
            <ac:picMk id="20" creationId="{A59E105B-F5D0-22C9-8260-A60DCDF04403}"/>
          </ac:picMkLst>
        </pc:picChg>
      </pc:sldChg>
      <pc:sldChg chg="del">
        <pc:chgData name="César Hernando" userId="caedcc48-279c-485f-ac9f-770aecf1d32d" providerId="ADAL" clId="{8EFE6367-4929-44CE-836B-F9653DAF0D86}" dt="2024-08-06T07:19:44.622" v="1" actId="2696"/>
        <pc:sldMkLst>
          <pc:docMk/>
          <pc:sldMk cId="3010257323" sldId="290"/>
        </pc:sldMkLst>
      </pc:sldChg>
      <pc:sldChg chg="del">
        <pc:chgData name="César Hernando" userId="caedcc48-279c-485f-ac9f-770aecf1d32d" providerId="ADAL" clId="{8EFE6367-4929-44CE-836B-F9653DAF0D86}" dt="2024-08-06T07:19:47.447" v="2" actId="2696"/>
        <pc:sldMkLst>
          <pc:docMk/>
          <pc:sldMk cId="418471674" sldId="291"/>
        </pc:sldMkLst>
      </pc:sldChg>
    </pc:docChg>
  </pc:docChgLst>
  <pc:docChgLst>
    <pc:chgData name="Cesar Hernando de la Fuente" userId="caedcc48-279c-485f-ac9f-770aecf1d32d" providerId="ADAL" clId="{FF883E9A-8030-4FAE-9678-8A2F82D11710}"/>
    <pc:docChg chg="undo custSel addSld delSld modSld sldOrd delMainMaster modMainMaster">
      <pc:chgData name="Cesar Hernando de la Fuente" userId="caedcc48-279c-485f-ac9f-770aecf1d32d" providerId="ADAL" clId="{FF883E9A-8030-4FAE-9678-8A2F82D11710}" dt="2024-08-05T09:52:25.434" v="933" actId="1076"/>
      <pc:docMkLst>
        <pc:docMk/>
      </pc:docMkLst>
      <pc:sldChg chg="addSp delSp modSp mod modClrScheme chgLayout">
        <pc:chgData name="Cesar Hernando de la Fuente" userId="caedcc48-279c-485f-ac9f-770aecf1d32d" providerId="ADAL" clId="{FF883E9A-8030-4FAE-9678-8A2F82D11710}" dt="2024-07-18T11:55:51.376" v="49" actId="1076"/>
        <pc:sldMkLst>
          <pc:docMk/>
          <pc:sldMk cId="326517369" sldId="256"/>
        </pc:sldMkLst>
        <pc:spChg chg="mod ord">
          <ac:chgData name="Cesar Hernando de la Fuente" userId="caedcc48-279c-485f-ac9f-770aecf1d32d" providerId="ADAL" clId="{FF883E9A-8030-4FAE-9678-8A2F82D11710}" dt="2024-07-18T11:55:51.376" v="49" actId="1076"/>
          <ac:spMkLst>
            <pc:docMk/>
            <pc:sldMk cId="326517369" sldId="256"/>
            <ac:spMk id="2" creationId="{1F730698-8BF6-2211-7347-55EF62731D47}"/>
          </ac:spMkLst>
        </pc:spChg>
        <pc:spChg chg="del mod ord">
          <ac:chgData name="Cesar Hernando de la Fuente" userId="caedcc48-279c-485f-ac9f-770aecf1d32d" providerId="ADAL" clId="{FF883E9A-8030-4FAE-9678-8A2F82D11710}" dt="2024-07-18T11:54:53.310" v="6" actId="478"/>
          <ac:spMkLst>
            <pc:docMk/>
            <pc:sldMk cId="326517369" sldId="256"/>
            <ac:spMk id="3" creationId="{DD15EA67-CFA5-26C2-C8EB-AE52E62A05DA}"/>
          </ac:spMkLst>
        </pc:spChg>
        <pc:spChg chg="add mod ord">
          <ac:chgData name="Cesar Hernando de la Fuente" userId="caedcc48-279c-485f-ac9f-770aecf1d32d" providerId="ADAL" clId="{FF883E9A-8030-4FAE-9678-8A2F82D11710}" dt="2024-07-18T11:55:27.688" v="46" actId="20577"/>
          <ac:spMkLst>
            <pc:docMk/>
            <pc:sldMk cId="326517369" sldId="256"/>
            <ac:spMk id="4" creationId="{26468C24-4604-F911-B92D-B7EF98045D08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1:58:36.450" v="84" actId="1076"/>
        <pc:sldMkLst>
          <pc:docMk/>
          <pc:sldMk cId="1357330400" sldId="257"/>
        </pc:sldMkLst>
        <pc:spChg chg="mod ord">
          <ac:chgData name="Cesar Hernando de la Fuente" userId="caedcc48-279c-485f-ac9f-770aecf1d32d" providerId="ADAL" clId="{FF883E9A-8030-4FAE-9678-8A2F82D11710}" dt="2024-07-18T11:56:08.219" v="51" actId="700"/>
          <ac:spMkLst>
            <pc:docMk/>
            <pc:sldMk cId="1357330400" sldId="257"/>
            <ac:spMk id="2" creationId="{9A01D18D-294D-6A7A-1194-09B96FBFF6A6}"/>
          </ac:spMkLst>
        </pc:spChg>
        <pc:spChg chg="del mod ord">
          <ac:chgData name="Cesar Hernando de la Fuente" userId="caedcc48-279c-485f-ac9f-770aecf1d32d" providerId="ADAL" clId="{FF883E9A-8030-4FAE-9678-8A2F82D11710}" dt="2024-07-18T11:56:15.807" v="53" actId="478"/>
          <ac:spMkLst>
            <pc:docMk/>
            <pc:sldMk cId="1357330400" sldId="257"/>
            <ac:spMk id="3" creationId="{CF34FAC7-8908-587F-D851-654642533184}"/>
          </ac:spMkLst>
        </pc:spChg>
        <pc:spChg chg="add mod ord">
          <ac:chgData name="Cesar Hernando de la Fuente" userId="caedcc48-279c-485f-ac9f-770aecf1d32d" providerId="ADAL" clId="{FF883E9A-8030-4FAE-9678-8A2F82D11710}" dt="2024-07-18T11:56:39.247" v="61" actId="14100"/>
          <ac:spMkLst>
            <pc:docMk/>
            <pc:sldMk cId="1357330400" sldId="257"/>
            <ac:spMk id="4" creationId="{54547C62-9AC6-9F1D-A7A7-ED87751923C7}"/>
          </ac:spMkLst>
        </pc:spChg>
        <pc:spChg chg="mod">
          <ac:chgData name="Cesar Hernando de la Fuente" userId="caedcc48-279c-485f-ac9f-770aecf1d32d" providerId="ADAL" clId="{FF883E9A-8030-4FAE-9678-8A2F82D11710}" dt="2024-07-18T11:57:15.609" v="71" actId="1076"/>
          <ac:spMkLst>
            <pc:docMk/>
            <pc:sldMk cId="1357330400" sldId="257"/>
            <ac:spMk id="18" creationId="{DD9FD0D1-06AC-B7BD-9DA0-7DD352AA8946}"/>
          </ac:spMkLst>
        </pc:spChg>
        <pc:spChg chg="mod">
          <ac:chgData name="Cesar Hernando de la Fuente" userId="caedcc48-279c-485f-ac9f-770aecf1d32d" providerId="ADAL" clId="{FF883E9A-8030-4FAE-9678-8A2F82D11710}" dt="2024-07-18T11:58:23.456" v="83" actId="1076"/>
          <ac:spMkLst>
            <pc:docMk/>
            <pc:sldMk cId="1357330400" sldId="257"/>
            <ac:spMk id="19" creationId="{E7D53CBF-4398-C9F9-F33D-CF13B40F6E78}"/>
          </ac:spMkLst>
        </pc:spChg>
        <pc:spChg chg="mod">
          <ac:chgData name="Cesar Hernando de la Fuente" userId="caedcc48-279c-485f-ac9f-770aecf1d32d" providerId="ADAL" clId="{FF883E9A-8030-4FAE-9678-8A2F82D11710}" dt="2024-07-18T11:58:19.610" v="82" actId="1076"/>
          <ac:spMkLst>
            <pc:docMk/>
            <pc:sldMk cId="1357330400" sldId="257"/>
            <ac:spMk id="20" creationId="{D6003019-A5CA-D2DD-7983-9E943B8DDBF3}"/>
          </ac:spMkLst>
        </pc:spChg>
        <pc:spChg chg="mod">
          <ac:chgData name="Cesar Hernando de la Fuente" userId="caedcc48-279c-485f-ac9f-770aecf1d32d" providerId="ADAL" clId="{FF883E9A-8030-4FAE-9678-8A2F82D11710}" dt="2024-07-18T11:56:25.036" v="57" actId="1076"/>
          <ac:spMkLst>
            <pc:docMk/>
            <pc:sldMk cId="1357330400" sldId="257"/>
            <ac:spMk id="21" creationId="{FA0F82F6-D1ED-CE1E-6FF7-B85E7A9EA1B3}"/>
          </ac:spMkLst>
        </pc:spChg>
        <pc:spChg chg="mod">
          <ac:chgData name="Cesar Hernando de la Fuente" userId="caedcc48-279c-485f-ac9f-770aecf1d32d" providerId="ADAL" clId="{FF883E9A-8030-4FAE-9678-8A2F82D11710}" dt="2024-07-18T11:57:32.656" v="72" actId="164"/>
          <ac:spMkLst>
            <pc:docMk/>
            <pc:sldMk cId="1357330400" sldId="257"/>
            <ac:spMk id="22" creationId="{8BB80F9D-547C-37E4-98D0-0DFF715B072C}"/>
          </ac:spMkLst>
        </pc:spChg>
        <pc:spChg chg="mod">
          <ac:chgData name="Cesar Hernando de la Fuente" userId="caedcc48-279c-485f-ac9f-770aecf1d32d" providerId="ADAL" clId="{FF883E9A-8030-4FAE-9678-8A2F82D11710}" dt="2024-07-18T11:58:11.945" v="80" actId="1076"/>
          <ac:spMkLst>
            <pc:docMk/>
            <pc:sldMk cId="1357330400" sldId="257"/>
            <ac:spMk id="23" creationId="{ECAB015D-42CE-E317-E3C1-A45D67C39152}"/>
          </ac:spMkLst>
        </pc:spChg>
        <pc:spChg chg="mod">
          <ac:chgData name="Cesar Hernando de la Fuente" userId="caedcc48-279c-485f-ac9f-770aecf1d32d" providerId="ADAL" clId="{FF883E9A-8030-4FAE-9678-8A2F82D11710}" dt="2024-07-18T11:58:36.450" v="84" actId="1076"/>
          <ac:spMkLst>
            <pc:docMk/>
            <pc:sldMk cId="1357330400" sldId="257"/>
            <ac:spMk id="24" creationId="{669633A7-1A55-6ACC-9306-B251B5EE0CC3}"/>
          </ac:spMkLst>
        </pc:spChg>
        <pc:grpChg chg="add mod">
          <ac:chgData name="Cesar Hernando de la Fuente" userId="caedcc48-279c-485f-ac9f-770aecf1d32d" providerId="ADAL" clId="{FF883E9A-8030-4FAE-9678-8A2F82D11710}" dt="2024-07-18T11:57:37.765" v="73" actId="1076"/>
          <ac:grpSpMkLst>
            <pc:docMk/>
            <pc:sldMk cId="1357330400" sldId="257"/>
            <ac:grpSpMk id="5" creationId="{30BC5FA9-0001-66F8-4667-1734D88DC12D}"/>
          </ac:grpSpMkLst>
        </pc:grpChg>
        <pc:picChg chg="mod">
          <ac:chgData name="Cesar Hernando de la Fuente" userId="caedcc48-279c-485f-ac9f-770aecf1d32d" providerId="ADAL" clId="{FF883E9A-8030-4FAE-9678-8A2F82D11710}" dt="2024-07-18T11:57:32.656" v="72" actId="164"/>
          <ac:picMkLst>
            <pc:docMk/>
            <pc:sldMk cId="1357330400" sldId="257"/>
            <ac:picMk id="13" creationId="{38025E72-E8E2-3B70-8269-1293C9435B5E}"/>
          </ac:picMkLst>
        </pc:picChg>
        <pc:picChg chg="mod">
          <ac:chgData name="Cesar Hernando de la Fuente" userId="caedcc48-279c-485f-ac9f-770aecf1d32d" providerId="ADAL" clId="{FF883E9A-8030-4FAE-9678-8A2F82D11710}" dt="2024-07-18T11:58:02.301" v="79" actId="1076"/>
          <ac:picMkLst>
            <pc:docMk/>
            <pc:sldMk cId="1357330400" sldId="257"/>
            <ac:picMk id="15" creationId="{0E567CF0-D0E8-180D-7B43-E88B36DF6EBF}"/>
          </ac:picMkLst>
        </pc:picChg>
        <pc:picChg chg="mod">
          <ac:chgData name="Cesar Hernando de la Fuente" userId="caedcc48-279c-485f-ac9f-770aecf1d32d" providerId="ADAL" clId="{FF883E9A-8030-4FAE-9678-8A2F82D11710}" dt="2024-07-18T11:56:21.744" v="56" actId="1076"/>
          <ac:picMkLst>
            <pc:docMk/>
            <pc:sldMk cId="1357330400" sldId="257"/>
            <ac:picMk id="17" creationId="{88600F72-E68A-D63A-36FC-579EC0D7D9CD}"/>
          </ac:picMkLst>
        </pc:picChg>
      </pc:sldChg>
      <pc:sldChg chg="addSp delSp modSp mod modClrScheme chgLayout">
        <pc:chgData name="Cesar Hernando de la Fuente" userId="caedcc48-279c-485f-ac9f-770aecf1d32d" providerId="ADAL" clId="{FF883E9A-8030-4FAE-9678-8A2F82D11710}" dt="2024-07-18T12:00:05.868" v="97" actId="948"/>
        <pc:sldMkLst>
          <pc:docMk/>
          <pc:sldMk cId="3648839731" sldId="258"/>
        </pc:sldMkLst>
        <pc:spChg chg="mod ord">
          <ac:chgData name="Cesar Hernando de la Fuente" userId="caedcc48-279c-485f-ac9f-770aecf1d32d" providerId="ADAL" clId="{FF883E9A-8030-4FAE-9678-8A2F82D11710}" dt="2024-07-18T11:59:27.731" v="87" actId="700"/>
          <ac:spMkLst>
            <pc:docMk/>
            <pc:sldMk cId="3648839731" sldId="258"/>
            <ac:spMk id="2" creationId="{9A01D18D-294D-6A7A-1194-09B96FBFF6A6}"/>
          </ac:spMkLst>
        </pc:spChg>
        <pc:spChg chg="add del mod ord">
          <ac:chgData name="Cesar Hernando de la Fuente" userId="caedcc48-279c-485f-ac9f-770aecf1d32d" providerId="ADAL" clId="{FF883E9A-8030-4FAE-9678-8A2F82D11710}" dt="2024-07-18T11:59:32.362" v="88" actId="478"/>
          <ac:spMkLst>
            <pc:docMk/>
            <pc:sldMk cId="3648839731" sldId="258"/>
            <ac:spMk id="3" creationId="{2B1DA4D5-18FE-4041-D26A-2C9B6B9A4B0B}"/>
          </ac:spMkLst>
        </pc:spChg>
        <pc:spChg chg="add mod ord">
          <ac:chgData name="Cesar Hernando de la Fuente" userId="caedcc48-279c-485f-ac9f-770aecf1d32d" providerId="ADAL" clId="{FF883E9A-8030-4FAE-9678-8A2F82D11710}" dt="2024-07-18T12:00:05.868" v="97" actId="948"/>
          <ac:spMkLst>
            <pc:docMk/>
            <pc:sldMk cId="3648839731" sldId="258"/>
            <ac:spMk id="4" creationId="{742D835E-E031-B07A-35DF-83CDD1B01FFC}"/>
          </ac:spMkLst>
        </pc:spChg>
        <pc:spChg chg="del mod">
          <ac:chgData name="Cesar Hernando de la Fuente" userId="caedcc48-279c-485f-ac9f-770aecf1d32d" providerId="ADAL" clId="{FF883E9A-8030-4FAE-9678-8A2F82D11710}" dt="2024-07-18T11:59:40.873" v="90" actId="478"/>
          <ac:spMkLst>
            <pc:docMk/>
            <pc:sldMk cId="3648839731" sldId="258"/>
            <ac:spMk id="6" creationId="{A65823AC-10CE-143C-8A7C-81D76CF9962B}"/>
          </ac:spMkLst>
        </pc:spChg>
        <pc:picChg chg="mod">
          <ac:chgData name="Cesar Hernando de la Fuente" userId="caedcc48-279c-485f-ac9f-770aecf1d32d" providerId="ADAL" clId="{FF883E9A-8030-4FAE-9678-8A2F82D11710}" dt="2024-07-18T11:59:55.097" v="95" actId="1076"/>
          <ac:picMkLst>
            <pc:docMk/>
            <pc:sldMk cId="3648839731" sldId="258"/>
            <ac:picMk id="9" creationId="{2A123267-9891-E919-880F-C26FB3827057}"/>
          </ac:picMkLst>
        </pc:picChg>
      </pc:sldChg>
      <pc:sldChg chg="addSp delSp modSp mod modClrScheme chgLayout">
        <pc:chgData name="Cesar Hernando de la Fuente" userId="caedcc48-279c-485f-ac9f-770aecf1d32d" providerId="ADAL" clId="{FF883E9A-8030-4FAE-9678-8A2F82D11710}" dt="2024-07-18T12:02:06.504" v="110" actId="948"/>
        <pc:sldMkLst>
          <pc:docMk/>
          <pc:sldMk cId="1886157364" sldId="259"/>
        </pc:sldMkLst>
        <pc:spChg chg="mod ord">
          <ac:chgData name="Cesar Hernando de la Fuente" userId="caedcc48-279c-485f-ac9f-770aecf1d32d" providerId="ADAL" clId="{FF883E9A-8030-4FAE-9678-8A2F82D11710}" dt="2024-07-18T12:01:00.091" v="101" actId="700"/>
          <ac:spMkLst>
            <pc:docMk/>
            <pc:sldMk cId="1886157364" sldId="259"/>
            <ac:spMk id="2" creationId="{00C9539F-41C9-8717-59E9-E581E3960E20}"/>
          </ac:spMkLst>
        </pc:spChg>
        <pc:spChg chg="del mod ord">
          <ac:chgData name="Cesar Hernando de la Fuente" userId="caedcc48-279c-485f-ac9f-770aecf1d32d" providerId="ADAL" clId="{FF883E9A-8030-4FAE-9678-8A2F82D11710}" dt="2024-07-18T12:01:24.048" v="103" actId="478"/>
          <ac:spMkLst>
            <pc:docMk/>
            <pc:sldMk cId="1886157364" sldId="259"/>
            <ac:spMk id="3" creationId="{7F9BE746-3FA7-056C-81A1-45466FFCF3F7}"/>
          </ac:spMkLst>
        </pc:spChg>
        <pc:spChg chg="add mod ord">
          <ac:chgData name="Cesar Hernando de la Fuente" userId="caedcc48-279c-485f-ac9f-770aecf1d32d" providerId="ADAL" clId="{FF883E9A-8030-4FAE-9678-8A2F82D11710}" dt="2024-07-18T12:02:06.504" v="110" actId="948"/>
          <ac:spMkLst>
            <pc:docMk/>
            <pc:sldMk cId="1886157364" sldId="259"/>
            <ac:spMk id="4" creationId="{29DA64EE-5276-D4D6-56EE-EAFB6E5E7217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9T08:37:02.809" v="436" actId="1076"/>
        <pc:sldMkLst>
          <pc:docMk/>
          <pc:sldMk cId="3883506337" sldId="260"/>
        </pc:sldMkLst>
        <pc:spChg chg="mod ord">
          <ac:chgData name="Cesar Hernando de la Fuente" userId="caedcc48-279c-485f-ac9f-770aecf1d32d" providerId="ADAL" clId="{FF883E9A-8030-4FAE-9678-8A2F82D11710}" dt="2024-07-18T12:02:24.800" v="113" actId="700"/>
          <ac:spMkLst>
            <pc:docMk/>
            <pc:sldMk cId="3883506337" sldId="260"/>
            <ac:spMk id="2" creationId="{AFD0602D-0076-EAD2-B358-C9F184C5E891}"/>
          </ac:spMkLst>
        </pc:spChg>
        <pc:spChg chg="del mod ord">
          <ac:chgData name="Cesar Hernando de la Fuente" userId="caedcc48-279c-485f-ac9f-770aecf1d32d" providerId="ADAL" clId="{FF883E9A-8030-4FAE-9678-8A2F82D11710}" dt="2024-07-18T12:02:36.496" v="115" actId="478"/>
          <ac:spMkLst>
            <pc:docMk/>
            <pc:sldMk cId="3883506337" sldId="260"/>
            <ac:spMk id="3" creationId="{DC6F97B1-9242-F1A0-F454-C0416B3C0A74}"/>
          </ac:spMkLst>
        </pc:spChg>
        <pc:spChg chg="add mod ord">
          <ac:chgData name="Cesar Hernando de la Fuente" userId="caedcc48-279c-485f-ac9f-770aecf1d32d" providerId="ADAL" clId="{FF883E9A-8030-4FAE-9678-8A2F82D11710}" dt="2024-07-18T12:03:12.097" v="124" actId="1076"/>
          <ac:spMkLst>
            <pc:docMk/>
            <pc:sldMk cId="3883506337" sldId="260"/>
            <ac:spMk id="4" creationId="{05BBA712-D2ED-73CF-2EA8-B354DC77C614}"/>
          </ac:spMkLst>
        </pc:spChg>
        <pc:spChg chg="mod">
          <ac:chgData name="Cesar Hernando de la Fuente" userId="caedcc48-279c-485f-ac9f-770aecf1d32d" providerId="ADAL" clId="{FF883E9A-8030-4FAE-9678-8A2F82D11710}" dt="2024-07-18T12:03:19.852" v="125" actId="14100"/>
          <ac:spMkLst>
            <pc:docMk/>
            <pc:sldMk cId="3883506337" sldId="260"/>
            <ac:spMk id="29" creationId="{284C42FF-3662-E017-EDF0-555102D1ABC0}"/>
          </ac:spMkLst>
        </pc:spChg>
        <pc:spChg chg="mod">
          <ac:chgData name="Cesar Hernando de la Fuente" userId="caedcc48-279c-485f-ac9f-770aecf1d32d" providerId="ADAL" clId="{FF883E9A-8030-4FAE-9678-8A2F82D11710}" dt="2024-07-18T12:03:23.480" v="126" actId="14100"/>
          <ac:spMkLst>
            <pc:docMk/>
            <pc:sldMk cId="3883506337" sldId="260"/>
            <ac:spMk id="32" creationId="{74EFA03E-CD00-1A7C-0140-703E5F721B25}"/>
          </ac:spMkLst>
        </pc:spChg>
        <pc:spChg chg="mod">
          <ac:chgData name="Cesar Hernando de la Fuente" userId="caedcc48-279c-485f-ac9f-770aecf1d32d" providerId="ADAL" clId="{FF883E9A-8030-4FAE-9678-8A2F82D11710}" dt="2024-07-18T12:03:29.996" v="129" actId="14100"/>
          <ac:spMkLst>
            <pc:docMk/>
            <pc:sldMk cId="3883506337" sldId="260"/>
            <ac:spMk id="37" creationId="{C4193BCC-272E-1549-1B70-A60E6115D86C}"/>
          </ac:spMkLst>
        </pc:spChg>
        <pc:spChg chg="mod">
          <ac:chgData name="Cesar Hernando de la Fuente" userId="caedcc48-279c-485f-ac9f-770aecf1d32d" providerId="ADAL" clId="{FF883E9A-8030-4FAE-9678-8A2F82D11710}" dt="2024-07-18T12:03:27.541" v="128" actId="14100"/>
          <ac:spMkLst>
            <pc:docMk/>
            <pc:sldMk cId="3883506337" sldId="260"/>
            <ac:spMk id="40" creationId="{3C6751CB-781E-62C2-CF0F-532749002272}"/>
          </ac:spMkLst>
        </pc:spChg>
        <pc:grpChg chg="mod">
          <ac:chgData name="Cesar Hernando de la Fuente" userId="caedcc48-279c-485f-ac9f-770aecf1d32d" providerId="ADAL" clId="{FF883E9A-8030-4FAE-9678-8A2F82D11710}" dt="2024-07-18T12:03:09.321" v="123" actId="1076"/>
          <ac:grpSpMkLst>
            <pc:docMk/>
            <pc:sldMk cId="3883506337" sldId="260"/>
            <ac:grpSpMk id="42" creationId="{1B1ED6D0-3B88-75D4-2348-2B2A883F604B}"/>
          </ac:grpSpMkLst>
        </pc:grpChg>
        <pc:cxnChg chg="mod">
          <ac:chgData name="Cesar Hernando de la Fuente" userId="caedcc48-279c-485f-ac9f-770aecf1d32d" providerId="ADAL" clId="{FF883E9A-8030-4FAE-9678-8A2F82D11710}" dt="2024-07-19T08:37:02.809" v="436" actId="1076"/>
          <ac:cxnSpMkLst>
            <pc:docMk/>
            <pc:sldMk cId="3883506337" sldId="260"/>
            <ac:cxnSpMk id="10" creationId="{C7A3BFFA-03EE-950F-4801-CF9FA0BF1250}"/>
          </ac:cxnSpMkLst>
        </pc:cxnChg>
        <pc:cxnChg chg="mod">
          <ac:chgData name="Cesar Hernando de la Fuente" userId="caedcc48-279c-485f-ac9f-770aecf1d32d" providerId="ADAL" clId="{FF883E9A-8030-4FAE-9678-8A2F82D11710}" dt="2024-07-19T08:36:57.284" v="435" actId="1076"/>
          <ac:cxnSpMkLst>
            <pc:docMk/>
            <pc:sldMk cId="3883506337" sldId="260"/>
            <ac:cxnSpMk id="11" creationId="{EFA7FCCF-5651-E304-8894-3DF70969C68D}"/>
          </ac:cxnSpMkLst>
        </pc:cxnChg>
      </pc:sldChg>
      <pc:sldChg chg="addSp delSp modSp mod modClrScheme chgLayout">
        <pc:chgData name="Cesar Hernando de la Fuente" userId="caedcc48-279c-485f-ac9f-770aecf1d32d" providerId="ADAL" clId="{FF883E9A-8030-4FAE-9678-8A2F82D11710}" dt="2024-07-18T12:04:50.433" v="153" actId="14100"/>
        <pc:sldMkLst>
          <pc:docMk/>
          <pc:sldMk cId="3906164801" sldId="261"/>
        </pc:sldMkLst>
        <pc:spChg chg="mod ord">
          <ac:chgData name="Cesar Hernando de la Fuente" userId="caedcc48-279c-485f-ac9f-770aecf1d32d" providerId="ADAL" clId="{FF883E9A-8030-4FAE-9678-8A2F82D11710}" dt="2024-07-18T12:03:52.147" v="132" actId="700"/>
          <ac:spMkLst>
            <pc:docMk/>
            <pc:sldMk cId="3906164801" sldId="261"/>
            <ac:spMk id="2" creationId="{6030BB0B-102F-1F12-D9B5-68B55935FD64}"/>
          </ac:spMkLst>
        </pc:spChg>
        <pc:spChg chg="del mod ord">
          <ac:chgData name="Cesar Hernando de la Fuente" userId="caedcc48-279c-485f-ac9f-770aecf1d32d" providerId="ADAL" clId="{FF883E9A-8030-4FAE-9678-8A2F82D11710}" dt="2024-07-18T12:04:06.094" v="137" actId="478"/>
          <ac:spMkLst>
            <pc:docMk/>
            <pc:sldMk cId="3906164801" sldId="261"/>
            <ac:spMk id="3" creationId="{841A53CA-03A9-6AEE-0AC7-FEFC84CC6729}"/>
          </ac:spMkLst>
        </pc:spChg>
        <pc:spChg chg="add mod ord">
          <ac:chgData name="Cesar Hernando de la Fuente" userId="caedcc48-279c-485f-ac9f-770aecf1d32d" providerId="ADAL" clId="{FF883E9A-8030-4FAE-9678-8A2F82D11710}" dt="2024-07-18T12:04:50.433" v="153" actId="14100"/>
          <ac:spMkLst>
            <pc:docMk/>
            <pc:sldMk cId="3906164801" sldId="261"/>
            <ac:spMk id="4" creationId="{BF820F61-B2FC-B7F9-6F24-2F12EB6ED579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5:38.621" v="157" actId="478"/>
        <pc:sldMkLst>
          <pc:docMk/>
          <pc:sldMk cId="3031612182" sldId="262"/>
        </pc:sldMkLst>
        <pc:spChg chg="mod ord">
          <ac:chgData name="Cesar Hernando de la Fuente" userId="caedcc48-279c-485f-ac9f-770aecf1d32d" providerId="ADAL" clId="{FF883E9A-8030-4FAE-9678-8A2F82D11710}" dt="2024-07-18T12:05:31.132" v="155" actId="700"/>
          <ac:spMkLst>
            <pc:docMk/>
            <pc:sldMk cId="3031612182" sldId="262"/>
            <ac:spMk id="2" creationId="{260DEC2A-B412-8857-C4EF-EE7874C95518}"/>
          </ac:spMkLst>
        </pc:spChg>
        <pc:spChg chg="add del mod ord">
          <ac:chgData name="Cesar Hernando de la Fuente" userId="caedcc48-279c-485f-ac9f-770aecf1d32d" providerId="ADAL" clId="{FF883E9A-8030-4FAE-9678-8A2F82D11710}" dt="2024-07-18T12:05:37.136" v="156" actId="478"/>
          <ac:spMkLst>
            <pc:docMk/>
            <pc:sldMk cId="3031612182" sldId="262"/>
            <ac:spMk id="3" creationId="{9ACAAC45-68EF-D152-BD6D-62ECDFFFD6E5}"/>
          </ac:spMkLst>
        </pc:spChg>
        <pc:spChg chg="add del mod ord">
          <ac:chgData name="Cesar Hernando de la Fuente" userId="caedcc48-279c-485f-ac9f-770aecf1d32d" providerId="ADAL" clId="{FF883E9A-8030-4FAE-9678-8A2F82D11710}" dt="2024-07-18T12:05:38.621" v="157" actId="478"/>
          <ac:spMkLst>
            <pc:docMk/>
            <pc:sldMk cId="3031612182" sldId="262"/>
            <ac:spMk id="4" creationId="{CF1788D6-B981-1AAE-5F15-9995A503032A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5:44.370" v="159" actId="478"/>
        <pc:sldMkLst>
          <pc:docMk/>
          <pc:sldMk cId="1373626628" sldId="263"/>
        </pc:sldMkLst>
        <pc:spChg chg="mod ord">
          <ac:chgData name="Cesar Hernando de la Fuente" userId="caedcc48-279c-485f-ac9f-770aecf1d32d" providerId="ADAL" clId="{FF883E9A-8030-4FAE-9678-8A2F82D11710}" dt="2024-07-18T12:05:31.132" v="155" actId="700"/>
          <ac:spMkLst>
            <pc:docMk/>
            <pc:sldMk cId="1373626628" sldId="263"/>
            <ac:spMk id="2" creationId="{260DEC2A-B412-8857-C4EF-EE7874C95518}"/>
          </ac:spMkLst>
        </pc:spChg>
        <pc:spChg chg="add del mod ord">
          <ac:chgData name="Cesar Hernando de la Fuente" userId="caedcc48-279c-485f-ac9f-770aecf1d32d" providerId="ADAL" clId="{FF883E9A-8030-4FAE-9678-8A2F82D11710}" dt="2024-07-18T12:05:43.292" v="158" actId="478"/>
          <ac:spMkLst>
            <pc:docMk/>
            <pc:sldMk cId="1373626628" sldId="263"/>
            <ac:spMk id="3" creationId="{676D1769-BF8F-BAE3-4E34-A8A9076ABE13}"/>
          </ac:spMkLst>
        </pc:spChg>
        <pc:spChg chg="add del mod ord">
          <ac:chgData name="Cesar Hernando de la Fuente" userId="caedcc48-279c-485f-ac9f-770aecf1d32d" providerId="ADAL" clId="{FF883E9A-8030-4FAE-9678-8A2F82D11710}" dt="2024-07-18T12:05:44.370" v="159" actId="478"/>
          <ac:spMkLst>
            <pc:docMk/>
            <pc:sldMk cId="1373626628" sldId="263"/>
            <ac:spMk id="4" creationId="{96FB501F-0B0E-ABB0-5A91-A0A2AC618CE3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5:48.225" v="161" actId="478"/>
        <pc:sldMkLst>
          <pc:docMk/>
          <pc:sldMk cId="2398372464" sldId="264"/>
        </pc:sldMkLst>
        <pc:spChg chg="mod ord">
          <ac:chgData name="Cesar Hernando de la Fuente" userId="caedcc48-279c-485f-ac9f-770aecf1d32d" providerId="ADAL" clId="{FF883E9A-8030-4FAE-9678-8A2F82D11710}" dt="2024-07-18T12:05:31.132" v="155" actId="700"/>
          <ac:spMkLst>
            <pc:docMk/>
            <pc:sldMk cId="2398372464" sldId="264"/>
            <ac:spMk id="2" creationId="{260DEC2A-B412-8857-C4EF-EE7874C95518}"/>
          </ac:spMkLst>
        </pc:spChg>
        <pc:spChg chg="add del mod ord">
          <ac:chgData name="Cesar Hernando de la Fuente" userId="caedcc48-279c-485f-ac9f-770aecf1d32d" providerId="ADAL" clId="{FF883E9A-8030-4FAE-9678-8A2F82D11710}" dt="2024-07-18T12:05:48.225" v="161" actId="478"/>
          <ac:spMkLst>
            <pc:docMk/>
            <pc:sldMk cId="2398372464" sldId="264"/>
            <ac:spMk id="3" creationId="{DBCC556D-35EF-C3C1-38C9-DDB6096E7670}"/>
          </ac:spMkLst>
        </pc:spChg>
        <pc:spChg chg="add del mod ord">
          <ac:chgData name="Cesar Hernando de la Fuente" userId="caedcc48-279c-485f-ac9f-770aecf1d32d" providerId="ADAL" clId="{FF883E9A-8030-4FAE-9678-8A2F82D11710}" dt="2024-07-18T12:05:47.512" v="160" actId="478"/>
          <ac:spMkLst>
            <pc:docMk/>
            <pc:sldMk cId="2398372464" sldId="264"/>
            <ac:spMk id="6" creationId="{B0C2C3AE-30D0-30E9-72CD-FB8C934743EB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5:52.176" v="163" actId="478"/>
        <pc:sldMkLst>
          <pc:docMk/>
          <pc:sldMk cId="2053453691" sldId="265"/>
        </pc:sldMkLst>
        <pc:spChg chg="mod ord">
          <ac:chgData name="Cesar Hernando de la Fuente" userId="caedcc48-279c-485f-ac9f-770aecf1d32d" providerId="ADAL" clId="{FF883E9A-8030-4FAE-9678-8A2F82D11710}" dt="2024-07-18T12:05:31.132" v="155" actId="700"/>
          <ac:spMkLst>
            <pc:docMk/>
            <pc:sldMk cId="2053453691" sldId="265"/>
            <ac:spMk id="2" creationId="{260DEC2A-B412-8857-C4EF-EE7874C95518}"/>
          </ac:spMkLst>
        </pc:spChg>
        <pc:spChg chg="add del mod ord">
          <ac:chgData name="Cesar Hernando de la Fuente" userId="caedcc48-279c-485f-ac9f-770aecf1d32d" providerId="ADAL" clId="{FF883E9A-8030-4FAE-9678-8A2F82D11710}" dt="2024-07-18T12:05:51.288" v="162" actId="478"/>
          <ac:spMkLst>
            <pc:docMk/>
            <pc:sldMk cId="2053453691" sldId="265"/>
            <ac:spMk id="3" creationId="{40695344-6EEE-CE89-B0D3-75E2F6CD9570}"/>
          </ac:spMkLst>
        </pc:spChg>
        <pc:spChg chg="add del mod ord">
          <ac:chgData name="Cesar Hernando de la Fuente" userId="caedcc48-279c-485f-ac9f-770aecf1d32d" providerId="ADAL" clId="{FF883E9A-8030-4FAE-9678-8A2F82D11710}" dt="2024-07-18T12:05:52.176" v="163" actId="478"/>
          <ac:spMkLst>
            <pc:docMk/>
            <pc:sldMk cId="2053453691" sldId="265"/>
            <ac:spMk id="6" creationId="{41C3DD77-67B3-A1E4-1BE5-14893536FD37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5:56.146" v="165" actId="478"/>
        <pc:sldMkLst>
          <pc:docMk/>
          <pc:sldMk cId="1184513793" sldId="266"/>
        </pc:sldMkLst>
        <pc:spChg chg="mod ord">
          <ac:chgData name="Cesar Hernando de la Fuente" userId="caedcc48-279c-485f-ac9f-770aecf1d32d" providerId="ADAL" clId="{FF883E9A-8030-4FAE-9678-8A2F82D11710}" dt="2024-07-18T12:05:31.132" v="155" actId="700"/>
          <ac:spMkLst>
            <pc:docMk/>
            <pc:sldMk cId="1184513793" sldId="266"/>
            <ac:spMk id="2" creationId="{260DEC2A-B412-8857-C4EF-EE7874C95518}"/>
          </ac:spMkLst>
        </pc:spChg>
        <pc:spChg chg="add del mod ord">
          <ac:chgData name="Cesar Hernando de la Fuente" userId="caedcc48-279c-485f-ac9f-770aecf1d32d" providerId="ADAL" clId="{FF883E9A-8030-4FAE-9678-8A2F82D11710}" dt="2024-07-18T12:05:55.162" v="164" actId="478"/>
          <ac:spMkLst>
            <pc:docMk/>
            <pc:sldMk cId="1184513793" sldId="266"/>
            <ac:spMk id="3" creationId="{21871702-D21C-160C-ACD0-7C03BD39964E}"/>
          </ac:spMkLst>
        </pc:spChg>
        <pc:spChg chg="add del mod ord">
          <ac:chgData name="Cesar Hernando de la Fuente" userId="caedcc48-279c-485f-ac9f-770aecf1d32d" providerId="ADAL" clId="{FF883E9A-8030-4FAE-9678-8A2F82D11710}" dt="2024-07-18T12:05:56.146" v="165" actId="478"/>
          <ac:spMkLst>
            <pc:docMk/>
            <pc:sldMk cId="1184513793" sldId="266"/>
            <ac:spMk id="6" creationId="{196115E6-CFC2-9CDE-7754-8C06E72E9FCA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6:00.507" v="167" actId="478"/>
        <pc:sldMkLst>
          <pc:docMk/>
          <pc:sldMk cId="1081145476" sldId="267"/>
        </pc:sldMkLst>
        <pc:spChg chg="mod ord">
          <ac:chgData name="Cesar Hernando de la Fuente" userId="caedcc48-279c-485f-ac9f-770aecf1d32d" providerId="ADAL" clId="{FF883E9A-8030-4FAE-9678-8A2F82D11710}" dt="2024-07-18T12:05:31.132" v="155" actId="700"/>
          <ac:spMkLst>
            <pc:docMk/>
            <pc:sldMk cId="1081145476" sldId="267"/>
            <ac:spMk id="2" creationId="{260DEC2A-B412-8857-C4EF-EE7874C95518}"/>
          </ac:spMkLst>
        </pc:spChg>
        <pc:spChg chg="add del mod ord">
          <ac:chgData name="Cesar Hernando de la Fuente" userId="caedcc48-279c-485f-ac9f-770aecf1d32d" providerId="ADAL" clId="{FF883E9A-8030-4FAE-9678-8A2F82D11710}" dt="2024-07-18T12:05:58.736" v="166" actId="478"/>
          <ac:spMkLst>
            <pc:docMk/>
            <pc:sldMk cId="1081145476" sldId="267"/>
            <ac:spMk id="3" creationId="{AEC7781F-DD12-DFAA-4138-42F0F81A33F2}"/>
          </ac:spMkLst>
        </pc:spChg>
        <pc:spChg chg="add del mod ord">
          <ac:chgData name="Cesar Hernando de la Fuente" userId="caedcc48-279c-485f-ac9f-770aecf1d32d" providerId="ADAL" clId="{FF883E9A-8030-4FAE-9678-8A2F82D11710}" dt="2024-07-18T12:06:00.507" v="167" actId="478"/>
          <ac:spMkLst>
            <pc:docMk/>
            <pc:sldMk cId="1081145476" sldId="267"/>
            <ac:spMk id="6" creationId="{7D4C5D5F-C1F3-79F4-3959-8E82D6237568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6:04.965" v="169" actId="478"/>
        <pc:sldMkLst>
          <pc:docMk/>
          <pc:sldMk cId="493854654" sldId="268"/>
        </pc:sldMkLst>
        <pc:spChg chg="mod ord">
          <ac:chgData name="Cesar Hernando de la Fuente" userId="caedcc48-279c-485f-ac9f-770aecf1d32d" providerId="ADAL" clId="{FF883E9A-8030-4FAE-9678-8A2F82D11710}" dt="2024-07-18T12:05:31.132" v="155" actId="700"/>
          <ac:spMkLst>
            <pc:docMk/>
            <pc:sldMk cId="493854654" sldId="268"/>
            <ac:spMk id="2" creationId="{260DEC2A-B412-8857-C4EF-EE7874C95518}"/>
          </ac:spMkLst>
        </pc:spChg>
        <pc:spChg chg="add del mod ord">
          <ac:chgData name="Cesar Hernando de la Fuente" userId="caedcc48-279c-485f-ac9f-770aecf1d32d" providerId="ADAL" clId="{FF883E9A-8030-4FAE-9678-8A2F82D11710}" dt="2024-07-18T12:06:03.996" v="168" actId="478"/>
          <ac:spMkLst>
            <pc:docMk/>
            <pc:sldMk cId="493854654" sldId="268"/>
            <ac:spMk id="3" creationId="{C1FA0BBD-175B-3AB7-4291-81F474C11449}"/>
          </ac:spMkLst>
        </pc:spChg>
        <pc:spChg chg="add del mod ord">
          <ac:chgData name="Cesar Hernando de la Fuente" userId="caedcc48-279c-485f-ac9f-770aecf1d32d" providerId="ADAL" clId="{FF883E9A-8030-4FAE-9678-8A2F82D11710}" dt="2024-07-18T12:06:04.965" v="169" actId="478"/>
          <ac:spMkLst>
            <pc:docMk/>
            <pc:sldMk cId="493854654" sldId="268"/>
            <ac:spMk id="6" creationId="{77A4CE7C-1123-AAAE-B497-6888B3A4D643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6:09.926" v="171" actId="478"/>
        <pc:sldMkLst>
          <pc:docMk/>
          <pc:sldMk cId="3451469102" sldId="269"/>
        </pc:sldMkLst>
        <pc:spChg chg="mod ord">
          <ac:chgData name="Cesar Hernando de la Fuente" userId="caedcc48-279c-485f-ac9f-770aecf1d32d" providerId="ADAL" clId="{FF883E9A-8030-4FAE-9678-8A2F82D11710}" dt="2024-07-18T12:05:31.132" v="155" actId="700"/>
          <ac:spMkLst>
            <pc:docMk/>
            <pc:sldMk cId="3451469102" sldId="269"/>
            <ac:spMk id="2" creationId="{260DEC2A-B412-8857-C4EF-EE7874C95518}"/>
          </ac:spMkLst>
        </pc:spChg>
        <pc:spChg chg="add del mod ord">
          <ac:chgData name="Cesar Hernando de la Fuente" userId="caedcc48-279c-485f-ac9f-770aecf1d32d" providerId="ADAL" clId="{FF883E9A-8030-4FAE-9678-8A2F82D11710}" dt="2024-07-18T12:06:07.278" v="170" actId="478"/>
          <ac:spMkLst>
            <pc:docMk/>
            <pc:sldMk cId="3451469102" sldId="269"/>
            <ac:spMk id="3" creationId="{1224B6CD-77D9-0F57-F123-1094B66EFB51}"/>
          </ac:spMkLst>
        </pc:spChg>
        <pc:spChg chg="add del mod ord">
          <ac:chgData name="Cesar Hernando de la Fuente" userId="caedcc48-279c-485f-ac9f-770aecf1d32d" providerId="ADAL" clId="{FF883E9A-8030-4FAE-9678-8A2F82D11710}" dt="2024-07-18T12:06:09.926" v="171" actId="478"/>
          <ac:spMkLst>
            <pc:docMk/>
            <pc:sldMk cId="3451469102" sldId="269"/>
            <ac:spMk id="4" creationId="{95F2A87D-E3CB-D650-1C05-059771AD89A3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7:16.478" v="183" actId="14100"/>
        <pc:sldMkLst>
          <pc:docMk/>
          <pc:sldMk cId="160183890" sldId="270"/>
        </pc:sldMkLst>
        <pc:spChg chg="mod ord">
          <ac:chgData name="Cesar Hernando de la Fuente" userId="caedcc48-279c-485f-ac9f-770aecf1d32d" providerId="ADAL" clId="{FF883E9A-8030-4FAE-9678-8A2F82D11710}" dt="2024-07-18T12:06:38.346" v="173" actId="700"/>
          <ac:spMkLst>
            <pc:docMk/>
            <pc:sldMk cId="160183890" sldId="270"/>
            <ac:spMk id="2" creationId="{8E814F98-65F8-2E20-86C5-0A021132737D}"/>
          </ac:spMkLst>
        </pc:spChg>
        <pc:spChg chg="del mod ord">
          <ac:chgData name="Cesar Hernando de la Fuente" userId="caedcc48-279c-485f-ac9f-770aecf1d32d" providerId="ADAL" clId="{FF883E9A-8030-4FAE-9678-8A2F82D11710}" dt="2024-07-18T12:06:46.357" v="175" actId="478"/>
          <ac:spMkLst>
            <pc:docMk/>
            <pc:sldMk cId="160183890" sldId="270"/>
            <ac:spMk id="3" creationId="{7269178F-6FB1-419B-A786-E41AE9FD1F6E}"/>
          </ac:spMkLst>
        </pc:spChg>
        <pc:spChg chg="add mod ord">
          <ac:chgData name="Cesar Hernando de la Fuente" userId="caedcc48-279c-485f-ac9f-770aecf1d32d" providerId="ADAL" clId="{FF883E9A-8030-4FAE-9678-8A2F82D11710}" dt="2024-07-18T12:07:16.478" v="183" actId="14100"/>
          <ac:spMkLst>
            <pc:docMk/>
            <pc:sldMk cId="160183890" sldId="270"/>
            <ac:spMk id="4" creationId="{5072517A-443E-5D92-C2FA-C09953CAFDC7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8:23.910" v="195" actId="14100"/>
        <pc:sldMkLst>
          <pc:docMk/>
          <pc:sldMk cId="242458988" sldId="271"/>
        </pc:sldMkLst>
        <pc:spChg chg="mod ord">
          <ac:chgData name="Cesar Hernando de la Fuente" userId="caedcc48-279c-485f-ac9f-770aecf1d32d" providerId="ADAL" clId="{FF883E9A-8030-4FAE-9678-8A2F82D11710}" dt="2024-07-18T12:07:45.276" v="185" actId="700"/>
          <ac:spMkLst>
            <pc:docMk/>
            <pc:sldMk cId="242458988" sldId="271"/>
            <ac:spMk id="2" creationId="{B34CC032-59E9-7EF5-BB81-755D2D558252}"/>
          </ac:spMkLst>
        </pc:spChg>
        <pc:spChg chg="add del mod ord">
          <ac:chgData name="Cesar Hernando de la Fuente" userId="caedcc48-279c-485f-ac9f-770aecf1d32d" providerId="ADAL" clId="{FF883E9A-8030-4FAE-9678-8A2F82D11710}" dt="2024-07-18T12:07:51.681" v="186" actId="478"/>
          <ac:spMkLst>
            <pc:docMk/>
            <pc:sldMk cId="242458988" sldId="271"/>
            <ac:spMk id="3" creationId="{C9EBA34A-E8EC-B803-B948-233FAF8FCFF1}"/>
          </ac:spMkLst>
        </pc:spChg>
        <pc:spChg chg="add del mod ord">
          <ac:chgData name="Cesar Hernando de la Fuente" userId="caedcc48-279c-485f-ac9f-770aecf1d32d" providerId="ADAL" clId="{FF883E9A-8030-4FAE-9678-8A2F82D11710}" dt="2024-07-18T12:07:54.354" v="187" actId="478"/>
          <ac:spMkLst>
            <pc:docMk/>
            <pc:sldMk cId="242458988" sldId="271"/>
            <ac:spMk id="4" creationId="{DCAA5813-DF8B-15F6-B8D8-F8E789ABF1B3}"/>
          </ac:spMkLst>
        </pc:spChg>
        <pc:spChg chg="mod">
          <ac:chgData name="Cesar Hernando de la Fuente" userId="caedcc48-279c-485f-ac9f-770aecf1d32d" providerId="ADAL" clId="{FF883E9A-8030-4FAE-9678-8A2F82D11710}" dt="2024-07-18T12:08:07.784" v="190" actId="164"/>
          <ac:spMkLst>
            <pc:docMk/>
            <pc:sldMk cId="242458988" sldId="271"/>
            <ac:spMk id="8" creationId="{B445118B-3694-3755-4761-F2F3113CC957}"/>
          </ac:spMkLst>
        </pc:spChg>
        <pc:spChg chg="mod">
          <ac:chgData name="Cesar Hernando de la Fuente" userId="caedcc48-279c-485f-ac9f-770aecf1d32d" providerId="ADAL" clId="{FF883E9A-8030-4FAE-9678-8A2F82D11710}" dt="2024-07-18T12:08:07.784" v="190" actId="164"/>
          <ac:spMkLst>
            <pc:docMk/>
            <pc:sldMk cId="242458988" sldId="271"/>
            <ac:spMk id="9" creationId="{AAFB89A4-9CE6-1837-9146-F8F7ADE42828}"/>
          </ac:spMkLst>
        </pc:spChg>
        <pc:spChg chg="mod">
          <ac:chgData name="Cesar Hernando de la Fuente" userId="caedcc48-279c-485f-ac9f-770aecf1d32d" providerId="ADAL" clId="{FF883E9A-8030-4FAE-9678-8A2F82D11710}" dt="2024-07-18T12:08:15.331" v="193" actId="14100"/>
          <ac:spMkLst>
            <pc:docMk/>
            <pc:sldMk cId="242458988" sldId="271"/>
            <ac:spMk id="10" creationId="{F2F83D9E-2179-E43A-4B71-721BB8F7B8B9}"/>
          </ac:spMkLst>
        </pc:spChg>
        <pc:grpChg chg="add mod">
          <ac:chgData name="Cesar Hernando de la Fuente" userId="caedcc48-279c-485f-ac9f-770aecf1d32d" providerId="ADAL" clId="{FF883E9A-8030-4FAE-9678-8A2F82D11710}" dt="2024-07-18T12:08:23.910" v="195" actId="14100"/>
          <ac:grpSpMkLst>
            <pc:docMk/>
            <pc:sldMk cId="242458988" sldId="271"/>
            <ac:grpSpMk id="6" creationId="{714144C2-2703-EE33-516E-990B9E7AD158}"/>
          </ac:grpSpMkLst>
        </pc:grpChg>
        <pc:picChg chg="mod">
          <ac:chgData name="Cesar Hernando de la Fuente" userId="caedcc48-279c-485f-ac9f-770aecf1d32d" providerId="ADAL" clId="{FF883E9A-8030-4FAE-9678-8A2F82D11710}" dt="2024-07-18T12:08:07.784" v="190" actId="164"/>
          <ac:picMkLst>
            <pc:docMk/>
            <pc:sldMk cId="242458988" sldId="271"/>
            <ac:picMk id="5" creationId="{E9D09B8C-3CF7-5E62-5652-A474411EC6C9}"/>
          </ac:picMkLst>
        </pc:picChg>
        <pc:picChg chg="mod">
          <ac:chgData name="Cesar Hernando de la Fuente" userId="caedcc48-279c-485f-ac9f-770aecf1d32d" providerId="ADAL" clId="{FF883E9A-8030-4FAE-9678-8A2F82D11710}" dt="2024-07-18T12:08:07.784" v="190" actId="164"/>
          <ac:picMkLst>
            <pc:docMk/>
            <pc:sldMk cId="242458988" sldId="271"/>
            <ac:picMk id="7" creationId="{DB45157E-75E2-1BFA-4F70-01A72125489F}"/>
          </ac:picMkLst>
        </pc:picChg>
      </pc:sldChg>
      <pc:sldChg chg="addSp delSp modSp mod modClrScheme chgLayout">
        <pc:chgData name="Cesar Hernando de la Fuente" userId="caedcc48-279c-485f-ac9f-770aecf1d32d" providerId="ADAL" clId="{FF883E9A-8030-4FAE-9678-8A2F82D11710}" dt="2024-07-18T12:09:54.729" v="212" actId="14100"/>
        <pc:sldMkLst>
          <pc:docMk/>
          <pc:sldMk cId="2867056285" sldId="272"/>
        </pc:sldMkLst>
        <pc:spChg chg="mod ord">
          <ac:chgData name="Cesar Hernando de la Fuente" userId="caedcc48-279c-485f-ac9f-770aecf1d32d" providerId="ADAL" clId="{FF883E9A-8030-4FAE-9678-8A2F82D11710}" dt="2024-07-18T12:09:12.753" v="201" actId="700"/>
          <ac:spMkLst>
            <pc:docMk/>
            <pc:sldMk cId="2867056285" sldId="272"/>
            <ac:spMk id="2" creationId="{26E0D003-8A3C-E451-3992-B09019432C3F}"/>
          </ac:spMkLst>
        </pc:spChg>
        <pc:spChg chg="del mod ord">
          <ac:chgData name="Cesar Hernando de la Fuente" userId="caedcc48-279c-485f-ac9f-770aecf1d32d" providerId="ADAL" clId="{FF883E9A-8030-4FAE-9678-8A2F82D11710}" dt="2024-07-18T12:09:24.116" v="205" actId="478"/>
          <ac:spMkLst>
            <pc:docMk/>
            <pc:sldMk cId="2867056285" sldId="272"/>
            <ac:spMk id="3" creationId="{4B693DED-F10A-239E-FAD0-3703EAC1B329}"/>
          </ac:spMkLst>
        </pc:spChg>
        <pc:spChg chg="add mod ord">
          <ac:chgData name="Cesar Hernando de la Fuente" userId="caedcc48-279c-485f-ac9f-770aecf1d32d" providerId="ADAL" clId="{FF883E9A-8030-4FAE-9678-8A2F82D11710}" dt="2024-07-18T12:09:54.729" v="212" actId="14100"/>
          <ac:spMkLst>
            <pc:docMk/>
            <pc:sldMk cId="2867056285" sldId="272"/>
            <ac:spMk id="4" creationId="{9441E82C-26FD-3297-7FFD-06E4C5C87D63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8:50.069" v="197" actId="478"/>
        <pc:sldMkLst>
          <pc:docMk/>
          <pc:sldMk cId="2894508629" sldId="273"/>
        </pc:sldMkLst>
        <pc:spChg chg="mod ord">
          <ac:chgData name="Cesar Hernando de la Fuente" userId="caedcc48-279c-485f-ac9f-770aecf1d32d" providerId="ADAL" clId="{FF883E9A-8030-4FAE-9678-8A2F82D11710}" dt="2024-07-18T12:07:45.276" v="185" actId="700"/>
          <ac:spMkLst>
            <pc:docMk/>
            <pc:sldMk cId="2894508629" sldId="273"/>
            <ac:spMk id="2" creationId="{6503BE81-6B06-8CC9-1290-025D0C43B2C9}"/>
          </ac:spMkLst>
        </pc:spChg>
        <pc:spChg chg="add del mod ord">
          <ac:chgData name="Cesar Hernando de la Fuente" userId="caedcc48-279c-485f-ac9f-770aecf1d32d" providerId="ADAL" clId="{FF883E9A-8030-4FAE-9678-8A2F82D11710}" dt="2024-07-18T12:08:50.069" v="197" actId="478"/>
          <ac:spMkLst>
            <pc:docMk/>
            <pc:sldMk cId="2894508629" sldId="273"/>
            <ac:spMk id="3" creationId="{19F5B492-D38D-E67B-D6C3-2FBB94D6616D}"/>
          </ac:spMkLst>
        </pc:spChg>
        <pc:spChg chg="add del mod ord">
          <ac:chgData name="Cesar Hernando de la Fuente" userId="caedcc48-279c-485f-ac9f-770aecf1d32d" providerId="ADAL" clId="{FF883E9A-8030-4FAE-9678-8A2F82D11710}" dt="2024-07-18T12:08:48.706" v="196" actId="478"/>
          <ac:spMkLst>
            <pc:docMk/>
            <pc:sldMk cId="2894508629" sldId="273"/>
            <ac:spMk id="4" creationId="{EB2FC1B5-61B8-0B1B-2B21-6CA8A17DC39E}"/>
          </ac:spMkLst>
        </pc:spChg>
      </pc:sldChg>
      <pc:sldChg chg="addSp modSp mod modClrScheme chgLayout">
        <pc:chgData name="Cesar Hernando de la Fuente" userId="caedcc48-279c-485f-ac9f-770aecf1d32d" providerId="ADAL" clId="{FF883E9A-8030-4FAE-9678-8A2F82D11710}" dt="2024-07-18T12:07:45.276" v="185" actId="700"/>
        <pc:sldMkLst>
          <pc:docMk/>
          <pc:sldMk cId="3214305692" sldId="274"/>
        </pc:sldMkLst>
        <pc:spChg chg="mod ord">
          <ac:chgData name="Cesar Hernando de la Fuente" userId="caedcc48-279c-485f-ac9f-770aecf1d32d" providerId="ADAL" clId="{FF883E9A-8030-4FAE-9678-8A2F82D11710}" dt="2024-07-18T12:07:45.276" v="185" actId="700"/>
          <ac:spMkLst>
            <pc:docMk/>
            <pc:sldMk cId="3214305692" sldId="274"/>
            <ac:spMk id="2" creationId="{7AD656CB-0393-8552-168E-35FEF5D3FFC4}"/>
          </ac:spMkLst>
        </pc:spChg>
        <pc:spChg chg="add mod ord">
          <ac:chgData name="Cesar Hernando de la Fuente" userId="caedcc48-279c-485f-ac9f-770aecf1d32d" providerId="ADAL" clId="{FF883E9A-8030-4FAE-9678-8A2F82D11710}" dt="2024-07-18T12:07:45.276" v="185" actId="700"/>
          <ac:spMkLst>
            <pc:docMk/>
            <pc:sldMk cId="3214305692" sldId="274"/>
            <ac:spMk id="3" creationId="{B3111269-5232-4DBE-8998-6A1E0C33FE33}"/>
          </ac:spMkLst>
        </pc:spChg>
        <pc:spChg chg="add mod ord">
          <ac:chgData name="Cesar Hernando de la Fuente" userId="caedcc48-279c-485f-ac9f-770aecf1d32d" providerId="ADAL" clId="{FF883E9A-8030-4FAE-9678-8A2F82D11710}" dt="2024-07-18T12:07:45.276" v="185" actId="700"/>
          <ac:spMkLst>
            <pc:docMk/>
            <pc:sldMk cId="3214305692" sldId="274"/>
            <ac:spMk id="4" creationId="{45209BDE-B8B4-407A-2DE8-AF7DCA217772}"/>
          </ac:spMkLst>
        </pc:spChg>
      </pc:sldChg>
      <pc:sldChg chg="addSp delSp modSp mod modClrScheme modAnim chgLayout">
        <pc:chgData name="Cesar Hernando de la Fuente" userId="caedcc48-279c-485f-ac9f-770aecf1d32d" providerId="ADAL" clId="{FF883E9A-8030-4FAE-9678-8A2F82D11710}" dt="2024-07-18T12:11:29.216" v="231" actId="14100"/>
        <pc:sldMkLst>
          <pc:docMk/>
          <pc:sldMk cId="4200120847" sldId="275"/>
        </pc:sldMkLst>
        <pc:spChg chg="mod ord">
          <ac:chgData name="Cesar Hernando de la Fuente" userId="caedcc48-279c-485f-ac9f-770aecf1d32d" providerId="ADAL" clId="{FF883E9A-8030-4FAE-9678-8A2F82D11710}" dt="2024-07-18T12:10:19.327" v="213" actId="700"/>
          <ac:spMkLst>
            <pc:docMk/>
            <pc:sldMk cId="4200120847" sldId="275"/>
            <ac:spMk id="2" creationId="{504F356C-8716-0E6E-C90D-0EBE35D5D015}"/>
          </ac:spMkLst>
        </pc:spChg>
        <pc:spChg chg="add del mod ord">
          <ac:chgData name="Cesar Hernando de la Fuente" userId="caedcc48-279c-485f-ac9f-770aecf1d32d" providerId="ADAL" clId="{FF883E9A-8030-4FAE-9678-8A2F82D11710}" dt="2024-07-18T12:10:21.710" v="214" actId="478"/>
          <ac:spMkLst>
            <pc:docMk/>
            <pc:sldMk cId="4200120847" sldId="275"/>
            <ac:spMk id="3" creationId="{D06F0367-60FE-1EB6-2654-B294B1DD7F7C}"/>
          </ac:spMkLst>
        </pc:spChg>
        <pc:spChg chg="mod">
          <ac:chgData name="Cesar Hernando de la Fuente" userId="caedcc48-279c-485f-ac9f-770aecf1d32d" providerId="ADAL" clId="{FF883E9A-8030-4FAE-9678-8A2F82D11710}" dt="2024-07-18T12:11:21.739" v="229" actId="14100"/>
          <ac:spMkLst>
            <pc:docMk/>
            <pc:sldMk cId="4200120847" sldId="275"/>
            <ac:spMk id="6" creationId="{00C17E00-563B-9F72-B839-F4F71D8CD8CF}"/>
          </ac:spMkLst>
        </pc:spChg>
        <pc:spChg chg="mod">
          <ac:chgData name="Cesar Hernando de la Fuente" userId="caedcc48-279c-485f-ac9f-770aecf1d32d" providerId="ADAL" clId="{FF883E9A-8030-4FAE-9678-8A2F82D11710}" dt="2024-07-18T12:11:18.939" v="228" actId="14100"/>
          <ac:spMkLst>
            <pc:docMk/>
            <pc:sldMk cId="4200120847" sldId="275"/>
            <ac:spMk id="7" creationId="{93042014-7E1D-AA61-6628-11352497879A}"/>
          </ac:spMkLst>
        </pc:spChg>
        <pc:spChg chg="mod">
          <ac:chgData name="Cesar Hernando de la Fuente" userId="caedcc48-279c-485f-ac9f-770aecf1d32d" providerId="ADAL" clId="{FF883E9A-8030-4FAE-9678-8A2F82D11710}" dt="2024-07-18T12:10:46.985" v="216" actId="164"/>
          <ac:spMkLst>
            <pc:docMk/>
            <pc:sldMk cId="4200120847" sldId="275"/>
            <ac:spMk id="9" creationId="{45398F54-B36C-B083-D71E-09CDFF61DB6B}"/>
          </ac:spMkLst>
        </pc:spChg>
        <pc:spChg chg="add del mod ord">
          <ac:chgData name="Cesar Hernando de la Fuente" userId="caedcc48-279c-485f-ac9f-770aecf1d32d" providerId="ADAL" clId="{FF883E9A-8030-4FAE-9678-8A2F82D11710}" dt="2024-07-18T12:10:23.011" v="215" actId="478"/>
          <ac:spMkLst>
            <pc:docMk/>
            <pc:sldMk cId="4200120847" sldId="275"/>
            <ac:spMk id="11" creationId="{14F604C1-995E-10A0-F160-4B8612632301}"/>
          </ac:spMkLst>
        </pc:spChg>
        <pc:spChg chg="mod">
          <ac:chgData name="Cesar Hernando de la Fuente" userId="caedcc48-279c-485f-ac9f-770aecf1d32d" providerId="ADAL" clId="{FF883E9A-8030-4FAE-9678-8A2F82D11710}" dt="2024-07-18T12:11:10.450" v="223" actId="14100"/>
          <ac:spMkLst>
            <pc:docMk/>
            <pc:sldMk cId="4200120847" sldId="275"/>
            <ac:spMk id="13" creationId="{E3CB3D7B-4C9A-DCD4-E988-5E22FAE531E7}"/>
          </ac:spMkLst>
        </pc:spChg>
        <pc:spChg chg="mod">
          <ac:chgData name="Cesar Hernando de la Fuente" userId="caedcc48-279c-485f-ac9f-770aecf1d32d" providerId="ADAL" clId="{FF883E9A-8030-4FAE-9678-8A2F82D11710}" dt="2024-07-18T12:11:16.541" v="227" actId="1035"/>
          <ac:spMkLst>
            <pc:docMk/>
            <pc:sldMk cId="4200120847" sldId="275"/>
            <ac:spMk id="18" creationId="{D3BBC450-576F-DC44-1FEE-3B9CA9013BE6}"/>
          </ac:spMkLst>
        </pc:spChg>
        <pc:spChg chg="mod">
          <ac:chgData name="Cesar Hernando de la Fuente" userId="caedcc48-279c-485f-ac9f-770aecf1d32d" providerId="ADAL" clId="{FF883E9A-8030-4FAE-9678-8A2F82D11710}" dt="2024-07-18T12:10:46.985" v="216" actId="164"/>
          <ac:spMkLst>
            <pc:docMk/>
            <pc:sldMk cId="4200120847" sldId="275"/>
            <ac:spMk id="23" creationId="{1606B46B-1B98-8DA2-C245-8FCE3B481773}"/>
          </ac:spMkLst>
        </pc:spChg>
        <pc:spChg chg="mod">
          <ac:chgData name="Cesar Hernando de la Fuente" userId="caedcc48-279c-485f-ac9f-770aecf1d32d" providerId="ADAL" clId="{FF883E9A-8030-4FAE-9678-8A2F82D11710}" dt="2024-07-18T12:10:46.985" v="216" actId="164"/>
          <ac:spMkLst>
            <pc:docMk/>
            <pc:sldMk cId="4200120847" sldId="275"/>
            <ac:spMk id="26" creationId="{DCAAE333-AB0D-B8A7-C79F-16646A929C4E}"/>
          </ac:spMkLst>
        </pc:spChg>
        <pc:spChg chg="mod">
          <ac:chgData name="Cesar Hernando de la Fuente" userId="caedcc48-279c-485f-ac9f-770aecf1d32d" providerId="ADAL" clId="{FF883E9A-8030-4FAE-9678-8A2F82D11710}" dt="2024-07-18T12:11:29.216" v="231" actId="14100"/>
          <ac:spMkLst>
            <pc:docMk/>
            <pc:sldMk cId="4200120847" sldId="275"/>
            <ac:spMk id="29" creationId="{AF1846C9-7B0F-83F3-4FF8-65FDFC2FFEFF}"/>
          </ac:spMkLst>
        </pc:spChg>
        <pc:spChg chg="mod">
          <ac:chgData name="Cesar Hernando de la Fuente" userId="caedcc48-279c-485f-ac9f-770aecf1d32d" providerId="ADAL" clId="{FF883E9A-8030-4FAE-9678-8A2F82D11710}" dt="2024-07-18T12:11:25.789" v="230" actId="1076"/>
          <ac:spMkLst>
            <pc:docMk/>
            <pc:sldMk cId="4200120847" sldId="275"/>
            <ac:spMk id="33" creationId="{5DC460BF-A906-53D2-7486-1B0F7DC4AA9B}"/>
          </ac:spMkLst>
        </pc:spChg>
        <pc:spChg chg="mod">
          <ac:chgData name="Cesar Hernando de la Fuente" userId="caedcc48-279c-485f-ac9f-770aecf1d32d" providerId="ADAL" clId="{FF883E9A-8030-4FAE-9678-8A2F82D11710}" dt="2024-07-18T12:11:01.479" v="221" actId="1076"/>
          <ac:spMkLst>
            <pc:docMk/>
            <pc:sldMk cId="4200120847" sldId="275"/>
            <ac:spMk id="34" creationId="{249EE6CA-23A8-DD20-0A6C-01965A8D3E29}"/>
          </ac:spMkLst>
        </pc:spChg>
        <pc:grpChg chg="add mod">
          <ac:chgData name="Cesar Hernando de la Fuente" userId="caedcc48-279c-485f-ac9f-770aecf1d32d" providerId="ADAL" clId="{FF883E9A-8030-4FAE-9678-8A2F82D11710}" dt="2024-07-18T12:10:50.932" v="217" actId="1076"/>
          <ac:grpSpMkLst>
            <pc:docMk/>
            <pc:sldMk cId="4200120847" sldId="275"/>
            <ac:grpSpMk id="16" creationId="{DE0DB88D-5B08-F894-0818-62C2AC13CE62}"/>
          </ac:grpSpMkLst>
        </pc:grpChg>
        <pc:picChg chg="mod">
          <ac:chgData name="Cesar Hernando de la Fuente" userId="caedcc48-279c-485f-ac9f-770aecf1d32d" providerId="ADAL" clId="{FF883E9A-8030-4FAE-9678-8A2F82D11710}" dt="2024-07-18T12:10:46.985" v="216" actId="164"/>
          <ac:picMkLst>
            <pc:docMk/>
            <pc:sldMk cId="4200120847" sldId="275"/>
            <ac:picMk id="4" creationId="{8AC20CCC-FEB6-3A32-00E4-1754D64F7BEA}"/>
          </ac:picMkLst>
        </pc:picChg>
        <pc:picChg chg="mod">
          <ac:chgData name="Cesar Hernando de la Fuente" userId="caedcc48-279c-485f-ac9f-770aecf1d32d" providerId="ADAL" clId="{FF883E9A-8030-4FAE-9678-8A2F82D11710}" dt="2024-07-18T12:10:46.985" v="216" actId="164"/>
          <ac:picMkLst>
            <pc:docMk/>
            <pc:sldMk cId="4200120847" sldId="275"/>
            <ac:picMk id="5" creationId="{7C92774D-A654-8FE4-3D7F-143BBC46D5B1}"/>
          </ac:picMkLst>
        </pc:picChg>
        <pc:picChg chg="mod">
          <ac:chgData name="Cesar Hernando de la Fuente" userId="caedcc48-279c-485f-ac9f-770aecf1d32d" providerId="ADAL" clId="{FF883E9A-8030-4FAE-9678-8A2F82D11710}" dt="2024-07-18T12:10:46.985" v="216" actId="164"/>
          <ac:picMkLst>
            <pc:docMk/>
            <pc:sldMk cId="4200120847" sldId="275"/>
            <ac:picMk id="8" creationId="{F4BF5994-CE47-E433-BB27-5461B908AF8E}"/>
          </ac:picMkLst>
        </pc:picChg>
        <pc:picChg chg="mod">
          <ac:chgData name="Cesar Hernando de la Fuente" userId="caedcc48-279c-485f-ac9f-770aecf1d32d" providerId="ADAL" clId="{FF883E9A-8030-4FAE-9678-8A2F82D11710}" dt="2024-07-18T12:10:46.985" v="216" actId="164"/>
          <ac:picMkLst>
            <pc:docMk/>
            <pc:sldMk cId="4200120847" sldId="275"/>
            <ac:picMk id="10" creationId="{BA57BEB4-FA43-B293-EE23-1C0F617F68B9}"/>
          </ac:picMkLst>
        </pc:picChg>
        <pc:picChg chg="mod">
          <ac:chgData name="Cesar Hernando de la Fuente" userId="caedcc48-279c-485f-ac9f-770aecf1d32d" providerId="ADAL" clId="{FF883E9A-8030-4FAE-9678-8A2F82D11710}" dt="2024-07-18T12:10:46.985" v="216" actId="164"/>
          <ac:picMkLst>
            <pc:docMk/>
            <pc:sldMk cId="4200120847" sldId="275"/>
            <ac:picMk id="14" creationId="{37CE9148-E2AF-CFB0-56B1-AA82B7AC18A7}"/>
          </ac:picMkLst>
        </pc:picChg>
        <pc:picChg chg="mod">
          <ac:chgData name="Cesar Hernando de la Fuente" userId="caedcc48-279c-485f-ac9f-770aecf1d32d" providerId="ADAL" clId="{FF883E9A-8030-4FAE-9678-8A2F82D11710}" dt="2024-07-18T12:10:46.985" v="216" actId="164"/>
          <ac:picMkLst>
            <pc:docMk/>
            <pc:sldMk cId="4200120847" sldId="275"/>
            <ac:picMk id="25" creationId="{23A3EF24-98A1-D545-D3E7-C436496FBB81}"/>
          </ac:picMkLst>
        </pc:picChg>
        <pc:picChg chg="mod">
          <ac:chgData name="Cesar Hernando de la Fuente" userId="caedcc48-279c-485f-ac9f-770aecf1d32d" providerId="ADAL" clId="{FF883E9A-8030-4FAE-9678-8A2F82D11710}" dt="2024-07-18T12:10:46.985" v="216" actId="164"/>
          <ac:picMkLst>
            <pc:docMk/>
            <pc:sldMk cId="4200120847" sldId="275"/>
            <ac:picMk id="27" creationId="{D24EB9F5-033C-7AD7-771B-5B0030E5571A}"/>
          </ac:picMkLst>
        </pc:picChg>
        <pc:picChg chg="mod">
          <ac:chgData name="Cesar Hernando de la Fuente" userId="caedcc48-279c-485f-ac9f-770aecf1d32d" providerId="ADAL" clId="{FF883E9A-8030-4FAE-9678-8A2F82D11710}" dt="2024-07-18T12:10:46.985" v="216" actId="164"/>
          <ac:picMkLst>
            <pc:docMk/>
            <pc:sldMk cId="4200120847" sldId="275"/>
            <ac:picMk id="28" creationId="{C12078F0-46B3-1342-7A51-D1645B4F4484}"/>
          </ac:picMkLst>
        </pc:picChg>
        <pc:cxnChg chg="mod">
          <ac:chgData name="Cesar Hernando de la Fuente" userId="caedcc48-279c-485f-ac9f-770aecf1d32d" providerId="ADAL" clId="{FF883E9A-8030-4FAE-9678-8A2F82D11710}" dt="2024-07-18T12:10:46.985" v="216" actId="164"/>
          <ac:cxnSpMkLst>
            <pc:docMk/>
            <pc:sldMk cId="4200120847" sldId="275"/>
            <ac:cxnSpMk id="12" creationId="{0E9597F4-B1D0-606A-C547-E3BA8E9F6E9C}"/>
          </ac:cxnSpMkLst>
        </pc:cxnChg>
        <pc:cxnChg chg="mod">
          <ac:chgData name="Cesar Hernando de la Fuente" userId="caedcc48-279c-485f-ac9f-770aecf1d32d" providerId="ADAL" clId="{FF883E9A-8030-4FAE-9678-8A2F82D11710}" dt="2024-07-18T12:10:46.985" v="216" actId="164"/>
          <ac:cxnSpMkLst>
            <pc:docMk/>
            <pc:sldMk cId="4200120847" sldId="275"/>
            <ac:cxnSpMk id="15" creationId="{2FD5F4B1-D6C0-9EF5-27FD-527D6DAF6D5C}"/>
          </ac:cxnSpMkLst>
        </pc:cxnChg>
      </pc:sldChg>
      <pc:sldChg chg="addSp delSp modSp mod ord modClrScheme chgLayout">
        <pc:chgData name="Cesar Hernando de la Fuente" userId="caedcc48-279c-485f-ac9f-770aecf1d32d" providerId="ADAL" clId="{FF883E9A-8030-4FAE-9678-8A2F82D11710}" dt="2024-07-18T12:23:41.117" v="434"/>
        <pc:sldMkLst>
          <pc:docMk/>
          <pc:sldMk cId="4213547208" sldId="278"/>
        </pc:sldMkLst>
        <pc:spChg chg="add del mod ord">
          <ac:chgData name="Cesar Hernando de la Fuente" userId="caedcc48-279c-485f-ac9f-770aecf1d32d" providerId="ADAL" clId="{FF883E9A-8030-4FAE-9678-8A2F82D11710}" dt="2024-07-18T12:12:42.270" v="240" actId="478"/>
          <ac:spMkLst>
            <pc:docMk/>
            <pc:sldMk cId="4213547208" sldId="278"/>
            <ac:spMk id="3" creationId="{FAE820C9-CC1E-5470-CA3C-8A24420038E3}"/>
          </ac:spMkLst>
        </pc:spChg>
        <pc:spChg chg="add del mod ord">
          <ac:chgData name="Cesar Hernando de la Fuente" userId="caedcc48-279c-485f-ac9f-770aecf1d32d" providerId="ADAL" clId="{FF883E9A-8030-4FAE-9678-8A2F82D11710}" dt="2024-07-18T12:12:45.104" v="241" actId="478"/>
          <ac:spMkLst>
            <pc:docMk/>
            <pc:sldMk cId="4213547208" sldId="278"/>
            <ac:spMk id="4" creationId="{F07A4E8D-136D-EEDD-DD72-14E93211ABAB}"/>
          </ac:spMkLst>
        </pc:spChg>
        <pc:spChg chg="add del mod ord">
          <ac:chgData name="Cesar Hernando de la Fuente" userId="caedcc48-279c-485f-ac9f-770aecf1d32d" providerId="ADAL" clId="{FF883E9A-8030-4FAE-9678-8A2F82D11710}" dt="2024-07-18T12:12:47.943" v="242" actId="478"/>
          <ac:spMkLst>
            <pc:docMk/>
            <pc:sldMk cId="4213547208" sldId="278"/>
            <ac:spMk id="5" creationId="{CD4EDD73-BB57-2813-46F1-AE7D93CA74CA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12:00.212" v="238" actId="1076"/>
        <pc:sldMkLst>
          <pc:docMk/>
          <pc:sldMk cId="100133000" sldId="279"/>
        </pc:sldMkLst>
        <pc:spChg chg="mod ord">
          <ac:chgData name="Cesar Hernando de la Fuente" userId="caedcc48-279c-485f-ac9f-770aecf1d32d" providerId="ADAL" clId="{FF883E9A-8030-4FAE-9678-8A2F82D11710}" dt="2024-07-18T12:11:37.640" v="232" actId="700"/>
          <ac:spMkLst>
            <pc:docMk/>
            <pc:sldMk cId="100133000" sldId="279"/>
            <ac:spMk id="2" creationId="{504F356C-8716-0E6E-C90D-0EBE35D5D015}"/>
          </ac:spMkLst>
        </pc:spChg>
        <pc:spChg chg="mod">
          <ac:chgData name="Cesar Hernando de la Fuente" userId="caedcc48-279c-485f-ac9f-770aecf1d32d" providerId="ADAL" clId="{FF883E9A-8030-4FAE-9678-8A2F82D11710}" dt="2024-07-18T12:12:00.212" v="238" actId="1076"/>
          <ac:spMkLst>
            <pc:docMk/>
            <pc:sldMk cId="100133000" sldId="279"/>
            <ac:spMk id="3" creationId="{149D30FA-CD5A-8853-2305-6AE1A5205DA5}"/>
          </ac:spMkLst>
        </pc:spChg>
        <pc:spChg chg="add del mod ord">
          <ac:chgData name="Cesar Hernando de la Fuente" userId="caedcc48-279c-485f-ac9f-770aecf1d32d" providerId="ADAL" clId="{FF883E9A-8030-4FAE-9678-8A2F82D11710}" dt="2024-07-18T12:11:41.326" v="233" actId="478"/>
          <ac:spMkLst>
            <pc:docMk/>
            <pc:sldMk cId="100133000" sldId="279"/>
            <ac:spMk id="4" creationId="{F331E158-635D-A234-C9D6-94021288C397}"/>
          </ac:spMkLst>
        </pc:spChg>
        <pc:spChg chg="add del mod ord">
          <ac:chgData name="Cesar Hernando de la Fuente" userId="caedcc48-279c-485f-ac9f-770aecf1d32d" providerId="ADAL" clId="{FF883E9A-8030-4FAE-9678-8A2F82D11710}" dt="2024-07-18T12:11:44.405" v="234" actId="478"/>
          <ac:spMkLst>
            <pc:docMk/>
            <pc:sldMk cId="100133000" sldId="279"/>
            <ac:spMk id="5" creationId="{AD1354E1-978D-2F32-BD71-ED6813362E60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09:05.277" v="200" actId="1076"/>
        <pc:sldMkLst>
          <pc:docMk/>
          <pc:sldMk cId="2947268538" sldId="280"/>
        </pc:sldMkLst>
        <pc:spChg chg="mod ord">
          <ac:chgData name="Cesar Hernando de la Fuente" userId="caedcc48-279c-485f-ac9f-770aecf1d32d" providerId="ADAL" clId="{FF883E9A-8030-4FAE-9678-8A2F82D11710}" dt="2024-07-18T12:07:45.276" v="185" actId="700"/>
          <ac:spMkLst>
            <pc:docMk/>
            <pc:sldMk cId="2947268538" sldId="280"/>
            <ac:spMk id="2" creationId="{7AD656CB-0393-8552-168E-35FEF5D3FFC4}"/>
          </ac:spMkLst>
        </pc:spChg>
        <pc:spChg chg="add del mod ord">
          <ac:chgData name="Cesar Hernando de la Fuente" userId="caedcc48-279c-485f-ac9f-770aecf1d32d" providerId="ADAL" clId="{FF883E9A-8030-4FAE-9678-8A2F82D11710}" dt="2024-07-18T12:09:02.818" v="198" actId="478"/>
          <ac:spMkLst>
            <pc:docMk/>
            <pc:sldMk cId="2947268538" sldId="280"/>
            <ac:spMk id="3" creationId="{0F88D29D-BDB2-BBE2-F3E5-A68BB2A2BCA6}"/>
          </ac:spMkLst>
        </pc:spChg>
        <pc:spChg chg="add del mod ord">
          <ac:chgData name="Cesar Hernando de la Fuente" userId="caedcc48-279c-485f-ac9f-770aecf1d32d" providerId="ADAL" clId="{FF883E9A-8030-4FAE-9678-8A2F82D11710}" dt="2024-07-18T12:09:03.372" v="199" actId="478"/>
          <ac:spMkLst>
            <pc:docMk/>
            <pc:sldMk cId="2947268538" sldId="280"/>
            <ac:spMk id="5" creationId="{02D480A4-927C-CE6A-EA1B-7BD06EDE7B66}"/>
          </ac:spMkLst>
        </pc:spChg>
        <pc:picChg chg="mod">
          <ac:chgData name="Cesar Hernando de la Fuente" userId="caedcc48-279c-485f-ac9f-770aecf1d32d" providerId="ADAL" clId="{FF883E9A-8030-4FAE-9678-8A2F82D11710}" dt="2024-07-18T12:09:05.277" v="200" actId="1076"/>
          <ac:picMkLst>
            <pc:docMk/>
            <pc:sldMk cId="2947268538" sldId="280"/>
            <ac:picMk id="4" creationId="{C31455BD-F6F9-C0A0-20AD-D74745D9CC4D}"/>
          </ac:picMkLst>
        </pc:picChg>
      </pc:sldChg>
      <pc:sldChg chg="addSp delSp modSp mod modClrScheme chgLayout">
        <pc:chgData name="Cesar Hernando de la Fuente" userId="caedcc48-279c-485f-ac9f-770aecf1d32d" providerId="ADAL" clId="{FF883E9A-8030-4FAE-9678-8A2F82D11710}" dt="2024-07-18T12:21:41.528" v="375" actId="14100"/>
        <pc:sldMkLst>
          <pc:docMk/>
          <pc:sldMk cId="1852296740" sldId="281"/>
        </pc:sldMkLst>
        <pc:spChg chg="mod ord">
          <ac:chgData name="Cesar Hernando de la Fuente" userId="caedcc48-279c-485f-ac9f-770aecf1d32d" providerId="ADAL" clId="{FF883E9A-8030-4FAE-9678-8A2F82D11710}" dt="2024-07-18T12:13:34.179" v="300" actId="700"/>
          <ac:spMkLst>
            <pc:docMk/>
            <pc:sldMk cId="1852296740" sldId="281"/>
            <ac:spMk id="2" creationId="{0910B0F2-7197-A87B-08E0-E5F689C624D6}"/>
          </ac:spMkLst>
        </pc:spChg>
        <pc:spChg chg="del mod ord">
          <ac:chgData name="Cesar Hernando de la Fuente" userId="caedcc48-279c-485f-ac9f-770aecf1d32d" providerId="ADAL" clId="{FF883E9A-8030-4FAE-9678-8A2F82D11710}" dt="2024-07-18T12:13:56.846" v="302" actId="478"/>
          <ac:spMkLst>
            <pc:docMk/>
            <pc:sldMk cId="1852296740" sldId="281"/>
            <ac:spMk id="3" creationId="{F7585245-B964-0F06-C4F1-86C4ADD464DE}"/>
          </ac:spMkLst>
        </pc:spChg>
        <pc:spChg chg="add mod ord">
          <ac:chgData name="Cesar Hernando de la Fuente" userId="caedcc48-279c-485f-ac9f-770aecf1d32d" providerId="ADAL" clId="{FF883E9A-8030-4FAE-9678-8A2F82D11710}" dt="2024-07-18T12:21:41.528" v="375" actId="14100"/>
          <ac:spMkLst>
            <pc:docMk/>
            <pc:sldMk cId="1852296740" sldId="281"/>
            <ac:spMk id="4" creationId="{395033DC-7C11-104F-C962-F355F4D67B3D}"/>
          </ac:spMkLst>
        </pc:spChg>
      </pc:sldChg>
      <pc:sldChg chg="addSp delSp modSp mod modClrScheme chgLayout">
        <pc:chgData name="Cesar Hernando de la Fuente" userId="caedcc48-279c-485f-ac9f-770aecf1d32d" providerId="ADAL" clId="{FF883E9A-8030-4FAE-9678-8A2F82D11710}" dt="2024-07-18T12:22:01.122" v="396" actId="20577"/>
        <pc:sldMkLst>
          <pc:docMk/>
          <pc:sldMk cId="2310524054" sldId="282"/>
        </pc:sldMkLst>
        <pc:spChg chg="mod ord">
          <ac:chgData name="Cesar Hernando de la Fuente" userId="caedcc48-279c-485f-ac9f-770aecf1d32d" providerId="ADAL" clId="{FF883E9A-8030-4FAE-9678-8A2F82D11710}" dt="2024-07-18T12:22:01.122" v="396" actId="20577"/>
          <ac:spMkLst>
            <pc:docMk/>
            <pc:sldMk cId="2310524054" sldId="282"/>
            <ac:spMk id="2" creationId="{0910B0F2-7197-A87B-08E0-E5F689C624D6}"/>
          </ac:spMkLst>
        </pc:spChg>
        <pc:spChg chg="del mod ord">
          <ac:chgData name="Cesar Hernando de la Fuente" userId="caedcc48-279c-485f-ac9f-770aecf1d32d" providerId="ADAL" clId="{FF883E9A-8030-4FAE-9678-8A2F82D11710}" dt="2024-07-18T12:15:58.213" v="316" actId="478"/>
          <ac:spMkLst>
            <pc:docMk/>
            <pc:sldMk cId="2310524054" sldId="282"/>
            <ac:spMk id="3" creationId="{F7585245-B964-0F06-C4F1-86C4ADD464DE}"/>
          </ac:spMkLst>
        </pc:spChg>
        <pc:spChg chg="mod">
          <ac:chgData name="Cesar Hernando de la Fuente" userId="caedcc48-279c-485f-ac9f-770aecf1d32d" providerId="ADAL" clId="{FF883E9A-8030-4FAE-9678-8A2F82D11710}" dt="2024-07-18T12:16:18.609" v="321" actId="1076"/>
          <ac:spMkLst>
            <pc:docMk/>
            <pc:sldMk cId="2310524054" sldId="282"/>
            <ac:spMk id="4" creationId="{81641963-53FD-50A5-5192-BB7B80D8E078}"/>
          </ac:spMkLst>
        </pc:spChg>
        <pc:spChg chg="add mod ord">
          <ac:chgData name="Cesar Hernando de la Fuente" userId="caedcc48-279c-485f-ac9f-770aecf1d32d" providerId="ADAL" clId="{FF883E9A-8030-4FAE-9678-8A2F82D11710}" dt="2024-07-18T12:18:47.738" v="346" actId="1076"/>
          <ac:spMkLst>
            <pc:docMk/>
            <pc:sldMk cId="2310524054" sldId="282"/>
            <ac:spMk id="5" creationId="{BA365AB8-B7E8-7A03-3EC1-6083D39CAFE0}"/>
          </ac:spMkLst>
        </pc:spChg>
        <pc:spChg chg="mod">
          <ac:chgData name="Cesar Hernando de la Fuente" userId="caedcc48-279c-485f-ac9f-770aecf1d32d" providerId="ADAL" clId="{FF883E9A-8030-4FAE-9678-8A2F82D11710}" dt="2024-07-18T12:18:53.649" v="347" actId="1076"/>
          <ac:spMkLst>
            <pc:docMk/>
            <pc:sldMk cId="2310524054" sldId="282"/>
            <ac:spMk id="6" creationId="{8398D759-4D64-E1ED-3CA8-59CDCE227D17}"/>
          </ac:spMkLst>
        </pc:spChg>
        <pc:spChg chg="del mod">
          <ac:chgData name="Cesar Hernando de la Fuente" userId="caedcc48-279c-485f-ac9f-770aecf1d32d" providerId="ADAL" clId="{FF883E9A-8030-4FAE-9678-8A2F82D11710}" dt="2024-07-18T12:17:55.284" v="337" actId="478"/>
          <ac:spMkLst>
            <pc:docMk/>
            <pc:sldMk cId="2310524054" sldId="282"/>
            <ac:spMk id="7" creationId="{3EEAC795-AEC9-390E-9D0B-7AD52DAE2A4F}"/>
          </ac:spMkLst>
        </pc:spChg>
        <pc:spChg chg="del mod">
          <ac:chgData name="Cesar Hernando de la Fuente" userId="caedcc48-279c-485f-ac9f-770aecf1d32d" providerId="ADAL" clId="{FF883E9A-8030-4FAE-9678-8A2F82D11710}" dt="2024-07-18T12:17:57.951" v="339" actId="478"/>
          <ac:spMkLst>
            <pc:docMk/>
            <pc:sldMk cId="2310524054" sldId="282"/>
            <ac:spMk id="8" creationId="{4A723C2A-0330-812F-7902-7124BBF5BE03}"/>
          </ac:spMkLst>
        </pc:spChg>
        <pc:spChg chg="del">
          <ac:chgData name="Cesar Hernando de la Fuente" userId="caedcc48-279c-485f-ac9f-770aecf1d32d" providerId="ADAL" clId="{FF883E9A-8030-4FAE-9678-8A2F82D11710}" dt="2024-07-18T12:18:01.105" v="340" actId="478"/>
          <ac:spMkLst>
            <pc:docMk/>
            <pc:sldMk cId="2310524054" sldId="282"/>
            <ac:spMk id="9" creationId="{7ACBF735-A494-613C-7C48-1A083FD942DF}"/>
          </ac:spMkLst>
        </pc:spChg>
        <pc:spChg chg="del">
          <ac:chgData name="Cesar Hernando de la Fuente" userId="caedcc48-279c-485f-ac9f-770aecf1d32d" providerId="ADAL" clId="{FF883E9A-8030-4FAE-9678-8A2F82D11710}" dt="2024-07-18T12:18:05.009" v="342" actId="478"/>
          <ac:spMkLst>
            <pc:docMk/>
            <pc:sldMk cId="2310524054" sldId="282"/>
            <ac:spMk id="10" creationId="{1EC87AE8-D9A2-C729-EA8A-2C8D56C24AD3}"/>
          </ac:spMkLst>
        </pc:spChg>
        <pc:spChg chg="del">
          <ac:chgData name="Cesar Hernando de la Fuente" userId="caedcc48-279c-485f-ac9f-770aecf1d32d" providerId="ADAL" clId="{FF883E9A-8030-4FAE-9678-8A2F82D11710}" dt="2024-07-18T12:18:04.345" v="341" actId="478"/>
          <ac:spMkLst>
            <pc:docMk/>
            <pc:sldMk cId="2310524054" sldId="282"/>
            <ac:spMk id="11" creationId="{519DF012-D256-19DB-F907-C76DA6261BDE}"/>
          </ac:spMkLst>
        </pc:spChg>
        <pc:spChg chg="del mod">
          <ac:chgData name="Cesar Hernando de la Fuente" userId="caedcc48-279c-485f-ac9f-770aecf1d32d" providerId="ADAL" clId="{FF883E9A-8030-4FAE-9678-8A2F82D11710}" dt="2024-07-18T12:17:51.347" v="336" actId="478"/>
          <ac:spMkLst>
            <pc:docMk/>
            <pc:sldMk cId="2310524054" sldId="282"/>
            <ac:spMk id="16" creationId="{BAC925F1-6FB6-8E18-2711-A3D3B229DBB3}"/>
          </ac:spMkLst>
        </pc:spChg>
        <pc:picChg chg="del">
          <ac:chgData name="Cesar Hernando de la Fuente" userId="caedcc48-279c-485f-ac9f-770aecf1d32d" providerId="ADAL" clId="{FF883E9A-8030-4FAE-9678-8A2F82D11710}" dt="2024-07-18T12:18:07.701" v="343" actId="478"/>
          <ac:picMkLst>
            <pc:docMk/>
            <pc:sldMk cId="2310524054" sldId="282"/>
            <ac:picMk id="13" creationId="{DFC9BCB8-4D59-6513-FFC2-3F110FD1D392}"/>
          </ac:picMkLst>
        </pc:picChg>
        <pc:cxnChg chg="del mod">
          <ac:chgData name="Cesar Hernando de la Fuente" userId="caedcc48-279c-485f-ac9f-770aecf1d32d" providerId="ADAL" clId="{FF883E9A-8030-4FAE-9678-8A2F82D11710}" dt="2024-07-18T12:17:56.041" v="338" actId="478"/>
          <ac:cxnSpMkLst>
            <pc:docMk/>
            <pc:sldMk cId="2310524054" sldId="282"/>
            <ac:cxnSpMk id="15" creationId="{005ADEE3-A3E6-3992-178A-7AB8758B1472}"/>
          </ac:cxnSpMkLst>
        </pc:cxnChg>
      </pc:sldChg>
      <pc:sldChg chg="addSp delSp modSp mod modClrScheme chgLayout">
        <pc:chgData name="Cesar Hernando de la Fuente" userId="caedcc48-279c-485f-ac9f-770aecf1d32d" providerId="ADAL" clId="{FF883E9A-8030-4FAE-9678-8A2F82D11710}" dt="2024-07-23T08:30:26.683" v="440" actId="6549"/>
        <pc:sldMkLst>
          <pc:docMk/>
          <pc:sldMk cId="4105575933" sldId="283"/>
        </pc:sldMkLst>
        <pc:spChg chg="mod ord">
          <ac:chgData name="Cesar Hernando de la Fuente" userId="caedcc48-279c-485f-ac9f-770aecf1d32d" providerId="ADAL" clId="{FF883E9A-8030-4FAE-9678-8A2F82D11710}" dt="2024-07-18T12:22:13.105" v="419" actId="20577"/>
          <ac:spMkLst>
            <pc:docMk/>
            <pc:sldMk cId="4105575933" sldId="283"/>
            <ac:spMk id="2" creationId="{0910B0F2-7197-A87B-08E0-E5F689C624D6}"/>
          </ac:spMkLst>
        </pc:spChg>
        <pc:spChg chg="add del mod ord">
          <ac:chgData name="Cesar Hernando de la Fuente" userId="caedcc48-279c-485f-ac9f-770aecf1d32d" providerId="ADAL" clId="{FF883E9A-8030-4FAE-9678-8A2F82D11710}" dt="2024-07-18T12:19:42.479" v="353" actId="478"/>
          <ac:spMkLst>
            <pc:docMk/>
            <pc:sldMk cId="4105575933" sldId="283"/>
            <ac:spMk id="3" creationId="{83F3D18E-2125-3E88-A89C-979DC55C3790}"/>
          </ac:spMkLst>
        </pc:spChg>
        <pc:spChg chg="add del mod ord">
          <ac:chgData name="Cesar Hernando de la Fuente" userId="caedcc48-279c-485f-ac9f-770aecf1d32d" providerId="ADAL" clId="{FF883E9A-8030-4FAE-9678-8A2F82D11710}" dt="2024-07-18T12:19:43.853" v="354" actId="478"/>
          <ac:spMkLst>
            <pc:docMk/>
            <pc:sldMk cId="4105575933" sldId="283"/>
            <ac:spMk id="4" creationId="{1C0F1C0E-4DCA-42C9-E298-E78CC2110E21}"/>
          </ac:spMkLst>
        </pc:spChg>
        <pc:spChg chg="add mod">
          <ac:chgData name="Cesar Hernando de la Fuente" userId="caedcc48-279c-485f-ac9f-770aecf1d32d" providerId="ADAL" clId="{FF883E9A-8030-4FAE-9678-8A2F82D11710}" dt="2024-07-18T12:23:00.828" v="431" actId="1076"/>
          <ac:spMkLst>
            <pc:docMk/>
            <pc:sldMk cId="4105575933" sldId="283"/>
            <ac:spMk id="6" creationId="{4B37A72D-F8B7-42B2-FBB5-EC12327A1D0F}"/>
          </ac:spMkLst>
        </pc:spChg>
        <pc:spChg chg="mod">
          <ac:chgData name="Cesar Hernando de la Fuente" userId="caedcc48-279c-485f-ac9f-770aecf1d32d" providerId="ADAL" clId="{FF883E9A-8030-4FAE-9678-8A2F82D11710}" dt="2024-07-23T08:30:26.683" v="440" actId="6549"/>
          <ac:spMkLst>
            <pc:docMk/>
            <pc:sldMk cId="4105575933" sldId="283"/>
            <ac:spMk id="7" creationId="{3EEAC795-AEC9-390E-9D0B-7AD52DAE2A4F}"/>
          </ac:spMkLst>
        </pc:spChg>
        <pc:spChg chg="mod">
          <ac:chgData name="Cesar Hernando de la Fuente" userId="caedcc48-279c-485f-ac9f-770aecf1d32d" providerId="ADAL" clId="{FF883E9A-8030-4FAE-9678-8A2F82D11710}" dt="2024-07-18T12:20:24.596" v="360" actId="404"/>
          <ac:spMkLst>
            <pc:docMk/>
            <pc:sldMk cId="4105575933" sldId="283"/>
            <ac:spMk id="8" creationId="{4A723C2A-0330-812F-7902-7124BBF5BE03}"/>
          </ac:spMkLst>
        </pc:spChg>
        <pc:spChg chg="mod">
          <ac:chgData name="Cesar Hernando de la Fuente" userId="caedcc48-279c-485f-ac9f-770aecf1d32d" providerId="ADAL" clId="{FF883E9A-8030-4FAE-9678-8A2F82D11710}" dt="2024-07-18T12:20:24.596" v="360" actId="404"/>
          <ac:spMkLst>
            <pc:docMk/>
            <pc:sldMk cId="4105575933" sldId="283"/>
            <ac:spMk id="9" creationId="{7ACBF735-A494-613C-7C48-1A083FD942DF}"/>
          </ac:spMkLst>
        </pc:spChg>
        <pc:spChg chg="mod">
          <ac:chgData name="Cesar Hernando de la Fuente" userId="caedcc48-279c-485f-ac9f-770aecf1d32d" providerId="ADAL" clId="{FF883E9A-8030-4FAE-9678-8A2F82D11710}" dt="2024-07-18T12:20:41.616" v="363" actId="1076"/>
          <ac:spMkLst>
            <pc:docMk/>
            <pc:sldMk cId="4105575933" sldId="283"/>
            <ac:spMk id="10" creationId="{1EC87AE8-D9A2-C729-EA8A-2C8D56C24AD3}"/>
          </ac:spMkLst>
        </pc:spChg>
        <pc:spChg chg="mod">
          <ac:chgData name="Cesar Hernando de la Fuente" userId="caedcc48-279c-485f-ac9f-770aecf1d32d" providerId="ADAL" clId="{FF883E9A-8030-4FAE-9678-8A2F82D11710}" dt="2024-07-18T12:20:24.596" v="360" actId="404"/>
          <ac:spMkLst>
            <pc:docMk/>
            <pc:sldMk cId="4105575933" sldId="283"/>
            <ac:spMk id="11" creationId="{519DF012-D256-19DB-F907-C76DA6261BDE}"/>
          </ac:spMkLst>
        </pc:spChg>
        <pc:spChg chg="mod">
          <ac:chgData name="Cesar Hernando de la Fuente" userId="caedcc48-279c-485f-ac9f-770aecf1d32d" providerId="ADAL" clId="{FF883E9A-8030-4FAE-9678-8A2F82D11710}" dt="2024-07-18T12:22:48.635" v="429" actId="1076"/>
          <ac:spMkLst>
            <pc:docMk/>
            <pc:sldMk cId="4105575933" sldId="283"/>
            <ac:spMk id="14" creationId="{07607DBC-A0A0-D6BF-94DC-B359FA01145A}"/>
          </ac:spMkLst>
        </pc:spChg>
        <pc:spChg chg="mod">
          <ac:chgData name="Cesar Hernando de la Fuente" userId="caedcc48-279c-485f-ac9f-770aecf1d32d" providerId="ADAL" clId="{FF883E9A-8030-4FAE-9678-8A2F82D11710}" dt="2024-07-18T12:22:54.167" v="430" actId="1076"/>
          <ac:spMkLst>
            <pc:docMk/>
            <pc:sldMk cId="4105575933" sldId="283"/>
            <ac:spMk id="17" creationId="{548EC50E-7404-2DD6-F132-2121C28BB011}"/>
          </ac:spMkLst>
        </pc:spChg>
        <pc:spChg chg="mod">
          <ac:chgData name="Cesar Hernando de la Fuente" userId="caedcc48-279c-485f-ac9f-770aecf1d32d" providerId="ADAL" clId="{FF883E9A-8030-4FAE-9678-8A2F82D11710}" dt="2024-07-18T12:20:24.596" v="360" actId="404"/>
          <ac:spMkLst>
            <pc:docMk/>
            <pc:sldMk cId="4105575933" sldId="283"/>
            <ac:spMk id="18" creationId="{7F9A0BD0-A783-B2B5-486C-434640A33C5F}"/>
          </ac:spMkLst>
        </pc:spChg>
        <pc:spChg chg="mod">
          <ac:chgData name="Cesar Hernando de la Fuente" userId="caedcc48-279c-485f-ac9f-770aecf1d32d" providerId="ADAL" clId="{FF883E9A-8030-4FAE-9678-8A2F82D11710}" dt="2024-07-18T12:23:03.137" v="432" actId="1076"/>
          <ac:spMkLst>
            <pc:docMk/>
            <pc:sldMk cId="4105575933" sldId="283"/>
            <ac:spMk id="20" creationId="{C7840036-C5F6-13C4-C875-176BF7668F5F}"/>
          </ac:spMkLst>
        </pc:spChg>
        <pc:spChg chg="mod">
          <ac:chgData name="Cesar Hernando de la Fuente" userId="caedcc48-279c-485f-ac9f-770aecf1d32d" providerId="ADAL" clId="{FF883E9A-8030-4FAE-9678-8A2F82D11710}" dt="2024-07-23T07:52:03.179" v="438" actId="1076"/>
          <ac:spMkLst>
            <pc:docMk/>
            <pc:sldMk cId="4105575933" sldId="283"/>
            <ac:spMk id="21" creationId="{555E83A8-B3FC-A849-CA4D-B073462B44FF}"/>
          </ac:spMkLst>
        </pc:spChg>
        <pc:spChg chg="mod">
          <ac:chgData name="Cesar Hernando de la Fuente" userId="caedcc48-279c-485f-ac9f-770aecf1d32d" providerId="ADAL" clId="{FF883E9A-8030-4FAE-9678-8A2F82D11710}" dt="2024-07-18T12:20:24.596" v="360" actId="404"/>
          <ac:spMkLst>
            <pc:docMk/>
            <pc:sldMk cId="4105575933" sldId="283"/>
            <ac:spMk id="23" creationId="{90231427-61CF-064E-6EFE-147CB4EA8A47}"/>
          </ac:spMkLst>
        </pc:spChg>
        <pc:spChg chg="mod">
          <ac:chgData name="Cesar Hernando de la Fuente" userId="caedcc48-279c-485f-ac9f-770aecf1d32d" providerId="ADAL" clId="{FF883E9A-8030-4FAE-9678-8A2F82D11710}" dt="2024-07-18T12:20:56.640" v="366" actId="1076"/>
          <ac:spMkLst>
            <pc:docMk/>
            <pc:sldMk cId="4105575933" sldId="283"/>
            <ac:spMk id="24" creationId="{6FF78CE5-64E5-6F3F-3613-82883C196A06}"/>
          </ac:spMkLst>
        </pc:spChg>
        <pc:spChg chg="mod">
          <ac:chgData name="Cesar Hernando de la Fuente" userId="caedcc48-279c-485f-ac9f-770aecf1d32d" providerId="ADAL" clId="{FF883E9A-8030-4FAE-9678-8A2F82D11710}" dt="2024-07-18T12:20:24.596" v="360" actId="404"/>
          <ac:spMkLst>
            <pc:docMk/>
            <pc:sldMk cId="4105575933" sldId="283"/>
            <ac:spMk id="25" creationId="{B32E2596-765B-52AC-5615-56119D73015C}"/>
          </ac:spMkLst>
        </pc:spChg>
        <pc:spChg chg="mod">
          <ac:chgData name="Cesar Hernando de la Fuente" userId="caedcc48-279c-485f-ac9f-770aecf1d32d" providerId="ADAL" clId="{FF883E9A-8030-4FAE-9678-8A2F82D11710}" dt="2024-07-18T12:20:24.596" v="360" actId="404"/>
          <ac:spMkLst>
            <pc:docMk/>
            <pc:sldMk cId="4105575933" sldId="283"/>
            <ac:spMk id="26" creationId="{CCD6D8EA-DBB8-6144-A187-D30D846FF58D}"/>
          </ac:spMkLst>
        </pc:spChg>
        <pc:grpChg chg="add mod">
          <ac:chgData name="Cesar Hernando de la Fuente" userId="caedcc48-279c-485f-ac9f-770aecf1d32d" providerId="ADAL" clId="{FF883E9A-8030-4FAE-9678-8A2F82D11710}" dt="2024-07-18T12:20:29.914" v="361" actId="1076"/>
          <ac:grpSpMkLst>
            <pc:docMk/>
            <pc:sldMk cId="4105575933" sldId="283"/>
            <ac:grpSpMk id="5" creationId="{94A24B5D-7D0F-6A0C-7EBD-F6338FFBF304}"/>
          </ac:grpSpMkLst>
        </pc:grpChg>
        <pc:picChg chg="mod">
          <ac:chgData name="Cesar Hernando de la Fuente" userId="caedcc48-279c-485f-ac9f-770aecf1d32d" providerId="ADAL" clId="{FF883E9A-8030-4FAE-9678-8A2F82D11710}" dt="2024-07-18T12:20:24.596" v="360" actId="404"/>
          <ac:picMkLst>
            <pc:docMk/>
            <pc:sldMk cId="4105575933" sldId="283"/>
            <ac:picMk id="13" creationId="{DFC9BCB8-4D59-6513-FFC2-3F110FD1D392}"/>
          </ac:picMkLst>
        </pc:picChg>
      </pc:sldChg>
      <pc:sldChg chg="addSp delSp modSp new mod">
        <pc:chgData name="Cesar Hernando de la Fuente" userId="caedcc48-279c-485f-ac9f-770aecf1d32d" providerId="ADAL" clId="{FF883E9A-8030-4FAE-9678-8A2F82D11710}" dt="2024-08-05T09:04:22.268" v="887" actId="1076"/>
        <pc:sldMkLst>
          <pc:docMk/>
          <pc:sldMk cId="159654148" sldId="284"/>
        </pc:sldMkLst>
        <pc:spChg chg="del">
          <ac:chgData name="Cesar Hernando de la Fuente" userId="caedcc48-279c-485f-ac9f-770aecf1d32d" providerId="ADAL" clId="{FF883E9A-8030-4FAE-9678-8A2F82D11710}" dt="2024-07-26T09:12:56.388" v="442" actId="478"/>
          <ac:spMkLst>
            <pc:docMk/>
            <pc:sldMk cId="159654148" sldId="284"/>
            <ac:spMk id="2" creationId="{5BCF5DBC-55A4-29EC-B7D5-32BD2D9FBCDD}"/>
          </ac:spMkLst>
        </pc:spChg>
        <pc:spChg chg="del">
          <ac:chgData name="Cesar Hernando de la Fuente" userId="caedcc48-279c-485f-ac9f-770aecf1d32d" providerId="ADAL" clId="{FF883E9A-8030-4FAE-9678-8A2F82D11710}" dt="2024-07-26T09:12:57.882" v="443" actId="478"/>
          <ac:spMkLst>
            <pc:docMk/>
            <pc:sldMk cId="159654148" sldId="284"/>
            <ac:spMk id="3" creationId="{9FFE5DCC-96EF-253E-1CA7-7882EC1B97FC}"/>
          </ac:spMkLst>
        </pc:spChg>
        <pc:spChg chg="del">
          <ac:chgData name="Cesar Hernando de la Fuente" userId="caedcc48-279c-485f-ac9f-770aecf1d32d" providerId="ADAL" clId="{FF883E9A-8030-4FAE-9678-8A2F82D11710}" dt="2024-07-26T09:12:58.694" v="444" actId="478"/>
          <ac:spMkLst>
            <pc:docMk/>
            <pc:sldMk cId="159654148" sldId="284"/>
            <ac:spMk id="4" creationId="{CD8E836B-DFE1-9120-7E6E-E91B90ECD8E7}"/>
          </ac:spMkLst>
        </pc:spChg>
        <pc:spChg chg="add mod">
          <ac:chgData name="Cesar Hernando de la Fuente" userId="caedcc48-279c-485f-ac9f-770aecf1d32d" providerId="ADAL" clId="{FF883E9A-8030-4FAE-9678-8A2F82D11710}" dt="2024-07-29T10:19:06.663" v="566" actId="1076"/>
          <ac:spMkLst>
            <pc:docMk/>
            <pc:sldMk cId="159654148" sldId="284"/>
            <ac:spMk id="9" creationId="{24E0A729-7D58-2661-484D-18CF53DCDD9C}"/>
          </ac:spMkLst>
        </pc:spChg>
        <pc:spChg chg="add mod">
          <ac:chgData name="Cesar Hernando de la Fuente" userId="caedcc48-279c-485f-ac9f-770aecf1d32d" providerId="ADAL" clId="{FF883E9A-8030-4FAE-9678-8A2F82D11710}" dt="2024-07-26T13:03:07.804" v="535" actId="1076"/>
          <ac:spMkLst>
            <pc:docMk/>
            <pc:sldMk cId="159654148" sldId="284"/>
            <ac:spMk id="10" creationId="{05B04271-0C54-195C-B8FE-94CB7A1B79C7}"/>
          </ac:spMkLst>
        </pc:spChg>
        <pc:spChg chg="add mod">
          <ac:chgData name="Cesar Hernando de la Fuente" userId="caedcc48-279c-485f-ac9f-770aecf1d32d" providerId="ADAL" clId="{FF883E9A-8030-4FAE-9678-8A2F82D11710}" dt="2024-07-29T10:19:04.885" v="565" actId="1076"/>
          <ac:spMkLst>
            <pc:docMk/>
            <pc:sldMk cId="159654148" sldId="284"/>
            <ac:spMk id="13" creationId="{11883E94-E13B-0AAF-CCEF-D2EDD8D4F43D}"/>
          </ac:spMkLst>
        </pc:spChg>
        <pc:spChg chg="add mod">
          <ac:chgData name="Cesar Hernando de la Fuente" userId="caedcc48-279c-485f-ac9f-770aecf1d32d" providerId="ADAL" clId="{FF883E9A-8030-4FAE-9678-8A2F82D11710}" dt="2024-07-29T10:26:30.744" v="604" actId="14100"/>
          <ac:spMkLst>
            <pc:docMk/>
            <pc:sldMk cId="159654148" sldId="284"/>
            <ac:spMk id="14" creationId="{A529C119-1155-7617-2A66-CB9086254193}"/>
          </ac:spMkLst>
        </pc:spChg>
        <pc:picChg chg="add mod">
          <ac:chgData name="Cesar Hernando de la Fuente" userId="caedcc48-279c-485f-ac9f-770aecf1d32d" providerId="ADAL" clId="{FF883E9A-8030-4FAE-9678-8A2F82D11710}" dt="2024-07-26T09:13:02.479" v="447" actId="1076"/>
          <ac:picMkLst>
            <pc:docMk/>
            <pc:sldMk cId="159654148" sldId="284"/>
            <ac:picMk id="6" creationId="{C2BDD90D-32C6-7AA6-0F2B-114892378965}"/>
          </ac:picMkLst>
        </pc:picChg>
        <pc:picChg chg="add mod">
          <ac:chgData name="Cesar Hernando de la Fuente" userId="caedcc48-279c-485f-ac9f-770aecf1d32d" providerId="ADAL" clId="{FF883E9A-8030-4FAE-9678-8A2F82D11710}" dt="2024-08-05T09:04:19.738" v="886" actId="1076"/>
          <ac:picMkLst>
            <pc:docMk/>
            <pc:sldMk cId="159654148" sldId="284"/>
            <ac:picMk id="8" creationId="{E7EBA56A-DA70-8361-1549-19F6792ECF94}"/>
          </ac:picMkLst>
        </pc:picChg>
        <pc:picChg chg="add mod">
          <ac:chgData name="Cesar Hernando de la Fuente" userId="caedcc48-279c-485f-ac9f-770aecf1d32d" providerId="ADAL" clId="{FF883E9A-8030-4FAE-9678-8A2F82D11710}" dt="2024-08-05T09:04:22.268" v="887" actId="1076"/>
          <ac:picMkLst>
            <pc:docMk/>
            <pc:sldMk cId="159654148" sldId="284"/>
            <ac:picMk id="12" creationId="{77FA2D01-3753-1CBD-7E8F-84B1E7526C6B}"/>
          </ac:picMkLst>
        </pc:picChg>
      </pc:sldChg>
      <pc:sldChg chg="add del">
        <pc:chgData name="Cesar Hernando de la Fuente" userId="caedcc48-279c-485f-ac9f-770aecf1d32d" providerId="ADAL" clId="{FF883E9A-8030-4FAE-9678-8A2F82D11710}" dt="2024-07-18T11:59:18.149" v="85" actId="2696"/>
        <pc:sldMkLst>
          <pc:docMk/>
          <pc:sldMk cId="871654306" sldId="284"/>
        </pc:sldMkLst>
      </pc:sldChg>
      <pc:sldChg chg="add del">
        <pc:chgData name="Cesar Hernando de la Fuente" userId="caedcc48-279c-485f-ac9f-770aecf1d32d" providerId="ADAL" clId="{FF883E9A-8030-4FAE-9678-8A2F82D11710}" dt="2024-07-18T12:21:05.629" v="367" actId="2696"/>
        <pc:sldMkLst>
          <pc:docMk/>
          <pc:sldMk cId="1415279733" sldId="284"/>
        </pc:sldMkLst>
      </pc:sldChg>
      <pc:sldChg chg="add del">
        <pc:chgData name="Cesar Hernando de la Fuente" userId="caedcc48-279c-485f-ac9f-770aecf1d32d" providerId="ADAL" clId="{FF883E9A-8030-4FAE-9678-8A2F82D11710}" dt="2024-07-18T12:07:23.020" v="184" actId="2696"/>
        <pc:sldMkLst>
          <pc:docMk/>
          <pc:sldMk cId="1648346243" sldId="284"/>
        </pc:sldMkLst>
      </pc:sldChg>
      <pc:sldChg chg="add del">
        <pc:chgData name="Cesar Hernando de la Fuente" userId="caedcc48-279c-485f-ac9f-770aecf1d32d" providerId="ADAL" clId="{FF883E9A-8030-4FAE-9678-8A2F82D11710}" dt="2024-07-18T12:02:13.283" v="111" actId="2696"/>
        <pc:sldMkLst>
          <pc:docMk/>
          <pc:sldMk cId="2629592497" sldId="284"/>
        </pc:sldMkLst>
      </pc:sldChg>
      <pc:sldChg chg="add del">
        <pc:chgData name="Cesar Hernando de la Fuente" userId="caedcc48-279c-485f-ac9f-770aecf1d32d" providerId="ADAL" clId="{FF883E9A-8030-4FAE-9678-8A2F82D11710}" dt="2024-07-18T12:03:43.796" v="130" actId="2696"/>
        <pc:sldMkLst>
          <pc:docMk/>
          <pc:sldMk cId="3139003839" sldId="284"/>
        </pc:sldMkLst>
      </pc:sldChg>
      <pc:sldChg chg="add del">
        <pc:chgData name="Cesar Hernando de la Fuente" userId="caedcc48-279c-485f-ac9f-770aecf1d32d" providerId="ADAL" clId="{FF883E9A-8030-4FAE-9678-8A2F82D11710}" dt="2024-07-18T12:00:17.017" v="98" actId="2696"/>
        <pc:sldMkLst>
          <pc:docMk/>
          <pc:sldMk cId="3514108461" sldId="284"/>
        </pc:sldMkLst>
      </pc:sldChg>
      <pc:sldChg chg="add del">
        <pc:chgData name="Cesar Hernando de la Fuente" userId="caedcc48-279c-485f-ac9f-770aecf1d32d" providerId="ADAL" clId="{FF883E9A-8030-4FAE-9678-8A2F82D11710}" dt="2024-07-18T12:19:02.586" v="348" actId="2696"/>
        <pc:sldMkLst>
          <pc:docMk/>
          <pc:sldMk cId="3562904703" sldId="284"/>
        </pc:sldMkLst>
      </pc:sldChg>
      <pc:sldChg chg="add del">
        <pc:chgData name="Cesar Hernando de la Fuente" userId="caedcc48-279c-485f-ac9f-770aecf1d32d" providerId="ADAL" clId="{FF883E9A-8030-4FAE-9678-8A2F82D11710}" dt="2024-07-18T12:05:00.970" v="154" actId="2696"/>
        <pc:sldMkLst>
          <pc:docMk/>
          <pc:sldMk cId="3595516608" sldId="284"/>
        </pc:sldMkLst>
      </pc:sldChg>
      <pc:sldChg chg="addSp delSp modSp new mod">
        <pc:chgData name="Cesar Hernando de la Fuente" userId="caedcc48-279c-485f-ac9f-770aecf1d32d" providerId="ADAL" clId="{FF883E9A-8030-4FAE-9678-8A2F82D11710}" dt="2024-07-29T16:58:51.308" v="655" actId="20577"/>
        <pc:sldMkLst>
          <pc:docMk/>
          <pc:sldMk cId="540969295" sldId="285"/>
        </pc:sldMkLst>
        <pc:spChg chg="del">
          <ac:chgData name="Cesar Hernando de la Fuente" userId="caedcc48-279c-485f-ac9f-770aecf1d32d" providerId="ADAL" clId="{FF883E9A-8030-4FAE-9678-8A2F82D11710}" dt="2024-07-29T10:24:32.292" v="587" actId="478"/>
          <ac:spMkLst>
            <pc:docMk/>
            <pc:sldMk cId="540969295" sldId="285"/>
            <ac:spMk id="2" creationId="{F76BC85F-1543-0435-A052-2B4C4B59F03A}"/>
          </ac:spMkLst>
        </pc:spChg>
        <pc:spChg chg="del">
          <ac:chgData name="Cesar Hernando de la Fuente" userId="caedcc48-279c-485f-ac9f-770aecf1d32d" providerId="ADAL" clId="{FF883E9A-8030-4FAE-9678-8A2F82D11710}" dt="2024-07-29T10:24:30.265" v="586" actId="478"/>
          <ac:spMkLst>
            <pc:docMk/>
            <pc:sldMk cId="540969295" sldId="285"/>
            <ac:spMk id="3" creationId="{90866055-5E62-B0FD-7885-8EDF2345C952}"/>
          </ac:spMkLst>
        </pc:spChg>
        <pc:spChg chg="add mod">
          <ac:chgData name="Cesar Hernando de la Fuente" userId="caedcc48-279c-485f-ac9f-770aecf1d32d" providerId="ADAL" clId="{FF883E9A-8030-4FAE-9678-8A2F82D11710}" dt="2024-07-29T16:47:08.682" v="638" actId="20577"/>
          <ac:spMkLst>
            <pc:docMk/>
            <pc:sldMk cId="540969295" sldId="285"/>
            <ac:spMk id="4" creationId="{2D00C9AD-FC63-AF48-98B9-4E6D1DA3B47E}"/>
          </ac:spMkLst>
        </pc:spChg>
        <pc:spChg chg="del">
          <ac:chgData name="Cesar Hernando de la Fuente" userId="caedcc48-279c-485f-ac9f-770aecf1d32d" providerId="ADAL" clId="{FF883E9A-8030-4FAE-9678-8A2F82D11710}" dt="2024-07-29T10:24:28.171" v="585" actId="478"/>
          <ac:spMkLst>
            <pc:docMk/>
            <pc:sldMk cId="540969295" sldId="285"/>
            <ac:spMk id="4" creationId="{569B3143-6379-2456-A75D-F762A68ADE7F}"/>
          </ac:spMkLst>
        </pc:spChg>
        <pc:spChg chg="add mod">
          <ac:chgData name="Cesar Hernando de la Fuente" userId="caedcc48-279c-485f-ac9f-770aecf1d32d" providerId="ADAL" clId="{FF883E9A-8030-4FAE-9678-8A2F82D11710}" dt="2024-07-29T10:24:56.691" v="599" actId="1076"/>
          <ac:spMkLst>
            <pc:docMk/>
            <pc:sldMk cId="540969295" sldId="285"/>
            <ac:spMk id="7" creationId="{F5D8C0D0-4EA9-6035-195A-B8C0E6527F6C}"/>
          </ac:spMkLst>
        </pc:spChg>
        <pc:spChg chg="add mod">
          <ac:chgData name="Cesar Hernando de la Fuente" userId="caedcc48-279c-485f-ac9f-770aecf1d32d" providerId="ADAL" clId="{FF883E9A-8030-4FAE-9678-8A2F82D11710}" dt="2024-07-29T10:31:03.341" v="629" actId="20577"/>
          <ac:spMkLst>
            <pc:docMk/>
            <pc:sldMk cId="540969295" sldId="285"/>
            <ac:spMk id="10" creationId="{9010DA03-FF37-48DF-FD98-10E1A20899FD}"/>
          </ac:spMkLst>
        </pc:spChg>
        <pc:spChg chg="add mod">
          <ac:chgData name="Cesar Hernando de la Fuente" userId="caedcc48-279c-485f-ac9f-770aecf1d32d" providerId="ADAL" clId="{FF883E9A-8030-4FAE-9678-8A2F82D11710}" dt="2024-07-29T16:58:41.904" v="650" actId="1076"/>
          <ac:spMkLst>
            <pc:docMk/>
            <pc:sldMk cId="540969295" sldId="285"/>
            <ac:spMk id="11" creationId="{BA6BDAAC-8BC8-8C82-3276-3041BA7A8D9E}"/>
          </ac:spMkLst>
        </pc:spChg>
        <pc:spChg chg="add mod">
          <ac:chgData name="Cesar Hernando de la Fuente" userId="caedcc48-279c-485f-ac9f-770aecf1d32d" providerId="ADAL" clId="{FF883E9A-8030-4FAE-9678-8A2F82D11710}" dt="2024-07-29T16:58:51.308" v="655" actId="20577"/>
          <ac:spMkLst>
            <pc:docMk/>
            <pc:sldMk cId="540969295" sldId="285"/>
            <ac:spMk id="14" creationId="{5BCB001A-7AAE-7838-1795-7BAF9625D162}"/>
          </ac:spMkLst>
        </pc:spChg>
        <pc:picChg chg="add mod">
          <ac:chgData name="Cesar Hernando de la Fuente" userId="caedcc48-279c-485f-ac9f-770aecf1d32d" providerId="ADAL" clId="{FF883E9A-8030-4FAE-9678-8A2F82D11710}" dt="2024-07-29T16:47:01.372" v="634" actId="1076"/>
          <ac:picMkLst>
            <pc:docMk/>
            <pc:sldMk cId="540969295" sldId="285"/>
            <ac:picMk id="3" creationId="{8F2B2000-C9E1-E844-8FA9-F63A42FB6402}"/>
          </ac:picMkLst>
        </pc:picChg>
        <pc:picChg chg="add mod">
          <ac:chgData name="Cesar Hernando de la Fuente" userId="caedcc48-279c-485f-ac9f-770aecf1d32d" providerId="ADAL" clId="{FF883E9A-8030-4FAE-9678-8A2F82D11710}" dt="2024-07-29T10:24:54.872" v="598" actId="1076"/>
          <ac:picMkLst>
            <pc:docMk/>
            <pc:sldMk cId="540969295" sldId="285"/>
            <ac:picMk id="6" creationId="{7A4A92A1-2AC0-D1EA-526C-D8D475057AC8}"/>
          </ac:picMkLst>
        </pc:picChg>
        <pc:picChg chg="add mod">
          <ac:chgData name="Cesar Hernando de la Fuente" userId="caedcc48-279c-485f-ac9f-770aecf1d32d" providerId="ADAL" clId="{FF883E9A-8030-4FAE-9678-8A2F82D11710}" dt="2024-07-29T16:58:39.249" v="648" actId="1076"/>
          <ac:picMkLst>
            <pc:docMk/>
            <pc:sldMk cId="540969295" sldId="285"/>
            <ac:picMk id="8" creationId="{FE586065-8598-BEF3-B7A9-6646DB1EB08E}"/>
          </ac:picMkLst>
        </pc:picChg>
        <pc:picChg chg="add mod">
          <ac:chgData name="Cesar Hernando de la Fuente" userId="caedcc48-279c-485f-ac9f-770aecf1d32d" providerId="ADAL" clId="{FF883E9A-8030-4FAE-9678-8A2F82D11710}" dt="2024-07-29T10:30:43.906" v="606" actId="1076"/>
          <ac:picMkLst>
            <pc:docMk/>
            <pc:sldMk cId="540969295" sldId="285"/>
            <ac:picMk id="9" creationId="{24DDF3CC-D022-FD68-BC13-FA6AB1AF9D71}"/>
          </ac:picMkLst>
        </pc:picChg>
        <pc:picChg chg="add mod">
          <ac:chgData name="Cesar Hernando de la Fuente" userId="caedcc48-279c-485f-ac9f-770aecf1d32d" providerId="ADAL" clId="{FF883E9A-8030-4FAE-9678-8A2F82D11710}" dt="2024-07-29T16:58:46.133" v="653" actId="1076"/>
          <ac:picMkLst>
            <pc:docMk/>
            <pc:sldMk cId="540969295" sldId="285"/>
            <ac:picMk id="13" creationId="{968A6377-DB3D-EEDC-8389-3CF59ED9DA27}"/>
          </ac:picMkLst>
        </pc:picChg>
      </pc:sldChg>
      <pc:sldChg chg="addSp delSp modSp new mod">
        <pc:chgData name="Cesar Hernando de la Fuente" userId="caedcc48-279c-485f-ac9f-770aecf1d32d" providerId="ADAL" clId="{FF883E9A-8030-4FAE-9678-8A2F82D11710}" dt="2024-07-31T07:29:20.078" v="762" actId="1076"/>
        <pc:sldMkLst>
          <pc:docMk/>
          <pc:sldMk cId="3092668121" sldId="286"/>
        </pc:sldMkLst>
        <pc:spChg chg="del">
          <ac:chgData name="Cesar Hernando de la Fuente" userId="caedcc48-279c-485f-ac9f-770aecf1d32d" providerId="ADAL" clId="{FF883E9A-8030-4FAE-9678-8A2F82D11710}" dt="2024-07-31T07:29:17.560" v="761" actId="478"/>
          <ac:spMkLst>
            <pc:docMk/>
            <pc:sldMk cId="3092668121" sldId="286"/>
            <ac:spMk id="2" creationId="{3322A8D9-EB7E-ACF3-600F-7A186827DA2E}"/>
          </ac:spMkLst>
        </pc:spChg>
        <pc:spChg chg="del">
          <ac:chgData name="Cesar Hernando de la Fuente" userId="caedcc48-279c-485f-ac9f-770aecf1d32d" providerId="ADAL" clId="{FF883E9A-8030-4FAE-9678-8A2F82D11710}" dt="2024-07-31T07:29:16.128" v="760" actId="478"/>
          <ac:spMkLst>
            <pc:docMk/>
            <pc:sldMk cId="3092668121" sldId="286"/>
            <ac:spMk id="3" creationId="{C85E0D09-3487-406D-05DF-47A649D84F09}"/>
          </ac:spMkLst>
        </pc:spChg>
        <pc:spChg chg="del">
          <ac:chgData name="Cesar Hernando de la Fuente" userId="caedcc48-279c-485f-ac9f-770aecf1d32d" providerId="ADAL" clId="{FF883E9A-8030-4FAE-9678-8A2F82D11710}" dt="2024-07-31T07:29:14.317" v="759" actId="478"/>
          <ac:spMkLst>
            <pc:docMk/>
            <pc:sldMk cId="3092668121" sldId="286"/>
            <ac:spMk id="4" creationId="{B4D3804D-3238-AD3B-D18D-9338604C176E}"/>
          </ac:spMkLst>
        </pc:spChg>
        <pc:picChg chg="add mod">
          <ac:chgData name="Cesar Hernando de la Fuente" userId="caedcc48-279c-485f-ac9f-770aecf1d32d" providerId="ADAL" clId="{FF883E9A-8030-4FAE-9678-8A2F82D11710}" dt="2024-07-31T07:29:20.078" v="762" actId="1076"/>
          <ac:picMkLst>
            <pc:docMk/>
            <pc:sldMk cId="3092668121" sldId="286"/>
            <ac:picMk id="6" creationId="{E5D0413B-BF1C-B01B-09E6-CBF0CEC097C2}"/>
          </ac:picMkLst>
        </pc:picChg>
      </pc:sldChg>
      <pc:sldChg chg="addSp delSp modSp new mod">
        <pc:chgData name="Cesar Hernando de la Fuente" userId="caedcc48-279c-485f-ac9f-770aecf1d32d" providerId="ADAL" clId="{FF883E9A-8030-4FAE-9678-8A2F82D11710}" dt="2024-07-30T08:31:54.404" v="739" actId="1076"/>
        <pc:sldMkLst>
          <pc:docMk/>
          <pc:sldMk cId="998295758" sldId="287"/>
        </pc:sldMkLst>
        <pc:spChg chg="del">
          <ac:chgData name="Cesar Hernando de la Fuente" userId="caedcc48-279c-485f-ac9f-770aecf1d32d" providerId="ADAL" clId="{FF883E9A-8030-4FAE-9678-8A2F82D11710}" dt="2024-07-29T17:13:25.365" v="657" actId="478"/>
          <ac:spMkLst>
            <pc:docMk/>
            <pc:sldMk cId="998295758" sldId="287"/>
            <ac:spMk id="2" creationId="{03E871AE-0F99-BACA-C88A-DCDD56AEBB22}"/>
          </ac:spMkLst>
        </pc:spChg>
        <pc:spChg chg="del">
          <ac:chgData name="Cesar Hernando de la Fuente" userId="caedcc48-279c-485f-ac9f-770aecf1d32d" providerId="ADAL" clId="{FF883E9A-8030-4FAE-9678-8A2F82D11710}" dt="2024-07-29T17:13:29.745" v="658" actId="478"/>
          <ac:spMkLst>
            <pc:docMk/>
            <pc:sldMk cId="998295758" sldId="287"/>
            <ac:spMk id="3" creationId="{8622F3DB-5A05-79D5-CD0E-CCB56F42AFFE}"/>
          </ac:spMkLst>
        </pc:spChg>
        <pc:spChg chg="del">
          <ac:chgData name="Cesar Hernando de la Fuente" userId="caedcc48-279c-485f-ac9f-770aecf1d32d" providerId="ADAL" clId="{FF883E9A-8030-4FAE-9678-8A2F82D11710}" dt="2024-07-29T17:13:30.552" v="659" actId="478"/>
          <ac:spMkLst>
            <pc:docMk/>
            <pc:sldMk cId="998295758" sldId="287"/>
            <ac:spMk id="4" creationId="{E8555733-5CB7-86C4-C237-B88D50BB8471}"/>
          </ac:spMkLst>
        </pc:spChg>
        <pc:spChg chg="add mod">
          <ac:chgData name="Cesar Hernando de la Fuente" userId="caedcc48-279c-485f-ac9f-770aecf1d32d" providerId="ADAL" clId="{FF883E9A-8030-4FAE-9678-8A2F82D11710}" dt="2024-07-29T17:46:03.016" v="710" actId="1076"/>
          <ac:spMkLst>
            <pc:docMk/>
            <pc:sldMk cId="998295758" sldId="287"/>
            <ac:spMk id="7" creationId="{FC67BE21-8DE7-1B8F-3CB6-21C2F24C2B88}"/>
          </ac:spMkLst>
        </pc:spChg>
        <pc:spChg chg="add mod">
          <ac:chgData name="Cesar Hernando de la Fuente" userId="caedcc48-279c-485f-ac9f-770aecf1d32d" providerId="ADAL" clId="{FF883E9A-8030-4FAE-9678-8A2F82D11710}" dt="2024-07-29T17:46:09.825" v="715" actId="20577"/>
          <ac:spMkLst>
            <pc:docMk/>
            <pc:sldMk cId="998295758" sldId="287"/>
            <ac:spMk id="10" creationId="{A3D8A911-A705-F25B-5792-63A189CA2C68}"/>
          </ac:spMkLst>
        </pc:spChg>
        <pc:spChg chg="add mod">
          <ac:chgData name="Cesar Hernando de la Fuente" userId="caedcc48-279c-485f-ac9f-770aecf1d32d" providerId="ADAL" clId="{FF883E9A-8030-4FAE-9678-8A2F82D11710}" dt="2024-07-29T19:33:41.516" v="725" actId="6549"/>
          <ac:spMkLst>
            <pc:docMk/>
            <pc:sldMk cId="998295758" sldId="287"/>
            <ac:spMk id="13" creationId="{57DDCD47-EBB0-E645-6243-F1582F8ED9C2}"/>
          </ac:spMkLst>
        </pc:spChg>
        <pc:spChg chg="add mod">
          <ac:chgData name="Cesar Hernando de la Fuente" userId="caedcc48-279c-485f-ac9f-770aecf1d32d" providerId="ADAL" clId="{FF883E9A-8030-4FAE-9678-8A2F82D11710}" dt="2024-07-30T08:29:53.816" v="734" actId="20577"/>
          <ac:spMkLst>
            <pc:docMk/>
            <pc:sldMk cId="998295758" sldId="287"/>
            <ac:spMk id="16" creationId="{670B18B4-F1D2-8A39-C89E-B71AF985A093}"/>
          </ac:spMkLst>
        </pc:spChg>
        <pc:picChg chg="add mod">
          <ac:chgData name="Cesar Hernando de la Fuente" userId="caedcc48-279c-485f-ac9f-770aecf1d32d" providerId="ADAL" clId="{FF883E9A-8030-4FAE-9678-8A2F82D11710}" dt="2024-07-29T17:46:01.205" v="709" actId="1076"/>
          <ac:picMkLst>
            <pc:docMk/>
            <pc:sldMk cId="998295758" sldId="287"/>
            <ac:picMk id="6" creationId="{2C82E179-EB97-DF8D-B59A-0BEDA8720E45}"/>
          </ac:picMkLst>
        </pc:picChg>
        <pc:picChg chg="add mod">
          <ac:chgData name="Cesar Hernando de la Fuente" userId="caedcc48-279c-485f-ac9f-770aecf1d32d" providerId="ADAL" clId="{FF883E9A-8030-4FAE-9678-8A2F82D11710}" dt="2024-07-29T17:46:07.520" v="713" actId="1076"/>
          <ac:picMkLst>
            <pc:docMk/>
            <pc:sldMk cId="998295758" sldId="287"/>
            <ac:picMk id="9" creationId="{DE7E49F7-D177-8871-E609-6ED63580C7AA}"/>
          </ac:picMkLst>
        </pc:picChg>
        <pc:picChg chg="add mod">
          <ac:chgData name="Cesar Hernando de la Fuente" userId="caedcc48-279c-485f-ac9f-770aecf1d32d" providerId="ADAL" clId="{FF883E9A-8030-4FAE-9678-8A2F82D11710}" dt="2024-07-29T19:33:33.256" v="719" actId="1076"/>
          <ac:picMkLst>
            <pc:docMk/>
            <pc:sldMk cId="998295758" sldId="287"/>
            <ac:picMk id="12" creationId="{9408DCF1-E636-F16F-DF34-E8AD148465B0}"/>
          </ac:picMkLst>
        </pc:picChg>
        <pc:picChg chg="add mod">
          <ac:chgData name="Cesar Hernando de la Fuente" userId="caedcc48-279c-485f-ac9f-770aecf1d32d" providerId="ADAL" clId="{FF883E9A-8030-4FAE-9678-8A2F82D11710}" dt="2024-07-30T08:31:54.404" v="739" actId="1076"/>
          <ac:picMkLst>
            <pc:docMk/>
            <pc:sldMk cId="998295758" sldId="287"/>
            <ac:picMk id="15" creationId="{A0B23A44-EFA0-C397-0E04-F0CC98E1DED2}"/>
          </ac:picMkLst>
        </pc:picChg>
      </pc:sldChg>
      <pc:sldChg chg="addSp delSp modSp new mod">
        <pc:chgData name="Cesar Hernando de la Fuente" userId="caedcc48-279c-485f-ac9f-770aecf1d32d" providerId="ADAL" clId="{FF883E9A-8030-4FAE-9678-8A2F82D11710}" dt="2024-07-30T09:32:24.173" v="758" actId="20577"/>
        <pc:sldMkLst>
          <pc:docMk/>
          <pc:sldMk cId="2367730033" sldId="288"/>
        </pc:sldMkLst>
        <pc:spChg chg="del">
          <ac:chgData name="Cesar Hernando de la Fuente" userId="caedcc48-279c-485f-ac9f-770aecf1d32d" providerId="ADAL" clId="{FF883E9A-8030-4FAE-9678-8A2F82D11710}" dt="2024-07-30T09:32:02.283" v="741" actId="478"/>
          <ac:spMkLst>
            <pc:docMk/>
            <pc:sldMk cId="2367730033" sldId="288"/>
            <ac:spMk id="2" creationId="{B884A622-A8D2-161C-B879-09A82F671193}"/>
          </ac:spMkLst>
        </pc:spChg>
        <pc:spChg chg="del">
          <ac:chgData name="Cesar Hernando de la Fuente" userId="caedcc48-279c-485f-ac9f-770aecf1d32d" providerId="ADAL" clId="{FF883E9A-8030-4FAE-9678-8A2F82D11710}" dt="2024-07-30T09:32:03.916" v="742" actId="478"/>
          <ac:spMkLst>
            <pc:docMk/>
            <pc:sldMk cId="2367730033" sldId="288"/>
            <ac:spMk id="3" creationId="{CE11322F-088B-3068-CCFF-76D4B5CAF41B}"/>
          </ac:spMkLst>
        </pc:spChg>
        <pc:spChg chg="del">
          <ac:chgData name="Cesar Hernando de la Fuente" userId="caedcc48-279c-485f-ac9f-770aecf1d32d" providerId="ADAL" clId="{FF883E9A-8030-4FAE-9678-8A2F82D11710}" dt="2024-07-30T09:32:04.670" v="743" actId="478"/>
          <ac:spMkLst>
            <pc:docMk/>
            <pc:sldMk cId="2367730033" sldId="288"/>
            <ac:spMk id="4" creationId="{EF2E5B97-2ABC-B708-378C-1C1EF32B0D05}"/>
          </ac:spMkLst>
        </pc:spChg>
        <pc:spChg chg="add mod">
          <ac:chgData name="Cesar Hernando de la Fuente" userId="caedcc48-279c-485f-ac9f-770aecf1d32d" providerId="ADAL" clId="{FF883E9A-8030-4FAE-9678-8A2F82D11710}" dt="2024-07-30T09:32:24.173" v="758" actId="20577"/>
          <ac:spMkLst>
            <pc:docMk/>
            <pc:sldMk cId="2367730033" sldId="288"/>
            <ac:spMk id="7" creationId="{84C5189F-1B83-79E5-D843-941B055CD0A4}"/>
          </ac:spMkLst>
        </pc:spChg>
        <pc:picChg chg="add mod">
          <ac:chgData name="Cesar Hernando de la Fuente" userId="caedcc48-279c-485f-ac9f-770aecf1d32d" providerId="ADAL" clId="{FF883E9A-8030-4FAE-9678-8A2F82D11710}" dt="2024-07-30T09:32:15.141" v="749" actId="1076"/>
          <ac:picMkLst>
            <pc:docMk/>
            <pc:sldMk cId="2367730033" sldId="288"/>
            <ac:picMk id="6" creationId="{42F82A99-1457-85B2-B729-A9B2FC92A1A0}"/>
          </ac:picMkLst>
        </pc:picChg>
      </pc:sldChg>
      <pc:sldChg chg="addSp delSp modSp new mod">
        <pc:chgData name="Cesar Hernando de la Fuente" userId="caedcc48-279c-485f-ac9f-770aecf1d32d" providerId="ADAL" clId="{FF883E9A-8030-4FAE-9678-8A2F82D11710}" dt="2024-08-01T11:06:50.574" v="859" actId="21"/>
        <pc:sldMkLst>
          <pc:docMk/>
          <pc:sldMk cId="63916135" sldId="289"/>
        </pc:sldMkLst>
        <pc:spChg chg="del">
          <ac:chgData name="Cesar Hernando de la Fuente" userId="caedcc48-279c-485f-ac9f-770aecf1d32d" providerId="ADAL" clId="{FF883E9A-8030-4FAE-9678-8A2F82D11710}" dt="2024-08-01T10:58:17.462" v="764" actId="478"/>
          <ac:spMkLst>
            <pc:docMk/>
            <pc:sldMk cId="63916135" sldId="289"/>
            <ac:spMk id="2" creationId="{0F326BFE-54FF-E80A-AB20-5C97FFA4F535}"/>
          </ac:spMkLst>
        </pc:spChg>
        <pc:spChg chg="del">
          <ac:chgData name="Cesar Hernando de la Fuente" userId="caedcc48-279c-485f-ac9f-770aecf1d32d" providerId="ADAL" clId="{FF883E9A-8030-4FAE-9678-8A2F82D11710}" dt="2024-08-01T10:58:18.996" v="765" actId="478"/>
          <ac:spMkLst>
            <pc:docMk/>
            <pc:sldMk cId="63916135" sldId="289"/>
            <ac:spMk id="3" creationId="{EBD1F929-9E9A-D0AF-B922-628341E602F8}"/>
          </ac:spMkLst>
        </pc:spChg>
        <pc:spChg chg="del">
          <ac:chgData name="Cesar Hernando de la Fuente" userId="caedcc48-279c-485f-ac9f-770aecf1d32d" providerId="ADAL" clId="{FF883E9A-8030-4FAE-9678-8A2F82D11710}" dt="2024-08-01T10:58:19.686" v="766" actId="478"/>
          <ac:spMkLst>
            <pc:docMk/>
            <pc:sldMk cId="63916135" sldId="289"/>
            <ac:spMk id="4" creationId="{07ED7F13-4081-B13F-3C65-2C7369776D26}"/>
          </ac:spMkLst>
        </pc:spChg>
        <pc:grpChg chg="add mod">
          <ac:chgData name="Cesar Hernando de la Fuente" userId="caedcc48-279c-485f-ac9f-770aecf1d32d" providerId="ADAL" clId="{FF883E9A-8030-4FAE-9678-8A2F82D11710}" dt="2024-08-01T11:06:06.154" v="848" actId="1076"/>
          <ac:grpSpMkLst>
            <pc:docMk/>
            <pc:sldMk cId="63916135" sldId="289"/>
            <ac:grpSpMk id="10" creationId="{745CE154-5A17-E20F-DA3D-A5B36FFC1FCB}"/>
          </ac:grpSpMkLst>
        </pc:grpChg>
        <pc:grpChg chg="add del mod">
          <ac:chgData name="Cesar Hernando de la Fuente" userId="caedcc48-279c-485f-ac9f-770aecf1d32d" providerId="ADAL" clId="{FF883E9A-8030-4FAE-9678-8A2F82D11710}" dt="2024-08-01T11:06:50.574" v="859" actId="21"/>
          <ac:grpSpMkLst>
            <pc:docMk/>
            <pc:sldMk cId="63916135" sldId="289"/>
            <ac:grpSpMk id="15" creationId="{76903E79-0D37-5D67-172C-C08EBB1A4B92}"/>
          </ac:grpSpMkLst>
        </pc:grpChg>
        <pc:picChg chg="add mod modCrop">
          <ac:chgData name="Cesar Hernando de la Fuente" userId="caedcc48-279c-485f-ac9f-770aecf1d32d" providerId="ADAL" clId="{FF883E9A-8030-4FAE-9678-8A2F82D11710}" dt="2024-08-01T11:03:37.175" v="837" actId="732"/>
          <ac:picMkLst>
            <pc:docMk/>
            <pc:sldMk cId="63916135" sldId="289"/>
            <ac:picMk id="6" creationId="{A09BD0BB-566E-BE51-B74D-A9E963FC6BC7}"/>
          </ac:picMkLst>
        </pc:picChg>
        <pc:picChg chg="add mod modCrop">
          <ac:chgData name="Cesar Hernando de la Fuente" userId="caedcc48-279c-485f-ac9f-770aecf1d32d" providerId="ADAL" clId="{FF883E9A-8030-4FAE-9678-8A2F82D11710}" dt="2024-08-01T11:02:37.005" v="833" actId="164"/>
          <ac:picMkLst>
            <pc:docMk/>
            <pc:sldMk cId="63916135" sldId="289"/>
            <ac:picMk id="8" creationId="{1C1AB742-2A49-9E53-F9F6-B583CC2B9683}"/>
          </ac:picMkLst>
        </pc:picChg>
        <pc:picChg chg="add del mod">
          <ac:chgData name="Cesar Hernando de la Fuente" userId="caedcc48-279c-485f-ac9f-770aecf1d32d" providerId="ADAL" clId="{FF883E9A-8030-4FAE-9678-8A2F82D11710}" dt="2024-08-01T11:03:51.105" v="840" actId="478"/>
          <ac:picMkLst>
            <pc:docMk/>
            <pc:sldMk cId="63916135" sldId="289"/>
            <ac:picMk id="9" creationId="{F1CAAFBF-B421-6D21-8207-AA5E9EF8598B}"/>
          </ac:picMkLst>
        </pc:picChg>
        <pc:picChg chg="add mod">
          <ac:chgData name="Cesar Hernando de la Fuente" userId="caedcc48-279c-485f-ac9f-770aecf1d32d" providerId="ADAL" clId="{FF883E9A-8030-4FAE-9678-8A2F82D11710}" dt="2024-08-01T11:06:40.954" v="858" actId="164"/>
          <ac:picMkLst>
            <pc:docMk/>
            <pc:sldMk cId="63916135" sldId="289"/>
            <ac:picMk id="12" creationId="{5096C12B-2D7F-4937-5EEB-B86A3D9915AA}"/>
          </ac:picMkLst>
        </pc:picChg>
        <pc:picChg chg="add mod">
          <ac:chgData name="Cesar Hernando de la Fuente" userId="caedcc48-279c-485f-ac9f-770aecf1d32d" providerId="ADAL" clId="{FF883E9A-8030-4FAE-9678-8A2F82D11710}" dt="2024-08-01T11:06:40.954" v="858" actId="164"/>
          <ac:picMkLst>
            <pc:docMk/>
            <pc:sldMk cId="63916135" sldId="289"/>
            <ac:picMk id="14" creationId="{1A4D211E-7E9A-0347-9F0A-95DEE16DA78F}"/>
          </ac:picMkLst>
        </pc:picChg>
      </pc:sldChg>
      <pc:sldChg chg="addSp delSp modSp new mod">
        <pc:chgData name="Cesar Hernando de la Fuente" userId="caedcc48-279c-485f-ac9f-770aecf1d32d" providerId="ADAL" clId="{FF883E9A-8030-4FAE-9678-8A2F82D11710}" dt="2024-08-01T11:09:09.143" v="884" actId="164"/>
        <pc:sldMkLst>
          <pc:docMk/>
          <pc:sldMk cId="3010257323" sldId="290"/>
        </pc:sldMkLst>
        <pc:spChg chg="del">
          <ac:chgData name="Cesar Hernando de la Fuente" userId="caedcc48-279c-485f-ac9f-770aecf1d32d" providerId="ADAL" clId="{FF883E9A-8030-4FAE-9678-8A2F82D11710}" dt="2024-08-01T11:06:59.289" v="863" actId="478"/>
          <ac:spMkLst>
            <pc:docMk/>
            <pc:sldMk cId="3010257323" sldId="290"/>
            <ac:spMk id="2" creationId="{C0FD1732-2040-E909-EB7B-866607D54FA7}"/>
          </ac:spMkLst>
        </pc:spChg>
        <pc:spChg chg="del">
          <ac:chgData name="Cesar Hernando de la Fuente" userId="caedcc48-279c-485f-ac9f-770aecf1d32d" providerId="ADAL" clId="{FF883E9A-8030-4FAE-9678-8A2F82D11710}" dt="2024-08-01T11:06:57.374" v="862" actId="478"/>
          <ac:spMkLst>
            <pc:docMk/>
            <pc:sldMk cId="3010257323" sldId="290"/>
            <ac:spMk id="3" creationId="{1E516817-3109-6688-E857-579A6389D652}"/>
          </ac:spMkLst>
        </pc:spChg>
        <pc:spChg chg="del">
          <ac:chgData name="Cesar Hernando de la Fuente" userId="caedcc48-279c-485f-ac9f-770aecf1d32d" providerId="ADAL" clId="{FF883E9A-8030-4FAE-9678-8A2F82D11710}" dt="2024-08-01T11:06:55.786" v="861" actId="478"/>
          <ac:spMkLst>
            <pc:docMk/>
            <pc:sldMk cId="3010257323" sldId="290"/>
            <ac:spMk id="4" creationId="{6B9BA465-0C4A-5426-ED65-F6278E9399E6}"/>
          </ac:spMkLst>
        </pc:spChg>
        <pc:grpChg chg="add mod">
          <ac:chgData name="Cesar Hernando de la Fuente" userId="caedcc48-279c-485f-ac9f-770aecf1d32d" providerId="ADAL" clId="{FF883E9A-8030-4FAE-9678-8A2F82D11710}" dt="2024-08-01T11:09:09.143" v="884" actId="164"/>
          <ac:grpSpMkLst>
            <pc:docMk/>
            <pc:sldMk cId="3010257323" sldId="290"/>
            <ac:grpSpMk id="7" creationId="{706F42FC-7820-1734-3DB3-E888DDDBE675}"/>
          </ac:grpSpMkLst>
        </pc:grpChg>
        <pc:grpChg chg="add mod">
          <ac:chgData name="Cesar Hernando de la Fuente" userId="caedcc48-279c-485f-ac9f-770aecf1d32d" providerId="ADAL" clId="{FF883E9A-8030-4FAE-9678-8A2F82D11710}" dt="2024-08-01T11:09:09.143" v="884" actId="164"/>
          <ac:grpSpMkLst>
            <pc:docMk/>
            <pc:sldMk cId="3010257323" sldId="290"/>
            <ac:grpSpMk id="15" creationId="{76903E79-0D37-5D67-172C-C08EBB1A4B92}"/>
          </ac:grpSpMkLst>
        </pc:grpChg>
        <pc:picChg chg="add mod">
          <ac:chgData name="Cesar Hernando de la Fuente" userId="caedcc48-279c-485f-ac9f-770aecf1d32d" providerId="ADAL" clId="{FF883E9A-8030-4FAE-9678-8A2F82D11710}" dt="2024-08-01T11:09:09.143" v="884" actId="164"/>
          <ac:picMkLst>
            <pc:docMk/>
            <pc:sldMk cId="3010257323" sldId="290"/>
            <ac:picMk id="6" creationId="{CFE54745-DBDD-D7BF-2E7C-244DB20345E7}"/>
          </ac:picMkLst>
        </pc:picChg>
        <pc:picChg chg="mod">
          <ac:chgData name="Cesar Hernando de la Fuente" userId="caedcc48-279c-485f-ac9f-770aecf1d32d" providerId="ADAL" clId="{FF883E9A-8030-4FAE-9678-8A2F82D11710}" dt="2024-08-01T11:07:00.214" v="864"/>
          <ac:picMkLst>
            <pc:docMk/>
            <pc:sldMk cId="3010257323" sldId="290"/>
            <ac:picMk id="12" creationId="{5096C12B-2D7F-4937-5EEB-B86A3D9915AA}"/>
          </ac:picMkLst>
        </pc:picChg>
        <pc:picChg chg="mod">
          <ac:chgData name="Cesar Hernando de la Fuente" userId="caedcc48-279c-485f-ac9f-770aecf1d32d" providerId="ADAL" clId="{FF883E9A-8030-4FAE-9678-8A2F82D11710}" dt="2024-08-01T11:07:00.214" v="864"/>
          <ac:picMkLst>
            <pc:docMk/>
            <pc:sldMk cId="3010257323" sldId="290"/>
            <ac:picMk id="14" creationId="{1A4D211E-7E9A-0347-9F0A-95DEE16DA78F}"/>
          </ac:picMkLst>
        </pc:picChg>
      </pc:sldChg>
      <pc:sldChg chg="addSp delSp modSp new mod">
        <pc:chgData name="Cesar Hernando de la Fuente" userId="caedcc48-279c-485f-ac9f-770aecf1d32d" providerId="ADAL" clId="{FF883E9A-8030-4FAE-9678-8A2F82D11710}" dt="2024-08-05T09:52:25.434" v="933" actId="1076"/>
        <pc:sldMkLst>
          <pc:docMk/>
          <pc:sldMk cId="418471674" sldId="291"/>
        </pc:sldMkLst>
        <pc:spChg chg="del">
          <ac:chgData name="Cesar Hernando de la Fuente" userId="caedcc48-279c-485f-ac9f-770aecf1d32d" providerId="ADAL" clId="{FF883E9A-8030-4FAE-9678-8A2F82D11710}" dt="2024-08-05T09:49:36.186" v="889" actId="478"/>
          <ac:spMkLst>
            <pc:docMk/>
            <pc:sldMk cId="418471674" sldId="291"/>
            <ac:spMk id="2" creationId="{ECD5DAC9-B7DB-F9A4-DDE7-303E630E4EC7}"/>
          </ac:spMkLst>
        </pc:spChg>
        <pc:spChg chg="del">
          <ac:chgData name="Cesar Hernando de la Fuente" userId="caedcc48-279c-485f-ac9f-770aecf1d32d" providerId="ADAL" clId="{FF883E9A-8030-4FAE-9678-8A2F82D11710}" dt="2024-08-05T09:49:36.186" v="889" actId="478"/>
          <ac:spMkLst>
            <pc:docMk/>
            <pc:sldMk cId="418471674" sldId="291"/>
            <ac:spMk id="3" creationId="{E0276913-BA95-EF22-5090-5C058E38F2AC}"/>
          </ac:spMkLst>
        </pc:spChg>
        <pc:spChg chg="del">
          <ac:chgData name="Cesar Hernando de la Fuente" userId="caedcc48-279c-485f-ac9f-770aecf1d32d" providerId="ADAL" clId="{FF883E9A-8030-4FAE-9678-8A2F82D11710}" dt="2024-08-05T09:49:36.186" v="889" actId="478"/>
          <ac:spMkLst>
            <pc:docMk/>
            <pc:sldMk cId="418471674" sldId="291"/>
            <ac:spMk id="4" creationId="{15F4245B-520A-7D3C-3BDE-F5568D5052F6}"/>
          </ac:spMkLst>
        </pc:spChg>
        <pc:grpChg chg="add mod">
          <ac:chgData name="Cesar Hernando de la Fuente" userId="caedcc48-279c-485f-ac9f-770aecf1d32d" providerId="ADAL" clId="{FF883E9A-8030-4FAE-9678-8A2F82D11710}" dt="2024-08-05T09:52:25.434" v="933" actId="1076"/>
          <ac:grpSpMkLst>
            <pc:docMk/>
            <pc:sldMk cId="418471674" sldId="291"/>
            <ac:grpSpMk id="11" creationId="{9EDADD3D-418F-FF3C-622F-7DF99EB32D54}"/>
          </ac:grpSpMkLst>
        </pc:grpChg>
        <pc:picChg chg="add mod">
          <ac:chgData name="Cesar Hernando de la Fuente" userId="caedcc48-279c-485f-ac9f-770aecf1d32d" providerId="ADAL" clId="{FF883E9A-8030-4FAE-9678-8A2F82D11710}" dt="2024-08-05T09:52:20.927" v="932" actId="164"/>
          <ac:picMkLst>
            <pc:docMk/>
            <pc:sldMk cId="418471674" sldId="291"/>
            <ac:picMk id="6" creationId="{BE20415B-C7DC-354C-A8A0-B846D8278FE6}"/>
          </ac:picMkLst>
        </pc:picChg>
        <pc:picChg chg="add mod">
          <ac:chgData name="Cesar Hernando de la Fuente" userId="caedcc48-279c-485f-ac9f-770aecf1d32d" providerId="ADAL" clId="{FF883E9A-8030-4FAE-9678-8A2F82D11710}" dt="2024-08-05T09:52:20.927" v="932" actId="164"/>
          <ac:picMkLst>
            <pc:docMk/>
            <pc:sldMk cId="418471674" sldId="291"/>
            <ac:picMk id="8" creationId="{8E504715-5916-6255-43B1-AAEFB3371B3B}"/>
          </ac:picMkLst>
        </pc:picChg>
        <pc:picChg chg="add mod">
          <ac:chgData name="Cesar Hernando de la Fuente" userId="caedcc48-279c-485f-ac9f-770aecf1d32d" providerId="ADAL" clId="{FF883E9A-8030-4FAE-9678-8A2F82D11710}" dt="2024-08-05T09:52:20.927" v="932" actId="164"/>
          <ac:picMkLst>
            <pc:docMk/>
            <pc:sldMk cId="418471674" sldId="291"/>
            <ac:picMk id="10" creationId="{639968D2-EC57-B11F-6B91-E85177C3B47A}"/>
          </ac:picMkLst>
        </pc:picChg>
      </pc:sldChg>
      <pc:sldMasterChg chg="del delSldLayout">
        <pc:chgData name="Cesar Hernando de la Fuente" userId="caedcc48-279c-485f-ac9f-770aecf1d32d" providerId="ADAL" clId="{FF883E9A-8030-4FAE-9678-8A2F82D11710}" dt="2024-07-18T12:21:05.629" v="367" actId="2696"/>
        <pc:sldMasterMkLst>
          <pc:docMk/>
          <pc:sldMasterMk cId="1266229486" sldId="2147483672"/>
        </pc:sldMasterMkLst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909178207" sldId="2147483673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1460718476" sldId="2147483674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2611317056" sldId="2147483675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2932274336" sldId="2147483676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482566059" sldId="2147483677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3210879126" sldId="2147483678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787343964" sldId="2147483679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1894853455" sldId="2147483680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4219256723" sldId="2147483681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1514484388" sldId="2147483682"/>
          </pc:sldLayoutMkLst>
        </pc:sldLayoutChg>
        <pc:sldLayoutChg chg="del">
          <pc:chgData name="Cesar Hernando de la Fuente" userId="caedcc48-279c-485f-ac9f-770aecf1d32d" providerId="ADAL" clId="{FF883E9A-8030-4FAE-9678-8A2F82D11710}" dt="2024-07-18T12:21:05.629" v="367" actId="2696"/>
          <pc:sldLayoutMkLst>
            <pc:docMk/>
            <pc:sldMasterMk cId="1266229486" sldId="2147483672"/>
            <pc:sldLayoutMk cId="3298146511" sldId="2147483683"/>
          </pc:sldLayoutMkLst>
        </pc:sldLayoutChg>
      </pc:sldMasterChg>
      <pc:sldMasterChg chg="modSldLayout">
        <pc:chgData name="Cesar Hernando de la Fuente" userId="caedcc48-279c-485f-ac9f-770aecf1d32d" providerId="ADAL" clId="{FF883E9A-8030-4FAE-9678-8A2F82D11710}" dt="2024-07-18T12:00:39.588" v="99" actId="403"/>
        <pc:sldMasterMkLst>
          <pc:docMk/>
          <pc:sldMasterMk cId="1127123457" sldId="2147483684"/>
        </pc:sldMasterMkLst>
        <pc:sldLayoutChg chg="modSp">
          <pc:chgData name="Cesar Hernando de la Fuente" userId="caedcc48-279c-485f-ac9f-770aecf1d32d" providerId="ADAL" clId="{FF883E9A-8030-4FAE-9678-8A2F82D11710}" dt="2024-07-18T12:00:39.588" v="99" actId="403"/>
          <pc:sldLayoutMkLst>
            <pc:docMk/>
            <pc:sldMasterMk cId="1127123457" sldId="2147483684"/>
            <pc:sldLayoutMk cId="2083415067" sldId="2147483693"/>
          </pc:sldLayoutMkLst>
          <pc:spChg chg="mod">
            <ac:chgData name="Cesar Hernando de la Fuente" userId="caedcc48-279c-485f-ac9f-770aecf1d32d" providerId="ADAL" clId="{FF883E9A-8030-4FAE-9678-8A2F82D11710}" dt="2024-07-18T12:00:39.588" v="99" actId="403"/>
            <ac:spMkLst>
              <pc:docMk/>
              <pc:sldMasterMk cId="1127123457" sldId="2147483684"/>
              <pc:sldLayoutMk cId="2083415067" sldId="2147483693"/>
              <ac:spMk id="2" creationId="{F4096816-C8D8-4D33-ADC6-A0DDE3C6E31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3B2FA-F421-A0DB-E0D6-5EA5F350BA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791D0FA-6B99-42E5-B721-5BEB4B07EF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7BA4E-0064-451B-B04F-30179C0144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853868"/>
            <a:ext cx="9144000" cy="113779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 spc="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r>
              <a:rPr lang="en-NL" dirty="0"/>
              <a:t>Title of the presentation</a:t>
            </a:r>
            <a:br>
              <a:rPr lang="en-NL" dirty="0"/>
            </a:br>
            <a:r>
              <a:rPr lang="en-NL" dirty="0"/>
              <a:t>Montserrat Semibold 38 pt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33730-E338-44D3-B4DD-6CA6D568E3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09" y="4015145"/>
            <a:ext cx="9144000" cy="551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  <a:latin typeface="Montserrat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presentation Montserrat Medium 21pt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813D7097-1C5E-47D8-B397-E0B82109B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893590" y="5866179"/>
            <a:ext cx="3201843" cy="62425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bg1"/>
                </a:solidFill>
                <a:latin typeface="Montserrat Medium" pitchFamily="2" charset="0"/>
                <a:ea typeface="Verdana" pitchFamily="34" charset="0"/>
                <a:cs typeface="Montserrat Medium" pitchFamily="2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bg1"/>
                </a:solidFill>
                <a:latin typeface="Montserrat Medium" pitchFamily="2" charset="0"/>
                <a:ea typeface="Verdana" pitchFamily="34" charset="0"/>
                <a:cs typeface="Montserrat Medium" pitchFamily="2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rgbClr val="808080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tabLst/>
              <a:defRPr/>
            </a:pPr>
            <a:r>
              <a:rPr lang="en-US" dirty="0"/>
              <a:t>Presenter Name</a:t>
            </a:r>
            <a:br>
              <a:rPr lang="en-NL" dirty="0"/>
            </a:br>
            <a:r>
              <a:rPr lang="en-US" dirty="0"/>
              <a:t>Job Title</a:t>
            </a:r>
            <a:br>
              <a:rPr lang="en-NL" dirty="0"/>
            </a:br>
            <a:r>
              <a:rPr lang="en-NL" dirty="0"/>
              <a:t>DD/MM/YYYY</a:t>
            </a:r>
            <a:endParaRPr lang="en-US" dirty="0"/>
          </a:p>
        </p:txBody>
      </p:sp>
      <p:sp>
        <p:nvSpPr>
          <p:cNvPr id="4" name="ZoneTexte 9">
            <a:extLst>
              <a:ext uri="{FF2B5EF4-FFF2-40B4-BE49-F238E27FC236}">
                <a16:creationId xmlns:a16="http://schemas.microsoft.com/office/drawing/2014/main" id="{C8884C9D-5E1B-05B4-ABA3-30D3AF5588EF}"/>
              </a:ext>
            </a:extLst>
          </p:cNvPr>
          <p:cNvSpPr txBox="1"/>
          <p:nvPr userDrawn="1"/>
        </p:nvSpPr>
        <p:spPr>
          <a:xfrm>
            <a:off x="797609" y="1268465"/>
            <a:ext cx="22509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618AB24F-3D68-39EE-E96C-FED2680DCEF4}"/>
              </a:ext>
            </a:extLst>
          </p:cNvPr>
          <p:cNvSpPr txBox="1"/>
          <p:nvPr userDrawn="1"/>
        </p:nvSpPr>
        <p:spPr>
          <a:xfrm>
            <a:off x="10184239" y="6260022"/>
            <a:ext cx="1475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L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Medium" pitchFamily="2" charset="0"/>
                <a:ea typeface="+mn-ea"/>
                <a:cs typeface="+mn-cs"/>
              </a:rPr>
              <a:t>an atos business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F61FD8B-EBAC-431F-8905-95E0C742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5542569" cy="463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l-NL" dirty="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4A7F2C9-5B52-4373-9742-E65FC6C6D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8231" y="1316037"/>
            <a:ext cx="5542569" cy="463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l-NL" dirty="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ZoneTexte 9">
            <a:extLst>
              <a:ext uri="{FF2B5EF4-FFF2-40B4-BE49-F238E27FC236}">
                <a16:creationId xmlns:a16="http://schemas.microsoft.com/office/drawing/2014/main" id="{A977FC48-2F10-351F-F0E4-4B2869CC2E4F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125088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673F966-8056-4DE2-B799-EF36BC12A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DD60F31-EC58-4827-AE70-2A037AD8A3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8800" y="1316038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F2B20C0-85C2-4DF4-A44F-BC3996D47A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0800" y="1316037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01B7317C-BBBC-7FE8-AA99-2E5633765F72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99989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6750477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6750477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81D1D-5EAE-4A54-A05E-CABE73051D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34885" y="471915"/>
            <a:ext cx="4464910" cy="5481210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6BC8A62-F5B1-434F-9116-260E0EED5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5677192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73838C30-BA9B-A630-6D0A-F0F5C004D203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92845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4181414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4182375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81D1D-5EAE-4A54-A05E-CABE73051D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13419" y="471915"/>
            <a:ext cx="6885414" cy="5481210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B9542F9-32A5-410D-9629-E8AEBA046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4181414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0CB4B89B-D26B-7AA0-BE15-77CF922AC0AB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167227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C72E7BA-6D3C-4D6A-9EA0-061F3E9E832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420705" y="1316764"/>
            <a:ext cx="6380095" cy="4636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Placeholder for chart</a:t>
            </a:r>
            <a:endParaRPr lang="nl-NL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6049E1-8871-4DD9-80BA-F04283E24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4707669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E2355825-2C00-CAC9-A9A0-EBF12CA47968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871221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C72E7BA-6D3C-4D6A-9EA0-061F3E9E832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14338" y="1316764"/>
            <a:ext cx="5037248" cy="4636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Placeholder for chart</a:t>
            </a:r>
            <a:endParaRPr lang="nl-NL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A4C3D8-8F24-457D-A0D3-C853BE288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8704" y="1316503"/>
            <a:ext cx="5612095" cy="46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FA3A752A-77BA-B565-534E-C2E60650DE40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98286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4DA07A1E-7E43-40F2-95A9-1DAE8473B2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4338" y="1429965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BA3582E0-15F7-4939-B5EE-0DCB1F5EB66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92518" y="1429965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B75F2EC0-3A73-4ED4-A42B-B55C74D832F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4338" y="3826923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5AF3F779-9DC3-4AAF-AE3B-9FE0C5FA02B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92518" y="3826923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3AC978-A238-4386-8624-0CCD5A15512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2805716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7AFCE78-5C36-44C8-91C8-92D9BA8B2A0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2805716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1908094-B0A8-4A77-A781-2F7092A350B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800" y="1429965"/>
            <a:ext cx="3132000" cy="2130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BDCD943-E55C-4177-BFF5-0964EED397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800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5409269A-05E4-35F5-3EFC-CF1F1D409033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339081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ighlight blocks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A8B58-D28A-433A-8884-CEC98561B5DF}"/>
              </a:ext>
            </a:extLst>
          </p:cNvPr>
          <p:cNvSpPr/>
          <p:nvPr userDrawn="1"/>
        </p:nvSpPr>
        <p:spPr>
          <a:xfrm>
            <a:off x="422777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9717C-E81C-4C70-9235-FF3D6ED69F8A}"/>
              </a:ext>
            </a:extLst>
          </p:cNvPr>
          <p:cNvSpPr/>
          <p:nvPr userDrawn="1"/>
        </p:nvSpPr>
        <p:spPr>
          <a:xfrm>
            <a:off x="422777" y="3831256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74D446E-B224-472C-980C-5E05C0359A0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invGray">
          <a:xfrm>
            <a:off x="617775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4E93D42-A67E-465A-839D-8F565E7FAE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invGray">
          <a:xfrm>
            <a:off x="617775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47352F-5E4B-4E67-95C0-019B5ECC2AB2}"/>
              </a:ext>
            </a:extLst>
          </p:cNvPr>
          <p:cNvSpPr/>
          <p:nvPr userDrawn="1"/>
        </p:nvSpPr>
        <p:spPr>
          <a:xfrm>
            <a:off x="6287693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8C8F63-546B-4516-BC2C-7FFA8AFABDB8}"/>
              </a:ext>
            </a:extLst>
          </p:cNvPr>
          <p:cNvSpPr/>
          <p:nvPr userDrawn="1"/>
        </p:nvSpPr>
        <p:spPr>
          <a:xfrm>
            <a:off x="6287691" y="383125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0E0D8AF-49E6-49E0-9F50-362332B8B9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invGray">
          <a:xfrm>
            <a:off x="6482691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3A7A69C-7DE5-4E67-A136-A50A826334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6482691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98DF7-CEAE-47CF-94B7-60626AC3CAA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2784434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E71C253-CB2E-4933-98E4-5EE04CF9264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2784434" y="3826923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43C3C0BE-76A9-4AEB-B881-463AEFD97A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848F375-61FF-4AC2-BA7D-635E975C5F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799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C7AC7C3C-AED9-770C-E5D5-04B20765379F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1081231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ighlight blocks centered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A8B58-D28A-433A-8884-CEC98561B5DF}"/>
              </a:ext>
            </a:extLst>
          </p:cNvPr>
          <p:cNvSpPr/>
          <p:nvPr userDrawn="1"/>
        </p:nvSpPr>
        <p:spPr>
          <a:xfrm>
            <a:off x="3869489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9717C-E81C-4C70-9235-FF3D6ED69F8A}"/>
              </a:ext>
            </a:extLst>
          </p:cNvPr>
          <p:cNvSpPr/>
          <p:nvPr userDrawn="1"/>
        </p:nvSpPr>
        <p:spPr>
          <a:xfrm>
            <a:off x="3833087" y="3847180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74D446E-B224-472C-980C-5E05C0359A0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invGray">
          <a:xfrm>
            <a:off x="4064487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4E93D42-A67E-465A-839D-8F565E7FAE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invGray">
          <a:xfrm>
            <a:off x="4064487" y="4049837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47352F-5E4B-4E67-95C0-019B5ECC2AB2}"/>
              </a:ext>
            </a:extLst>
          </p:cNvPr>
          <p:cNvSpPr/>
          <p:nvPr userDrawn="1"/>
        </p:nvSpPr>
        <p:spPr>
          <a:xfrm>
            <a:off x="6214195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8C8F63-546B-4516-BC2C-7FFA8AFABDB8}"/>
              </a:ext>
            </a:extLst>
          </p:cNvPr>
          <p:cNvSpPr/>
          <p:nvPr userDrawn="1"/>
        </p:nvSpPr>
        <p:spPr>
          <a:xfrm>
            <a:off x="6214195" y="383125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0E0D8AF-49E6-49E0-9F50-362332B8B9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invGray">
          <a:xfrm>
            <a:off x="6409193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3A7A69C-7DE5-4E67-A136-A50A826334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6409193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98DF7-CEAE-47CF-94B7-60626AC3CAA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316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E71C253-CB2E-4933-98E4-5EE04CF9264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316799" y="3847180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43C3C0BE-76A9-4AEB-B881-463AEFD97A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848F375-61FF-4AC2-BA7D-635E975C5F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799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2289A99E-0AFF-646D-F555-885911718464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26071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2459CEC-A4CF-4DD4-81E8-93B3A5F6536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8088366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8741328C-C085-4599-8E8E-9F2675721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8088365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4BC0F70D-170B-4864-9328-0FB2F231130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invGray">
          <a:xfrm>
            <a:off x="316800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36370263-69FE-4CD9-9FFD-457F6EC1ED9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invGray">
          <a:xfrm>
            <a:off x="316800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2EF3C9B2-76EC-4D51-8D58-B549BD2659B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invGray">
          <a:xfrm>
            <a:off x="4184726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6073B89A-ABDB-42BA-B930-F2CDCAD2D5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invGray">
          <a:xfrm>
            <a:off x="4184726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320C2A9B-1446-42B5-9866-6A529B7EB42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invGray">
          <a:xfrm>
            <a:off x="316800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5F06084-AC16-49C2-BFAC-0A404A7435D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 bwMode="invGray">
          <a:xfrm>
            <a:off x="316800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45397D41-59D2-4B16-B530-4079DF1ED91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 bwMode="invGray">
          <a:xfrm>
            <a:off x="4184726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6877C2CE-0D3D-4F51-B4FB-44CA0AC4CDE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 bwMode="invGray">
          <a:xfrm>
            <a:off x="4184726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D027021-1D69-4E2B-AA72-76DABF09EC7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 bwMode="invGray">
          <a:xfrm>
            <a:off x="8088367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FF652AAD-B456-43BF-B19B-120FF398F9C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 bwMode="invGray">
          <a:xfrm>
            <a:off x="8088367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9C9C7146-6768-6417-6D36-3ECDBEBD497F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33128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onsole table, dining table&#10;&#10;Description automatically generated">
            <a:extLst>
              <a:ext uri="{FF2B5EF4-FFF2-40B4-BE49-F238E27FC236}">
                <a16:creationId xmlns:a16="http://schemas.microsoft.com/office/drawing/2014/main" id="{E2D43428-E7CE-81FF-FD78-2DD7198CB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786AD-7708-487E-982A-6BAEF70EF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288" y="1559880"/>
            <a:ext cx="10515600" cy="4016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NL" dirty="0"/>
              <a:t>Content overview</a:t>
            </a:r>
            <a:endParaRPr lang="nl-N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523335-FB70-41A4-AD57-4B5B78CEC3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EDB5558-BADD-4E8F-9403-A6C600434F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893590" y="2880691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F634F97-7035-4B6B-BE58-509E7F343F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893590" y="2651010"/>
            <a:ext cx="215363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D8FDAA-46B6-4B52-802A-C25AF05840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893590" y="4031378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C6D1B7-B40B-4502-823B-14AA1F1D3D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893590" y="3797363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02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604DA7-4CE1-46AD-82EE-262FEDB3C0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893590" y="5186399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E558F66-781A-427E-A26B-03CC8BB4BF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893590" y="4956718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03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8C80B47-9195-4AE5-BFBD-92C82687B9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5279966" y="2880691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2ADF441-DA8A-49D0-B08F-29F2723728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5279966" y="2651010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04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4E4BE7A-DC71-466F-9000-5AC0BB4C5C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5279966" y="4031378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F2C5BF79-33AB-4E0A-9B89-4EFF201870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5279966" y="3801697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05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0E3806AC-4E53-4B01-965E-713729C412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5279966" y="5186399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FCB81010-191E-4C08-9B03-840E000449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5279966" y="4956718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06</a:t>
            </a:r>
            <a:endParaRPr lang="en-US" dirty="0"/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C2397EBA-19C9-D54E-945E-F86EBF1C0F7C}"/>
              </a:ext>
            </a:extLst>
          </p:cNvPr>
          <p:cNvSpPr txBox="1">
            <a:spLocks/>
          </p:cNvSpPr>
          <p:nvPr userDrawn="1"/>
        </p:nvSpPr>
        <p:spPr>
          <a:xfrm>
            <a:off x="11429230" y="6298599"/>
            <a:ext cx="458064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200" kern="1200" smtClean="0">
                <a:solidFill>
                  <a:srgbClr val="FF6D43"/>
                </a:solidFill>
                <a:latin typeface="Montserrat SemiBold" pitchFamily="2" charset="0"/>
                <a:ea typeface="Verdana" pitchFamily="34" charset="0"/>
                <a:cs typeface="Montserrat SemiBold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F489CC-3B7A-4DA5-A8C0-4984788D0EC5}" type="slidenum">
              <a:rPr lang="en-IN" smtClean="0"/>
              <a:pPr algn="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048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 with high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3291456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6165065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8E96AE-E249-4716-9137-DA93C7E53D0E}"/>
              </a:ext>
            </a:extLst>
          </p:cNvPr>
          <p:cNvSpPr/>
          <p:nvPr/>
        </p:nvSpPr>
        <p:spPr>
          <a:xfrm>
            <a:off x="9038673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3857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3858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3437466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437467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6311075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311076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3D2A8777-0FD1-4F0D-BDA3-82FBFC3C711F}"/>
              </a:ext>
            </a:extLst>
          </p:cNvPr>
          <p:cNvSpPr>
            <a:spLocks noGrp="1"/>
          </p:cNvSpPr>
          <p:nvPr userDrawn="1">
            <p:ph type="body" sz="quarter" idx="53"/>
          </p:nvPr>
        </p:nvSpPr>
        <p:spPr bwMode="invGray">
          <a:xfrm>
            <a:off x="9184683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184684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65F23D68-A4AD-D473-44EF-84EBE1B98ACE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015801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5043037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6745635" y="1386659"/>
            <a:ext cx="5043037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77864" y="1481550"/>
            <a:ext cx="4723003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77863" y="1983505"/>
            <a:ext cx="4723004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6905554" y="1481550"/>
            <a:ext cx="472319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6905553" y="1983504"/>
            <a:ext cx="47232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B2B7E7F0-48A9-CB71-F4D4-9BEFAAEBE73D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410699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4483260" y="1386659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8548673" y="1386660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1384" y="1481550"/>
            <a:ext cx="2952925" cy="312176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1846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4627259" y="1481550"/>
            <a:ext cx="2952000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4627259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8692672" y="1481550"/>
            <a:ext cx="2952000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8692672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5ED990F6-1AC4-A73C-A380-AFDAC016C45E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197990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3291456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6165065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8E96AE-E249-4716-9137-DA93C7E53D0E}"/>
              </a:ext>
            </a:extLst>
          </p:cNvPr>
          <p:cNvSpPr/>
          <p:nvPr/>
        </p:nvSpPr>
        <p:spPr>
          <a:xfrm>
            <a:off x="9038673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3857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3858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3437466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437467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6311075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311076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3D2A8777-0FD1-4F0D-BDA3-82FBFC3C711F}"/>
              </a:ext>
            </a:extLst>
          </p:cNvPr>
          <p:cNvSpPr>
            <a:spLocks noGrp="1"/>
          </p:cNvSpPr>
          <p:nvPr userDrawn="1">
            <p:ph type="body" sz="quarter" idx="53"/>
          </p:nvPr>
        </p:nvSpPr>
        <p:spPr bwMode="invGray">
          <a:xfrm>
            <a:off x="9184683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184684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82F48305-DB79-1575-A4CF-938FDA7C8069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883004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o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4EEE4F9-1953-4BE2-AAB6-AF624FA0F7FE}"/>
              </a:ext>
            </a:extLst>
          </p:cNvPr>
          <p:cNvSpPr/>
          <p:nvPr userDrawn="1"/>
        </p:nvSpPr>
        <p:spPr>
          <a:xfrm>
            <a:off x="417847" y="1376137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C0C31A-EADE-475B-8659-B247694C8156}"/>
              </a:ext>
            </a:extLst>
          </p:cNvPr>
          <p:cNvSpPr/>
          <p:nvPr userDrawn="1"/>
        </p:nvSpPr>
        <p:spPr>
          <a:xfrm>
            <a:off x="4318095" y="1376136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83D2F0-C63F-4ED3-B982-C7543245DEE7}"/>
              </a:ext>
            </a:extLst>
          </p:cNvPr>
          <p:cNvSpPr/>
          <p:nvPr userDrawn="1"/>
        </p:nvSpPr>
        <p:spPr>
          <a:xfrm>
            <a:off x="8218343" y="1376135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2D2D2D"/>
              </a:solidFill>
            </a:endParaRP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0DDB1D8F-E5AF-4D25-B6DF-68652F4E84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378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A7F0CE21-4019-4FC6-A3A0-36B6B7A8C5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9626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BE854316-9D8B-4ACC-8002-506C758C2F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02576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83BF51F-0691-49F7-A008-3E8F6B3A3C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78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03D91854-B70D-43CC-9CA1-D173962CB0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9626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2D2D2D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97EC2FAB-088C-474C-A92D-32F83C396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99874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21CE195A-CF94-FDC9-28B8-C485E581EEC4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1221455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DD9479-32BE-4255-8D4F-4216693171D1}"/>
              </a:ext>
            </a:extLst>
          </p:cNvPr>
          <p:cNvSpPr/>
          <p:nvPr userDrawn="1"/>
        </p:nvSpPr>
        <p:spPr>
          <a:xfrm>
            <a:off x="413556" y="1414671"/>
            <a:ext cx="9354024" cy="1800000"/>
          </a:xfrm>
          <a:prstGeom prst="roundRect">
            <a:avLst>
              <a:gd name="adj" fmla="val 3617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359A2CB8-6225-4B92-8899-576771C47E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7517" y="1510019"/>
            <a:ext cx="9188242" cy="1641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A4910E2B-FFA5-49E8-A92C-549A7A70AA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843083" y="1414671"/>
            <a:ext cx="1935361" cy="4440752"/>
          </a:xfrm>
          <a:prstGeom prst="roundRect">
            <a:avLst>
              <a:gd name="adj" fmla="val 3028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r>
              <a:rPr lang="en-NL" dirty="0"/>
              <a:t>Select image by clicking here</a:t>
            </a:r>
            <a:br>
              <a:rPr lang="en-NL" dirty="0"/>
            </a:br>
            <a:br>
              <a:rPr lang="en-NL" dirty="0"/>
            </a:br>
            <a:br>
              <a:rPr lang="en-NL" dirty="0"/>
            </a:br>
            <a:br>
              <a:rPr lang="en-NL" dirty="0"/>
            </a:br>
            <a:endParaRPr lang="nl-NL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036E1FB-7710-4F84-9459-CC3C9AB1DFE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7517" y="3428999"/>
            <a:ext cx="9188242" cy="2426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C1173BCD-5048-E707-24AA-31C1255F77D2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768489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s with high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727826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939567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727827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564704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463186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361669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C6481-0ED3-49FF-ADEF-DF9A6101CF3F}"/>
              </a:ext>
            </a:extLst>
          </p:cNvPr>
          <p:cNvSpPr/>
          <p:nvPr userDrawn="1"/>
        </p:nvSpPr>
        <p:spPr>
          <a:xfrm>
            <a:off x="3564703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F03BF8-9606-472E-9E21-26E6D18548B6}"/>
              </a:ext>
            </a:extLst>
          </p:cNvPr>
          <p:cNvSpPr/>
          <p:nvPr userDrawn="1"/>
        </p:nvSpPr>
        <p:spPr>
          <a:xfrm>
            <a:off x="6463186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C88E66-6B8E-44CF-85CF-949AA8FFCC5B}"/>
              </a:ext>
            </a:extLst>
          </p:cNvPr>
          <p:cNvSpPr/>
          <p:nvPr userDrawn="1"/>
        </p:nvSpPr>
        <p:spPr>
          <a:xfrm>
            <a:off x="9361669" y="1481550"/>
            <a:ext cx="2160000" cy="2160000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A3174F6-D1C7-4E9C-B759-7D978E42655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 bwMode="invGray">
          <a:xfrm>
            <a:off x="3775873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F6FC99F-5A17-427C-AED6-461BAD458AE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 bwMode="invGray">
          <a:xfrm>
            <a:off x="6661112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47DC7F7-85E1-456D-B752-BFECF1A2960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9559595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A0BB3E2-7BA1-4789-A4A6-6EFF562664A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 bwMode="invGray">
          <a:xfrm>
            <a:off x="2975221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6BC21B3-F035-4282-BB79-3822948CABA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 bwMode="invGray">
          <a:xfrm>
            <a:off x="5842901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9E0633CC-D902-4913-A17B-900CE3FB9FD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 bwMode="invGray">
          <a:xfrm>
            <a:off x="8741384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6ACA2EE7-DC1A-1363-A399-293D65C2866C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3393933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2279790" y="1347661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C88E66-6B8E-44CF-85CF-949AA8FFCC5B}"/>
              </a:ext>
            </a:extLst>
          </p:cNvPr>
          <p:cNvSpPr/>
          <p:nvPr userDrawn="1"/>
        </p:nvSpPr>
        <p:spPr>
          <a:xfrm>
            <a:off x="417847" y="1347660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47DC7F7-85E1-456D-B752-BFECF1A2960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557050" y="1669562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A7601F-B392-4306-8ECD-E925556B0797}"/>
              </a:ext>
            </a:extLst>
          </p:cNvPr>
          <p:cNvSpPr/>
          <p:nvPr userDrawn="1"/>
        </p:nvSpPr>
        <p:spPr>
          <a:xfrm>
            <a:off x="417847" y="2936438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24A23DF1-E7E1-4875-BC1D-65EDC9D7ECE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 bwMode="invGray">
          <a:xfrm>
            <a:off x="557050" y="3258340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9D9238-2B28-4FF0-8A62-94856DDF363B}"/>
              </a:ext>
            </a:extLst>
          </p:cNvPr>
          <p:cNvSpPr/>
          <p:nvPr userDrawn="1"/>
        </p:nvSpPr>
        <p:spPr>
          <a:xfrm>
            <a:off x="417847" y="4525216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C99944B-2516-4F0A-A4F6-CFB5AFA88B3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 bwMode="invGray">
          <a:xfrm>
            <a:off x="557050" y="4847118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396290-4E8F-4DF9-9DA2-0E13006E7F3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 bwMode="invGray">
          <a:xfrm>
            <a:off x="2279790" y="2936438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DCD6FFA-2908-47A4-9EED-8F42FA9CF2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 bwMode="invGray">
          <a:xfrm>
            <a:off x="2279790" y="4525215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0BBBF1C8-0257-CBB5-8381-194E79A4B211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733514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27368E06-8E66-425C-8041-488A92DF4D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93756" y="1641049"/>
            <a:ext cx="2694915" cy="4146802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A79DE3-D5C8-416C-96D7-B11C85C27DE5}"/>
              </a:ext>
            </a:extLst>
          </p:cNvPr>
          <p:cNvSpPr/>
          <p:nvPr userDrawn="1"/>
        </p:nvSpPr>
        <p:spPr>
          <a:xfrm>
            <a:off x="780797" y="1641049"/>
            <a:ext cx="7991413" cy="3021386"/>
          </a:xfrm>
          <a:prstGeom prst="roundRect">
            <a:avLst>
              <a:gd name="adj" fmla="val 4815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A6315-20C5-4602-806F-A9FAD2BA25B0}"/>
              </a:ext>
            </a:extLst>
          </p:cNvPr>
          <p:cNvSpPr txBox="1"/>
          <p:nvPr userDrawn="1"/>
        </p:nvSpPr>
        <p:spPr>
          <a:xfrm>
            <a:off x="875664" y="1601365"/>
            <a:ext cx="653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800" i="1" dirty="0">
                <a:solidFill>
                  <a:srgbClr val="2D2D2D"/>
                </a:solidFill>
                <a:latin typeface="Montserrat SemiBold" pitchFamily="2" charset="0"/>
              </a:rPr>
              <a:t>“</a:t>
            </a:r>
            <a:endParaRPr lang="nl-NL" sz="8800" i="1" dirty="0">
              <a:solidFill>
                <a:srgbClr val="2D2D2D"/>
              </a:solidFill>
              <a:latin typeface="Montserrat SemiBold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9D8150-EF26-4C53-AE98-C126E4C0EED7}"/>
              </a:ext>
            </a:extLst>
          </p:cNvPr>
          <p:cNvSpPr txBox="1"/>
          <p:nvPr userDrawn="1"/>
        </p:nvSpPr>
        <p:spPr>
          <a:xfrm>
            <a:off x="7953269" y="3770401"/>
            <a:ext cx="653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800" i="1" dirty="0">
                <a:solidFill>
                  <a:srgbClr val="2D2D2D"/>
                </a:solidFill>
                <a:latin typeface="Montserrat SemiBold" pitchFamily="2" charset="0"/>
              </a:rPr>
              <a:t>”</a:t>
            </a:r>
            <a:endParaRPr lang="nl-NL" sz="8800" i="1" dirty="0">
              <a:solidFill>
                <a:srgbClr val="2D2D2D"/>
              </a:solidFill>
              <a:latin typeface="Montserrat SemiBold" pitchFamily="2" charset="0"/>
            </a:endParaRP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79CE8E9-A79A-4D25-83BE-9B8D0934AC97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1807944" y="1881072"/>
            <a:ext cx="5937118" cy="25413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i="1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9B4422F6-D476-A6AE-1C41-110E761E7223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3756223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EEB59C1-DBAE-B7DE-42D6-1DCE324A2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791D0FA-6B99-42E5-B721-5BEB4B07EF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7BA4E-0064-451B-B04F-30179C0144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591220"/>
            <a:ext cx="9144000" cy="11377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spc="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r>
              <a:rPr lang="en-NL" dirty="0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152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ADC064ED-B54A-0109-6D08-0E409F8DF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0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DE32A2A-EB48-472D-6F63-FA7245303B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0396B-D127-B118-DD47-0A376F2B47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746861"/>
            <a:ext cx="3591339" cy="68214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800" spc="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r>
              <a:rPr lang="en-NL" dirty="0"/>
              <a:t>Thank you!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4EE82-9623-C4DC-13DE-20F5E98310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4016" y="3905667"/>
            <a:ext cx="3388716" cy="192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Montserrat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NL" dirty="0"/>
              <a:t>For more information please contact: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554B6-8F56-F183-7318-76ADEB16239E}"/>
              </a:ext>
            </a:extLst>
          </p:cNvPr>
          <p:cNvSpPr txBox="1"/>
          <p:nvPr userDrawn="1"/>
        </p:nvSpPr>
        <p:spPr>
          <a:xfrm>
            <a:off x="804016" y="6099779"/>
            <a:ext cx="37512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1200" baseline="0" dirty="0">
                <a:solidFill>
                  <a:srgbClr val="ECECED"/>
                </a:solidFill>
                <a:latin typeface="+mn-lt"/>
                <a:ea typeface="Verdana" pitchFamily="34" charset="0"/>
                <a:cs typeface="Verdana" pitchFamily="34" charset="0"/>
              </a:rPr>
              <a:t>Confidential information owned by Eviden SAS, to be used by the recipient only. This document, or any part of it, may not be reproduced, copied, circulated and/or distributed nor quoted without prior written approval from Eviden SAS.</a:t>
            </a:r>
            <a:endParaRPr lang="nl-NL" sz="700" dirty="0">
              <a:solidFill>
                <a:srgbClr val="ECECE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74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eep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table, stand&#10;&#10;Description automatically generated">
            <a:extLst>
              <a:ext uri="{FF2B5EF4-FFF2-40B4-BE49-F238E27FC236}">
                <a16:creationId xmlns:a16="http://schemas.microsoft.com/office/drawing/2014/main" id="{3C32FCEC-9ABA-D91A-02FB-FE0A352CB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7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B9BC70B-E23E-6826-2D7D-170A98E29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orange">
    <p:bg>
      <p:bgPr>
        <a:gradFill>
          <a:gsLst>
            <a:gs pos="0">
              <a:srgbClr val="FF6D43"/>
            </a:gs>
            <a:gs pos="100000">
              <a:srgbClr val="E55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854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deep blue">
    <p:bg>
      <p:bgPr>
        <a:gradFill>
          <a:gsLst>
            <a:gs pos="0">
              <a:srgbClr val="1B4859"/>
            </a:gs>
            <a:gs pos="75000">
              <a:srgbClr val="002D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65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grey">
    <p:bg>
      <p:bgPr>
        <a:gradFill>
          <a:gsLst>
            <a:gs pos="0">
              <a:srgbClr val="ECECED"/>
            </a:gs>
            <a:gs pos="100000">
              <a:srgbClr val="D1D1D1">
                <a:alpha val="6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19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69332"/>
          </a:xfrm>
          <a:prstGeom prst="rect">
            <a:avLst/>
          </a:prstGeom>
        </p:spPr>
        <p:txBody>
          <a:bodyPr tIns="0" bIns="0" anchor="t">
            <a:spAutoFit/>
          </a:bodyPr>
          <a:lstStyle>
            <a:lvl1pPr>
              <a:lnSpc>
                <a:spcPct val="100000"/>
              </a:lnSpc>
              <a:defRPr sz="24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AE1A89-9C65-45A4-8923-6131F16037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9" y="1316038"/>
            <a:ext cx="11484000" cy="4637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ZoneTexte 9">
            <a:extLst>
              <a:ext uri="{FF2B5EF4-FFF2-40B4-BE49-F238E27FC236}">
                <a16:creationId xmlns:a16="http://schemas.microsoft.com/office/drawing/2014/main" id="{3FF0BB58-9B74-C73E-41FD-ED6788DF235B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20834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E3CA9F28-221C-ADB7-0904-F4ABB527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33" y="471600"/>
            <a:ext cx="11484000" cy="342000"/>
          </a:xfrm>
          <a:prstGeom prst="rect">
            <a:avLst/>
          </a:prstGeom>
        </p:spPr>
        <p:txBody>
          <a:bodyPr vert="horz" lIns="91440" tIns="0" rIns="91440" bIns="0" rtlCol="0" anchor="t" anchorCtr="0">
            <a:spAutoFit/>
          </a:bodyPr>
          <a:lstStyle/>
          <a:p>
            <a:r>
              <a:rPr lang="es-ES" dirty="0"/>
              <a:t>Haga clic para modificar el estilo de título del patrón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CDE84-856E-EC95-99B3-55B7775D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635" y="1317600"/>
            <a:ext cx="1148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5DA4E0-04BF-5BE9-724B-4261A9D385D1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4338" y="6261619"/>
            <a:ext cx="1111378" cy="198900"/>
          </a:xfrm>
          <a:prstGeom prst="rect">
            <a:avLst/>
          </a:prstGeom>
        </p:spPr>
      </p:pic>
      <p:sp>
        <p:nvSpPr>
          <p:cNvPr id="28" name="Slide Number Placeholder 10">
            <a:extLst>
              <a:ext uri="{FF2B5EF4-FFF2-40B4-BE49-F238E27FC236}">
                <a16:creationId xmlns:a16="http://schemas.microsoft.com/office/drawing/2014/main" id="{45ED4079-4E3E-0F43-541E-94FDA6BFDAF0}"/>
              </a:ext>
            </a:extLst>
          </p:cNvPr>
          <p:cNvSpPr txBox="1">
            <a:spLocks/>
          </p:cNvSpPr>
          <p:nvPr userDrawn="1"/>
        </p:nvSpPr>
        <p:spPr>
          <a:xfrm>
            <a:off x="11348185" y="6298600"/>
            <a:ext cx="539109" cy="198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200" kern="1200" smtClean="0">
                <a:solidFill>
                  <a:srgbClr val="FF6D43"/>
                </a:solidFill>
                <a:latin typeface="Montserrat SemiBold" pitchFamily="2" charset="0"/>
                <a:ea typeface="Verdana" pitchFamily="34" charset="0"/>
                <a:cs typeface="Montserrat SemiBold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F489CC-3B7A-4DA5-A8C0-4984788D0EC5}" type="slidenum">
              <a:rPr lang="en-IN" smtClean="0"/>
              <a:pPr algn="r"/>
              <a:t>‹#›</a:t>
            </a:fld>
            <a:endParaRPr lang="en-IN" dirty="0"/>
          </a:p>
        </p:txBody>
      </p:sp>
      <p:sp>
        <p:nvSpPr>
          <p:cNvPr id="2" name="ZoneTexte 9">
            <a:extLst>
              <a:ext uri="{FF2B5EF4-FFF2-40B4-BE49-F238E27FC236}">
                <a16:creationId xmlns:a16="http://schemas.microsoft.com/office/drawing/2014/main" id="{B6C76E78-6E55-06BA-93AE-C8E60E9D3D09}"/>
              </a:ext>
            </a:extLst>
          </p:cNvPr>
          <p:cNvSpPr txBox="1"/>
          <p:nvPr userDrawn="1"/>
        </p:nvSpPr>
        <p:spPr>
          <a:xfrm>
            <a:off x="316613" y="6458997"/>
            <a:ext cx="2250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11271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kern="1200">
          <a:solidFill>
            <a:srgbClr val="000000"/>
          </a:solidFill>
          <a:latin typeface="Montserrat Bold" panose="00000800000000000000" pitchFamily="2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22">
          <p15:clr>
            <a:srgbClr val="F26B43"/>
          </p15:clr>
        </p15:guide>
        <p15:guide id="3" pos="7430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0698-8BF6-2211-7347-55EF62731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273" y="2860101"/>
            <a:ext cx="10274662" cy="11377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Problema de las 8 reinas</a:t>
            </a:r>
            <a:br>
              <a:rPr lang="es-ES" dirty="0"/>
            </a:br>
            <a:r>
              <a:rPr lang="es-ES" sz="4000" dirty="0"/>
              <a:t>(y generalización a N reinas)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68C24-4604-F911-B92D-B7EF98045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1" dirty="0"/>
              <a:t>César Hernando de la fuente</a:t>
            </a:r>
          </a:p>
          <a:p>
            <a:r>
              <a:rPr lang="es-ES" b="1" dirty="0"/>
              <a:t>Quantum Computing </a:t>
            </a:r>
            <a:r>
              <a:rPr lang="es-ES" b="1" dirty="0" err="1"/>
              <a:t>Trainee</a:t>
            </a:r>
            <a:endParaRPr lang="es-ES" b="1" dirty="0"/>
          </a:p>
          <a:p>
            <a:r>
              <a:rPr lang="es-ES" b="1" dirty="0"/>
              <a:t>12/07/2024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1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C2A-B412-8857-C4EF-EE7874C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colocación: Ejemplo 4x4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81803802-186B-B155-05D7-025F6688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15" y="2400855"/>
            <a:ext cx="3259730" cy="3288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79137F-A650-47DE-5362-EBEF032BAD16}"/>
              </a:ext>
            </a:extLst>
          </p:cNvPr>
          <p:cNvSpPr txBox="1"/>
          <p:nvPr/>
        </p:nvSpPr>
        <p:spPr>
          <a:xfrm>
            <a:off x="8102867" y="3262964"/>
            <a:ext cx="85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2</a:t>
            </a:r>
          </a:p>
          <a:p>
            <a:endParaRPr lang="es-ES" dirty="0"/>
          </a:p>
          <a:p>
            <a:r>
              <a:rPr lang="es-ES" dirty="0"/>
              <a:t>j = 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4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C2A-B412-8857-C4EF-EE7874C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colocación: Ejemplo 4x4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DC53FAC7-44DE-3B07-7903-9ADF0B0F7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86" y="2458418"/>
            <a:ext cx="3307387" cy="3250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D06682-3B4D-376B-E6FB-6AA2083780AB}"/>
              </a:ext>
            </a:extLst>
          </p:cNvPr>
          <p:cNvSpPr txBox="1"/>
          <p:nvPr/>
        </p:nvSpPr>
        <p:spPr>
          <a:xfrm>
            <a:off x="8102867" y="3262964"/>
            <a:ext cx="85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1</a:t>
            </a:r>
          </a:p>
          <a:p>
            <a:endParaRPr lang="es-ES" dirty="0"/>
          </a:p>
          <a:p>
            <a:r>
              <a:rPr lang="es-ES" dirty="0"/>
              <a:t>j = 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51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C2A-B412-8857-C4EF-EE7874C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colocación: Ejemplo 4x4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F1B7AAF3-AD37-EF3F-9A29-8C6BC9FA3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18" y="2448793"/>
            <a:ext cx="3288324" cy="3250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85C63-51CD-9A7F-7D93-C10256894C29}"/>
              </a:ext>
            </a:extLst>
          </p:cNvPr>
          <p:cNvSpPr txBox="1"/>
          <p:nvPr/>
        </p:nvSpPr>
        <p:spPr>
          <a:xfrm>
            <a:off x="8102867" y="3262964"/>
            <a:ext cx="85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2</a:t>
            </a:r>
          </a:p>
          <a:p>
            <a:endParaRPr lang="es-ES" dirty="0"/>
          </a:p>
          <a:p>
            <a:r>
              <a:rPr lang="es-ES" dirty="0"/>
              <a:t>j = 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114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C2A-B412-8857-C4EF-EE7874C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colocación: Ejemplo 4x4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6655689B-2980-E41C-9E12-B8F6B1AF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00" y="2410199"/>
            <a:ext cx="3250199" cy="3231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FF0B9-B67A-3AF5-F550-CC7E9388EAE4}"/>
              </a:ext>
            </a:extLst>
          </p:cNvPr>
          <p:cNvSpPr txBox="1"/>
          <p:nvPr/>
        </p:nvSpPr>
        <p:spPr>
          <a:xfrm>
            <a:off x="8102867" y="3262964"/>
            <a:ext cx="85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3</a:t>
            </a:r>
          </a:p>
          <a:p>
            <a:endParaRPr lang="es-ES" dirty="0"/>
          </a:p>
          <a:p>
            <a:r>
              <a:rPr lang="es-ES" dirty="0"/>
              <a:t>j = 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385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C2A-B412-8857-C4EF-EE7874C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colocación: Ejemplo 4x4</a:t>
            </a: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71AFFFA1-66C0-16BF-89FC-D7E2B114E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89" y="2444121"/>
            <a:ext cx="3335981" cy="327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3963C-9976-8769-82F5-993828E0DDA1}"/>
              </a:ext>
            </a:extLst>
          </p:cNvPr>
          <p:cNvSpPr txBox="1"/>
          <p:nvPr/>
        </p:nvSpPr>
        <p:spPr>
          <a:xfrm>
            <a:off x="8102867" y="3262964"/>
            <a:ext cx="85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4</a:t>
            </a:r>
          </a:p>
          <a:p>
            <a:endParaRPr lang="es-ES" dirty="0"/>
          </a:p>
          <a:p>
            <a:r>
              <a:rPr lang="es-ES" dirty="0"/>
              <a:t>j = 0</a:t>
            </a:r>
          </a:p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8B0BC-27B3-F211-035B-3716202FDD40}"/>
              </a:ext>
            </a:extLst>
          </p:cNvPr>
          <p:cNvSpPr txBox="1"/>
          <p:nvPr/>
        </p:nvSpPr>
        <p:spPr>
          <a:xfrm>
            <a:off x="9134374" y="3243713"/>
            <a:ext cx="2464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accent2"/>
                </a:solidFill>
              </a:rPr>
              <a:t>¡Fin!</a:t>
            </a:r>
          </a:p>
        </p:txBody>
      </p:sp>
    </p:spTree>
    <p:extLst>
      <p:ext uri="{BB962C8B-B14F-4D97-AF65-F5344CB8AC3E}">
        <p14:creationId xmlns:p14="http://schemas.microsoft.com/office/powerpoint/2010/main" val="345146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4F98-65F8-2E20-86C5-0A021132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 (</a:t>
            </a:r>
            <a:r>
              <a:rPr lang="es-ES" dirty="0" err="1"/>
              <a:t>NxN</a:t>
            </a:r>
            <a:r>
              <a:rPr lang="es-E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517A-443E-5D92-C2FA-C09953CAF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3899" y="1748999"/>
            <a:ext cx="10198101" cy="1845102"/>
          </a:xfrm>
        </p:spPr>
        <p:txBody>
          <a:bodyPr/>
          <a:lstStyle/>
          <a:p>
            <a:r>
              <a:rPr lang="es-ES" sz="1800" b="1" dirty="0"/>
              <a:t>Hay 2 versiones, la que encuentra 1 solución y para, y la que encuentra todas las soluciones.</a:t>
            </a:r>
          </a:p>
          <a:p>
            <a:endParaRPr lang="es-ES" sz="1800" b="1" dirty="0"/>
          </a:p>
          <a:p>
            <a:r>
              <a:rPr lang="es-ES" sz="1800" b="1" dirty="0"/>
              <a:t>Se explicará en VS </a:t>
            </a:r>
            <a:r>
              <a:rPr lang="es-ES" sz="1800" b="1" dirty="0" err="1"/>
              <a:t>Code</a:t>
            </a:r>
            <a:r>
              <a:rPr lang="es-ES" sz="1800" b="1" dirty="0"/>
              <a:t>, ya que es más complejo que el algoritmo de comprobación.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18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C032-59E9-7EF5-BB81-755D2D55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Análisis del tiempo de ejecución (1 solución)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4144C2-2703-EE33-516E-990B9E7AD158}"/>
              </a:ext>
            </a:extLst>
          </p:cNvPr>
          <p:cNvGrpSpPr/>
          <p:nvPr/>
        </p:nvGrpSpPr>
        <p:grpSpPr>
          <a:xfrm>
            <a:off x="477114" y="1117867"/>
            <a:ext cx="11110854" cy="4186035"/>
            <a:chOff x="99457" y="1778267"/>
            <a:chExt cx="11909663" cy="4186035"/>
          </a:xfrm>
        </p:grpSpPr>
        <p:pic>
          <p:nvPicPr>
            <p:cNvPr id="7" name="Picture 6" descr="A graph with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DB45157E-75E2-1BFA-4F70-01A721254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88"/>
            <a:stretch/>
          </p:blipFill>
          <p:spPr>
            <a:xfrm>
              <a:off x="4537261" y="1778267"/>
              <a:ext cx="7471859" cy="4186035"/>
            </a:xfrm>
            <a:prstGeom prst="rect">
              <a:avLst/>
            </a:prstGeom>
          </p:spPr>
        </p:pic>
        <p:pic>
          <p:nvPicPr>
            <p:cNvPr id="5" name="Picture 4" descr="A graph with blue dots and a white background&#10;&#10;Description automatically generated">
              <a:extLst>
                <a:ext uri="{FF2B5EF4-FFF2-40B4-BE49-F238E27FC236}">
                  <a16:creationId xmlns:a16="http://schemas.microsoft.com/office/drawing/2014/main" id="{E9D09B8C-3CF7-5E62-5652-A474411EC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68"/>
            <a:stretch/>
          </p:blipFill>
          <p:spPr>
            <a:xfrm>
              <a:off x="99457" y="1778267"/>
              <a:ext cx="4992308" cy="3960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45118B-3694-3755-4761-F2F3113CC957}"/>
                </a:ext>
              </a:extLst>
            </p:cNvPr>
            <p:cNvSpPr txBox="1"/>
            <p:nvPr/>
          </p:nvSpPr>
          <p:spPr>
            <a:xfrm>
              <a:off x="4258128" y="2233061"/>
              <a:ext cx="558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34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FB89A4-9CE6-1837-9146-F8F7ADE42828}"/>
                </a:ext>
              </a:extLst>
            </p:cNvPr>
            <p:cNvSpPr txBox="1"/>
            <p:nvPr/>
          </p:nvSpPr>
          <p:spPr>
            <a:xfrm>
              <a:off x="11225214" y="2290814"/>
              <a:ext cx="558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33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F83D9E-2179-E43A-4B71-721BB8F7B8B9}"/>
              </a:ext>
            </a:extLst>
          </p:cNvPr>
          <p:cNvSpPr txBox="1"/>
          <p:nvPr/>
        </p:nvSpPr>
        <p:spPr>
          <a:xfrm>
            <a:off x="477114" y="5462857"/>
            <a:ext cx="641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Tarda unas 2 horas y media en colocar 34 reinas </a:t>
            </a:r>
          </a:p>
        </p:txBody>
      </p:sp>
    </p:spTree>
    <p:extLst>
      <p:ext uri="{BB962C8B-B14F-4D97-AF65-F5344CB8AC3E}">
        <p14:creationId xmlns:p14="http://schemas.microsoft.com/office/powerpoint/2010/main" val="24245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BE81-6B06-8CC9-1290-025D0C43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Análisis del tiempo de ejecución (</a:t>
            </a:r>
            <a:r>
              <a:rPr lang="es-ES" b="1" dirty="0"/>
              <a:t>todas las soluciones</a:t>
            </a:r>
            <a:r>
              <a:rPr lang="es-ES" dirty="0"/>
              <a:t>)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78D380F4-67CD-E7DC-3979-C6B9DA81A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1" y="1823986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AD214-CF2B-37C3-A1C3-E3AB33180159}"/>
              </a:ext>
            </a:extLst>
          </p:cNvPr>
          <p:cNvSpPr txBox="1"/>
          <p:nvPr/>
        </p:nvSpPr>
        <p:spPr>
          <a:xfrm>
            <a:off x="7584707" y="2897203"/>
            <a:ext cx="370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17 reinas, el algoritmo realiza más de 10</a:t>
            </a:r>
            <a:r>
              <a:rPr lang="es-ES" b="1" baseline="30000" dirty="0"/>
              <a:t>10</a:t>
            </a:r>
            <a:r>
              <a:rPr lang="es-ES" b="1" dirty="0"/>
              <a:t> iteraciones y tarda más de 4.7 horas </a:t>
            </a:r>
          </a:p>
        </p:txBody>
      </p:sp>
    </p:spTree>
    <p:extLst>
      <p:ext uri="{BB962C8B-B14F-4D97-AF65-F5344CB8AC3E}">
        <p14:creationId xmlns:p14="http://schemas.microsoft.com/office/powerpoint/2010/main" val="289450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56CB-0393-8552-168E-35FEF5D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Análisis del número de soluciones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1269-5232-4DBE-8998-6A1E0C33FE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09BDE-B8B4-407A-2DE8-AF7DCA2177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 descr="A graph with a line">
            <a:extLst>
              <a:ext uri="{FF2B5EF4-FFF2-40B4-BE49-F238E27FC236}">
                <a16:creationId xmlns:a16="http://schemas.microsoft.com/office/drawing/2014/main" id="{170776CB-E665-AEF8-4A5C-D6E61DCEC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2"/>
          <a:stretch/>
        </p:blipFill>
        <p:spPr>
          <a:xfrm>
            <a:off x="237003" y="2126514"/>
            <a:ext cx="4334997" cy="3550224"/>
          </a:xfrm>
          <a:prstGeom prst="rect">
            <a:avLst/>
          </a:prstGeom>
        </p:spPr>
      </p:pic>
      <p:pic>
        <p:nvPicPr>
          <p:cNvPr id="7" name="Picture 6" descr="A graph with a line">
            <a:extLst>
              <a:ext uri="{FF2B5EF4-FFF2-40B4-BE49-F238E27FC236}">
                <a16:creationId xmlns:a16="http://schemas.microsoft.com/office/drawing/2014/main" id="{97C21966-6818-25D2-169E-8949CAA773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1" r="8387"/>
          <a:stretch/>
        </p:blipFill>
        <p:spPr>
          <a:xfrm>
            <a:off x="4788796" y="1833278"/>
            <a:ext cx="7300534" cy="4136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48F66-3BCB-06C8-1280-B6F965904E5D}"/>
              </a:ext>
            </a:extLst>
          </p:cNvPr>
          <p:cNvSpPr txBox="1"/>
          <p:nvPr/>
        </p:nvSpPr>
        <p:spPr>
          <a:xfrm>
            <a:off x="3850106" y="2598821"/>
            <a:ext cx="6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67211-0A04-0774-3AE3-4A6514F9496C}"/>
              </a:ext>
            </a:extLst>
          </p:cNvPr>
          <p:cNvSpPr txBox="1"/>
          <p:nvPr/>
        </p:nvSpPr>
        <p:spPr>
          <a:xfrm>
            <a:off x="11155680" y="2414155"/>
            <a:ext cx="6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1430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56CB-0393-8552-168E-35FEF5D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Análisis del número de soluciones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455BD-F6F9-C0A0-20AD-D74745D9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57" y="1609977"/>
            <a:ext cx="7440329" cy="40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D18D-294D-6A7A-1194-09B96FBF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Enunciado del problema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47C62-9AC6-9F1D-A7A7-ED8775192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7517" y="1316038"/>
            <a:ext cx="10818795" cy="77191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problema de las 8 reinas consiste en encontrar una forma (o todas) de colocar 8 reinas en un tablero de ajedrez (8x8) de forma que no se amenacen entre sí (o demostrar que no la hay).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5" name="Picture 14" descr="A game board with chess pieces">
            <a:extLst>
              <a:ext uri="{FF2B5EF4-FFF2-40B4-BE49-F238E27FC236}">
                <a16:creationId xmlns:a16="http://schemas.microsoft.com/office/drawing/2014/main" id="{0E567CF0-D0E8-180D-7B43-E88B36DF6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70" y="2394859"/>
            <a:ext cx="2490483" cy="24795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Picture 16" descr="A game board with chess pieces">
            <a:extLst>
              <a:ext uri="{FF2B5EF4-FFF2-40B4-BE49-F238E27FC236}">
                <a16:creationId xmlns:a16="http://schemas.microsoft.com/office/drawing/2014/main" id="{88600F72-E68A-D63A-36FC-579EC0D7D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81" y="2380240"/>
            <a:ext cx="2479576" cy="247957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9FD0D1-06AC-B7BD-9DA0-7DD352AA8946}"/>
              </a:ext>
            </a:extLst>
          </p:cNvPr>
          <p:cNvSpPr txBox="1"/>
          <p:nvPr/>
        </p:nvSpPr>
        <p:spPr>
          <a:xfrm>
            <a:off x="1017818" y="5030605"/>
            <a:ext cx="256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Todas las reinas deben estar en </a:t>
            </a:r>
          </a:p>
          <a:p>
            <a:r>
              <a:rPr lang="es-ES" dirty="0"/>
              <a:t>filas distintas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03019-A5CA-D2DD-7983-9E943B8DDBF3}"/>
              </a:ext>
            </a:extLst>
          </p:cNvPr>
          <p:cNvSpPr txBox="1"/>
          <p:nvPr/>
        </p:nvSpPr>
        <p:spPr>
          <a:xfrm>
            <a:off x="8476554" y="5047703"/>
            <a:ext cx="256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Todas las reinas deben estar en </a:t>
            </a:r>
          </a:p>
          <a:p>
            <a:r>
              <a:rPr lang="es-ES" dirty="0"/>
              <a:t>diagonales distintas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A0F82F6-D1ED-CE1E-6FF7-B85E7A9EA1B3}"/>
              </a:ext>
            </a:extLst>
          </p:cNvPr>
          <p:cNvSpPr/>
          <p:nvPr/>
        </p:nvSpPr>
        <p:spPr>
          <a:xfrm>
            <a:off x="1395663" y="4675376"/>
            <a:ext cx="336884" cy="866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BC5FA9-0001-66F8-4667-1734D88DC12D}"/>
              </a:ext>
            </a:extLst>
          </p:cNvPr>
          <p:cNvGrpSpPr/>
          <p:nvPr/>
        </p:nvGrpSpPr>
        <p:grpSpPr>
          <a:xfrm>
            <a:off x="4659574" y="2380240"/>
            <a:ext cx="2570779" cy="3599163"/>
            <a:chOff x="4852560" y="3012694"/>
            <a:chExt cx="2570779" cy="3599163"/>
          </a:xfrm>
        </p:grpSpPr>
        <p:pic>
          <p:nvPicPr>
            <p:cNvPr id="13" name="Picture 12" descr="A game board with chess pieces">
              <a:extLst>
                <a:ext uri="{FF2B5EF4-FFF2-40B4-BE49-F238E27FC236}">
                  <a16:creationId xmlns:a16="http://schemas.microsoft.com/office/drawing/2014/main" id="{38025E72-E8E2-3B70-8269-1293C9435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560" y="3012694"/>
              <a:ext cx="2486879" cy="247957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D53CBF-4398-C9F9-F33D-CF13B40F6E78}"/>
                </a:ext>
              </a:extLst>
            </p:cNvPr>
            <p:cNvSpPr txBox="1"/>
            <p:nvPr/>
          </p:nvSpPr>
          <p:spPr>
            <a:xfrm>
              <a:off x="4936460" y="5688527"/>
              <a:ext cx="24868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Todas las reinas deben estar en </a:t>
              </a:r>
            </a:p>
            <a:p>
              <a:r>
                <a:rPr lang="es-ES" dirty="0"/>
                <a:t>columnas distintas</a:t>
              </a: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BB80F9D-547C-37E4-98D0-0DFF715B072C}"/>
                </a:ext>
              </a:extLst>
            </p:cNvPr>
            <p:cNvSpPr/>
            <p:nvPr/>
          </p:nvSpPr>
          <p:spPr>
            <a:xfrm rot="16200000">
              <a:off x="4718083" y="4664951"/>
              <a:ext cx="601390" cy="1074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CAB015D-42CE-E317-E3C1-A45D67C39152}"/>
              </a:ext>
            </a:extLst>
          </p:cNvPr>
          <p:cNvSpPr/>
          <p:nvPr/>
        </p:nvSpPr>
        <p:spPr>
          <a:xfrm rot="18744251">
            <a:off x="9007643" y="3437746"/>
            <a:ext cx="336884" cy="866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69633A7-1A55-6ACC-9306-B251B5EE0CC3}"/>
              </a:ext>
            </a:extLst>
          </p:cNvPr>
          <p:cNvSpPr/>
          <p:nvPr/>
        </p:nvSpPr>
        <p:spPr>
          <a:xfrm rot="13736707">
            <a:off x="10218819" y="3128691"/>
            <a:ext cx="336884" cy="866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33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D003-8A3C-E451-3992-B0901943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1E82C-26FD-3297-7FFD-06E4C5C87D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99" y="1493838"/>
            <a:ext cx="10553701" cy="4637087"/>
          </a:xfrm>
        </p:spPr>
        <p:txBody>
          <a:bodyPr/>
          <a:lstStyle/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sz="1600" dirty="0"/>
              <a:t>He diseñado los algoritmos de comprobar la validez de una configuración, y de encontrar 1 forma de colocar N reinas de forma válida (no se amenacen).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sz="1600" dirty="0"/>
              <a:t>He podido llegar hasta colocar N = 34 reinas, para lo cual mi ordenador (con mi algoritmo) tarda unas 2 horas y media.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sz="1600" dirty="0"/>
              <a:t>Adicionalmente, he modificado ligeramente el algoritmo de colocación para que no pare al encontrar una forma, y siga buscando todas las soluciones.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sz="1600" dirty="0"/>
              <a:t>Como próximo paso, se podría intentar transformar este problema a uno tipo QUBO/Ising y resolverlo con QAOA o Quantum </a:t>
            </a:r>
            <a:r>
              <a:rPr lang="es-ES" sz="1600" dirty="0" err="1"/>
              <a:t>Annealing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705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356C-8716-0E6E-C90D-0EBE35D5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Simetrías de las soluciones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0DB88D-5B08-F894-0818-62C2AC13CE62}"/>
              </a:ext>
            </a:extLst>
          </p:cNvPr>
          <p:cNvGrpSpPr/>
          <p:nvPr/>
        </p:nvGrpSpPr>
        <p:grpSpPr>
          <a:xfrm>
            <a:off x="687672" y="287249"/>
            <a:ext cx="11268513" cy="5744471"/>
            <a:chOff x="789272" y="617449"/>
            <a:chExt cx="11268513" cy="5744471"/>
          </a:xfrm>
        </p:grpSpPr>
        <p:pic>
          <p:nvPicPr>
            <p:cNvPr id="4" name="Picture 3" descr="A game board with chess pieces&#10;&#10;Description automatically generated">
              <a:extLst>
                <a:ext uri="{FF2B5EF4-FFF2-40B4-BE49-F238E27FC236}">
                  <a16:creationId xmlns:a16="http://schemas.microsoft.com/office/drawing/2014/main" id="{8AC20CCC-FEB6-3A32-00E4-1754D64F7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724" y="2261935"/>
              <a:ext cx="1724858" cy="1727369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  <p:pic>
          <p:nvPicPr>
            <p:cNvPr id="5" name="Picture 4" descr="A game board with chess pieces&#10;&#10;Description automatically generated">
              <a:extLst>
                <a:ext uri="{FF2B5EF4-FFF2-40B4-BE49-F238E27FC236}">
                  <a16:creationId xmlns:a16="http://schemas.microsoft.com/office/drawing/2014/main" id="{7C92774D-A654-8FE4-3D7F-143BBC46D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75440" y="2263191"/>
              <a:ext cx="1724858" cy="1727369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C17E00-563B-9F72-B839-F4F71D8CD8CF}"/>
                </a:ext>
              </a:extLst>
            </p:cNvPr>
            <p:cNvSpPr txBox="1"/>
            <p:nvPr/>
          </p:nvSpPr>
          <p:spPr>
            <a:xfrm>
              <a:off x="1713297" y="1785485"/>
              <a:ext cx="121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original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042014-7E1D-AA61-6628-11352497879A}"/>
                </a:ext>
              </a:extLst>
            </p:cNvPr>
            <p:cNvSpPr txBox="1"/>
            <p:nvPr/>
          </p:nvSpPr>
          <p:spPr>
            <a:xfrm>
              <a:off x="4280668" y="1822744"/>
              <a:ext cx="1216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Rot</a:t>
              </a:r>
              <a:r>
                <a:rPr lang="es-ES" dirty="0"/>
                <a:t> 90º</a:t>
              </a:r>
            </a:p>
          </p:txBody>
        </p:sp>
        <p:pic>
          <p:nvPicPr>
            <p:cNvPr id="8" name="Picture 7" descr="A game board with chess pieces&#10;&#10;Description automatically generated">
              <a:extLst>
                <a:ext uri="{FF2B5EF4-FFF2-40B4-BE49-F238E27FC236}">
                  <a16:creationId xmlns:a16="http://schemas.microsoft.com/office/drawing/2014/main" id="{F4BF5994-CE47-E433-BB27-5461B908A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479556" y="2261935"/>
              <a:ext cx="1724858" cy="1727369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398F54-B36C-B083-D71E-09CDFF61DB6B}"/>
                </a:ext>
              </a:extLst>
            </p:cNvPr>
            <p:cNvSpPr txBox="1"/>
            <p:nvPr/>
          </p:nvSpPr>
          <p:spPr>
            <a:xfrm>
              <a:off x="6733505" y="1785485"/>
              <a:ext cx="1216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Rot</a:t>
              </a:r>
              <a:r>
                <a:rPr lang="es-ES" dirty="0"/>
                <a:t> 180º</a:t>
              </a:r>
            </a:p>
          </p:txBody>
        </p:sp>
        <p:pic>
          <p:nvPicPr>
            <p:cNvPr id="10" name="Picture 9" descr="A game board with chess pieces&#10;&#10;Description automatically generated">
              <a:extLst>
                <a:ext uri="{FF2B5EF4-FFF2-40B4-BE49-F238E27FC236}">
                  <a16:creationId xmlns:a16="http://schemas.microsoft.com/office/drawing/2014/main" id="{BA57BEB4-FA43-B293-EE23-1C0F617F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16724" y="4513879"/>
              <a:ext cx="1724858" cy="1727369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9597F4-B1D0-606A-C547-E3BA8E9F6E9C}"/>
                </a:ext>
              </a:extLst>
            </p:cNvPr>
            <p:cNvCxnSpPr/>
            <p:nvPr/>
          </p:nvCxnSpPr>
          <p:spPr>
            <a:xfrm>
              <a:off x="789272" y="5366698"/>
              <a:ext cx="2772075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B3D7B-4C9A-DCD4-E988-5E22FAE531E7}"/>
                </a:ext>
              </a:extLst>
            </p:cNvPr>
            <p:cNvSpPr txBox="1"/>
            <p:nvPr/>
          </p:nvSpPr>
          <p:spPr>
            <a:xfrm>
              <a:off x="1530418" y="4122817"/>
              <a:ext cx="1464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Inv</a:t>
              </a:r>
              <a:r>
                <a:rPr lang="es-ES" dirty="0"/>
                <a:t> vertical</a:t>
              </a:r>
            </a:p>
          </p:txBody>
        </p:sp>
        <p:pic>
          <p:nvPicPr>
            <p:cNvPr id="14" name="Picture 13" descr="A game board with chess pieces&#10;&#10;Description automatically generated">
              <a:extLst>
                <a:ext uri="{FF2B5EF4-FFF2-40B4-BE49-F238E27FC236}">
                  <a16:creationId xmlns:a16="http://schemas.microsoft.com/office/drawing/2014/main" id="{37CE9148-E2AF-CFB0-56B1-AA82B7AC1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74184" y="4503013"/>
              <a:ext cx="1724858" cy="1727369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D5F4B1-D6C0-9EF5-27FD-527D6DAF6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6613" y="4355608"/>
              <a:ext cx="0" cy="2006312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BBC450-576F-DC44-1FEE-3B9CA9013BE6}"/>
                </a:ext>
              </a:extLst>
            </p:cNvPr>
            <p:cNvSpPr txBox="1"/>
            <p:nvPr/>
          </p:nvSpPr>
          <p:spPr>
            <a:xfrm>
              <a:off x="3809026" y="4057033"/>
              <a:ext cx="2012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Inv</a:t>
              </a:r>
              <a:r>
                <a:rPr lang="es-ES" dirty="0"/>
                <a:t> horizontal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06B46B-1B98-8DA2-C245-8FCE3B481773}"/>
                </a:ext>
              </a:extLst>
            </p:cNvPr>
            <p:cNvSpPr txBox="1"/>
            <p:nvPr/>
          </p:nvSpPr>
          <p:spPr>
            <a:xfrm>
              <a:off x="6292060" y="4090452"/>
              <a:ext cx="2139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Rot</a:t>
              </a:r>
              <a:r>
                <a:rPr lang="es-ES" dirty="0"/>
                <a:t> 90º y </a:t>
              </a:r>
              <a:r>
                <a:rPr lang="es-ES" dirty="0" err="1"/>
                <a:t>inv</a:t>
              </a:r>
              <a:r>
                <a:rPr lang="es-ES" dirty="0"/>
                <a:t> vertical</a:t>
              </a:r>
            </a:p>
          </p:txBody>
        </p:sp>
        <p:pic>
          <p:nvPicPr>
            <p:cNvPr id="25" name="Picture 24" descr="A game board with chess pieces&#10;&#10;Description automatically generated">
              <a:extLst>
                <a:ext uri="{FF2B5EF4-FFF2-40B4-BE49-F238E27FC236}">
                  <a16:creationId xmlns:a16="http://schemas.microsoft.com/office/drawing/2014/main" id="{23A3EF24-98A1-D545-D3E7-C436496F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082415" y="2264446"/>
              <a:ext cx="1724858" cy="1727369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AAE333-AB0D-B8A7-C79F-16646A929C4E}"/>
                </a:ext>
              </a:extLst>
            </p:cNvPr>
            <p:cNvSpPr txBox="1"/>
            <p:nvPr/>
          </p:nvSpPr>
          <p:spPr>
            <a:xfrm>
              <a:off x="9300877" y="1814981"/>
              <a:ext cx="1216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Rot</a:t>
              </a:r>
              <a:r>
                <a:rPr lang="es-ES" dirty="0"/>
                <a:t> 270º</a:t>
              </a:r>
            </a:p>
          </p:txBody>
        </p:sp>
        <p:pic>
          <p:nvPicPr>
            <p:cNvPr id="27" name="Picture 26" descr="A game board with chess pieces&#10;&#10;Description automatically generated">
              <a:extLst>
                <a:ext uri="{FF2B5EF4-FFF2-40B4-BE49-F238E27FC236}">
                  <a16:creationId xmlns:a16="http://schemas.microsoft.com/office/drawing/2014/main" id="{D24EB9F5-033C-7AD7-771B-5B0030E55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6479556" y="4513879"/>
              <a:ext cx="1724858" cy="1727369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  <p:pic>
          <p:nvPicPr>
            <p:cNvPr id="28" name="Picture 27" descr="A game board with chess pieces&#10;&#10;Description automatically generated">
              <a:extLst>
                <a:ext uri="{FF2B5EF4-FFF2-40B4-BE49-F238E27FC236}">
                  <a16:creationId xmlns:a16="http://schemas.microsoft.com/office/drawing/2014/main" id="{C12078F0-46B3-1342-7A51-D1645B4F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9082416" y="4513879"/>
              <a:ext cx="1724858" cy="1727369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1846C9-7B0F-83F3-4FF8-65FDFC2FFEFF}"/>
                </a:ext>
              </a:extLst>
            </p:cNvPr>
            <p:cNvSpPr txBox="1"/>
            <p:nvPr/>
          </p:nvSpPr>
          <p:spPr>
            <a:xfrm>
              <a:off x="8917262" y="4122817"/>
              <a:ext cx="298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Rot</a:t>
              </a:r>
              <a:r>
                <a:rPr lang="es-ES" dirty="0"/>
                <a:t> 90º y </a:t>
              </a:r>
              <a:r>
                <a:rPr lang="es-ES" dirty="0" err="1"/>
                <a:t>inv</a:t>
              </a:r>
              <a:r>
                <a:rPr lang="es-ES" dirty="0"/>
                <a:t> horizontal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C460BF-A906-53D2-7486-1B0F7DC4AA9B}"/>
                </a:ext>
              </a:extLst>
            </p:cNvPr>
            <p:cNvSpPr txBox="1"/>
            <p:nvPr/>
          </p:nvSpPr>
          <p:spPr>
            <a:xfrm>
              <a:off x="8539117" y="617449"/>
              <a:ext cx="351866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dirty="0"/>
                <a:t>Solo 1/8 de las soluciones son esencialmente diferentes en este ejemplo.</a:t>
              </a:r>
            </a:p>
          </p:txBody>
        </p:sp>
        <p:sp>
          <p:nvSpPr>
            <p:cNvPr id="34" name="Arrow: Up 33">
              <a:extLst>
                <a:ext uri="{FF2B5EF4-FFF2-40B4-BE49-F238E27FC236}">
                  <a16:creationId xmlns:a16="http://schemas.microsoft.com/office/drawing/2014/main" id="{249EE6CA-23A8-DD20-0A6C-01965A8D3E29}"/>
                </a:ext>
              </a:extLst>
            </p:cNvPr>
            <p:cNvSpPr/>
            <p:nvPr/>
          </p:nvSpPr>
          <p:spPr>
            <a:xfrm rot="2332113" flipH="1">
              <a:off x="8092559" y="1239753"/>
              <a:ext cx="223710" cy="929138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0012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356C-8716-0E6E-C90D-0EBE35D5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Simetrías de las soluciones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D30FA-CD5A-8853-2305-6AE1A5205DA5}"/>
              </a:ext>
            </a:extLst>
          </p:cNvPr>
          <p:cNvSpPr txBox="1"/>
          <p:nvPr/>
        </p:nvSpPr>
        <p:spPr>
          <a:xfrm>
            <a:off x="899226" y="1747739"/>
            <a:ext cx="9905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¡No siempre es el caso! Hay soluciones que son invariantes bajo alguna de estas transformaciones de simetría. Por tanto, el grupo de soluciones similares a esa solución tiene menos de 8 elementos.</a:t>
            </a:r>
          </a:p>
        </p:txBody>
      </p:sp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8D72909A-0221-4697-668B-98F205639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12" y="3852817"/>
            <a:ext cx="2017708" cy="1983119"/>
          </a:xfrm>
          <a:prstGeom prst="rect">
            <a:avLst/>
          </a:prstGeom>
        </p:spPr>
      </p:pic>
      <p:pic>
        <p:nvPicPr>
          <p:cNvPr id="16" name="Picture 15" descr="A screenshot of a game&#10;&#10;Description automatically generated">
            <a:extLst>
              <a:ext uri="{FF2B5EF4-FFF2-40B4-BE49-F238E27FC236}">
                <a16:creationId xmlns:a16="http://schemas.microsoft.com/office/drawing/2014/main" id="{2630D0D8-FCAF-3A91-676E-8F09171EB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2180" y="3870112"/>
            <a:ext cx="2017708" cy="198311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FE7B35A-042F-A877-6445-B71D2F38F313}"/>
              </a:ext>
            </a:extLst>
          </p:cNvPr>
          <p:cNvSpPr/>
          <p:nvPr/>
        </p:nvSpPr>
        <p:spPr>
          <a:xfrm>
            <a:off x="5005136" y="4685559"/>
            <a:ext cx="847023" cy="317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33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4295B-0D6F-7770-803E-8D203F09C32B}"/>
              </a:ext>
            </a:extLst>
          </p:cNvPr>
          <p:cNvSpPr txBox="1"/>
          <p:nvPr/>
        </p:nvSpPr>
        <p:spPr>
          <a:xfrm>
            <a:off x="2058201" y="1944303"/>
            <a:ext cx="8075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/>
              <a:t>¡MUCHAS 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421354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D18D-294D-6A7A-1194-09B96FBF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D835E-E031-B07A-35DF-83CDD1B01F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9797" y="1421916"/>
            <a:ext cx="7277534" cy="463708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 dirty="0"/>
              <a:t>Los 2 objetivos del trabajo son diseñar 2 algoritmos para: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" sz="1600" dirty="0"/>
              <a:t>Comprobar si una configuración dada de reinas es válida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" sz="1600" dirty="0"/>
              <a:t>Colocar las reinas desde 0 de</a:t>
            </a:r>
            <a:r>
              <a:rPr lang="es-ES" sz="1600" b="1" dirty="0"/>
              <a:t> 1 </a:t>
            </a:r>
            <a:r>
              <a:rPr lang="es-ES" sz="1600" dirty="0"/>
              <a:t>forma válida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1600" dirty="0"/>
              <a:t>Ambos algoritmos se han realizado para tableros de </a:t>
            </a:r>
            <a:r>
              <a:rPr lang="es-ES" sz="1600" dirty="0" err="1"/>
              <a:t>NxN</a:t>
            </a:r>
            <a:r>
              <a:rPr lang="es-ES" sz="1600" dirty="0"/>
              <a:t>, donde se colocan/comprueban N reinas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1600" dirty="0"/>
              <a:t>Además, se analizará como escala el tiempo de ejecución de los algoritmos al aumentar el número de filas/columnas/reinas.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1600" b="1" dirty="0"/>
              <a:t>Se ha mejorado el algoritmo para encontrar todas las configuraciones posibles</a:t>
            </a:r>
            <a:r>
              <a:rPr lang="es-ES" sz="1600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Picture 8" descr="A game board with chess pieces&#10;&#10;Description automatically generated">
            <a:extLst>
              <a:ext uri="{FF2B5EF4-FFF2-40B4-BE49-F238E27FC236}">
                <a16:creationId xmlns:a16="http://schemas.microsoft.com/office/drawing/2014/main" id="{2A123267-9891-E919-880F-C26FB382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54" y="1713404"/>
            <a:ext cx="3426204" cy="343119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883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39F-41C9-8717-59E9-E581E396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Planteamiento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64EE-5276-D4D6-56EE-EAFB6E5E7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021" y="1316038"/>
            <a:ext cx="10299032" cy="4637087"/>
          </a:xfrm>
        </p:spPr>
        <p:txBody>
          <a:bodyPr/>
          <a:lstStyle/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Se numeran las N filas y N columnas desde 0 hasta N – 1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Como todas las reinas deben estar en columnas distintas, sus posiciones en el tablero se pueden expresar como una N-tupla, </a:t>
            </a:r>
            <a:r>
              <a:rPr lang="es-ES" dirty="0" err="1"/>
              <a:t>e.g</a:t>
            </a:r>
            <a:r>
              <a:rPr lang="es-ES" dirty="0"/>
              <a:t>., </a:t>
            </a:r>
            <a:r>
              <a:rPr lang="es-ES" b="1" dirty="0"/>
              <a:t>posiciones = (0, 2, 1, 3), </a:t>
            </a:r>
            <a:r>
              <a:rPr lang="es-ES" dirty="0"/>
              <a:t>donde el índice representa la columna y el valor asociado, la fila. En este ejemplo, la primera reina está en la fila 0, la segunda en la fila 2, etc.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Como todas las reinas deben estar en filas distintas, no puede haber número repetidos en la tupla.</a:t>
            </a:r>
          </a:p>
          <a:p>
            <a:pPr marL="457200" indent="-4572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Sin embargo, con esto no basta, ya que las reinas no pueden estar en la misma diagonal.</a:t>
            </a:r>
          </a:p>
        </p:txBody>
      </p:sp>
    </p:spTree>
    <p:extLst>
      <p:ext uri="{BB962C8B-B14F-4D97-AF65-F5344CB8AC3E}">
        <p14:creationId xmlns:p14="http://schemas.microsoft.com/office/powerpoint/2010/main" val="188615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602D-0076-EAD2-B358-C9F184C5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Planteamiento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BA712-D2ED-73CF-2EA8-B354DC77C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459" y="1601082"/>
            <a:ext cx="3225561" cy="4637087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dirty="0"/>
              <a:t>Las posiciones de las reinas deben cumplir que la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" dirty="0"/>
              <a:t>Suma de su columna y fila sea distinta al resto (distinta diagonal descendiente).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" dirty="0"/>
              <a:t>Resta de su columna y fila sea distinta al resto (distinta diagonal ascendente).</a:t>
            </a:r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1ED6D0-3B88-75D4-2348-2B2A883F604B}"/>
              </a:ext>
            </a:extLst>
          </p:cNvPr>
          <p:cNvGrpSpPr/>
          <p:nvPr/>
        </p:nvGrpSpPr>
        <p:grpSpPr>
          <a:xfrm>
            <a:off x="3513221" y="1913180"/>
            <a:ext cx="8489482" cy="4246702"/>
            <a:chOff x="2356360" y="1981025"/>
            <a:chExt cx="8489482" cy="42467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D4F29C8-CE02-58BD-28EA-26EB0085D586}"/>
                </a:ext>
              </a:extLst>
            </p:cNvPr>
            <p:cNvGrpSpPr/>
            <p:nvPr/>
          </p:nvGrpSpPr>
          <p:grpSpPr>
            <a:xfrm>
              <a:off x="2356360" y="1981025"/>
              <a:ext cx="6569824" cy="4246702"/>
              <a:chOff x="4531670" y="2048402"/>
              <a:chExt cx="6569824" cy="424670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257EBA-06F3-22C8-FFC7-15AEF4DC6FC2}"/>
                  </a:ext>
                </a:extLst>
              </p:cNvPr>
              <p:cNvSpPr txBox="1"/>
              <p:nvPr/>
            </p:nvSpPr>
            <p:spPr>
              <a:xfrm>
                <a:off x="7353701" y="5925772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77030-A11A-63A1-CE26-20D6A56C7903}"/>
                  </a:ext>
                </a:extLst>
              </p:cNvPr>
              <p:cNvSpPr txBox="1"/>
              <p:nvPr/>
            </p:nvSpPr>
            <p:spPr>
              <a:xfrm>
                <a:off x="7852610" y="5925772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20ADE5-ED4B-26B3-EC25-6DE77FE02E30}"/>
                  </a:ext>
                </a:extLst>
              </p:cNvPr>
              <p:cNvSpPr txBox="1"/>
              <p:nvPr/>
            </p:nvSpPr>
            <p:spPr>
              <a:xfrm>
                <a:off x="8309811" y="5916143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2A7572-B9CA-FA01-CFC0-7CB7BFFC5BF8}"/>
                  </a:ext>
                </a:extLst>
              </p:cNvPr>
              <p:cNvSpPr txBox="1"/>
              <p:nvPr/>
            </p:nvSpPr>
            <p:spPr>
              <a:xfrm>
                <a:off x="8795887" y="5916147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3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6F3D5-7E65-67A2-0DA2-9D6482792B09}"/>
                  </a:ext>
                </a:extLst>
              </p:cNvPr>
              <p:cNvSpPr txBox="1"/>
              <p:nvPr/>
            </p:nvSpPr>
            <p:spPr>
              <a:xfrm>
                <a:off x="9277862" y="5916145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46405-6584-E7D9-D63C-7B4B0137C663}"/>
                  </a:ext>
                </a:extLst>
              </p:cNvPr>
              <p:cNvSpPr txBox="1"/>
              <p:nvPr/>
            </p:nvSpPr>
            <p:spPr>
              <a:xfrm>
                <a:off x="10188159" y="5916147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4AB0E1-EE98-ED39-0C12-82D31E8C637C}"/>
                  </a:ext>
                </a:extLst>
              </p:cNvPr>
              <p:cNvSpPr txBox="1"/>
              <p:nvPr/>
            </p:nvSpPr>
            <p:spPr>
              <a:xfrm>
                <a:off x="9727044" y="5914543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AFB8BC-2809-FCC5-4AD2-09895879B8BB}"/>
                  </a:ext>
                </a:extLst>
              </p:cNvPr>
              <p:cNvSpPr txBox="1"/>
              <p:nvPr/>
            </p:nvSpPr>
            <p:spPr>
              <a:xfrm>
                <a:off x="10695091" y="5914543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3754AD-CEA7-25B9-8555-6F52587FE995}"/>
                  </a:ext>
                </a:extLst>
              </p:cNvPr>
              <p:cNvSpPr txBox="1"/>
              <p:nvPr/>
            </p:nvSpPr>
            <p:spPr>
              <a:xfrm>
                <a:off x="6800965" y="5499944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1D49BA-FC3F-9997-F184-C5B364224169}"/>
                  </a:ext>
                </a:extLst>
              </p:cNvPr>
              <p:cNvSpPr txBox="1"/>
              <p:nvPr/>
            </p:nvSpPr>
            <p:spPr>
              <a:xfrm>
                <a:off x="6804173" y="4935975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6B92A6-2B1F-757D-A77F-CFBE0CC1FA82}"/>
                  </a:ext>
                </a:extLst>
              </p:cNvPr>
              <p:cNvSpPr txBox="1"/>
              <p:nvPr/>
            </p:nvSpPr>
            <p:spPr>
              <a:xfrm>
                <a:off x="6800964" y="4469325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A755B-6D97-3FB4-3E20-E22A1444A539}"/>
                  </a:ext>
                </a:extLst>
              </p:cNvPr>
              <p:cNvSpPr txBox="1"/>
              <p:nvPr/>
            </p:nvSpPr>
            <p:spPr>
              <a:xfrm>
                <a:off x="6800964" y="4002675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A74C4-9B29-E31F-3E66-F7D9569CBEFC}"/>
                  </a:ext>
                </a:extLst>
              </p:cNvPr>
              <p:cNvSpPr txBox="1"/>
              <p:nvPr/>
            </p:nvSpPr>
            <p:spPr>
              <a:xfrm>
                <a:off x="6800962" y="3505911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06EFC1-77DB-7953-FBC8-E9EF180D87EE}"/>
                  </a:ext>
                </a:extLst>
              </p:cNvPr>
              <p:cNvSpPr txBox="1"/>
              <p:nvPr/>
            </p:nvSpPr>
            <p:spPr>
              <a:xfrm>
                <a:off x="6800962" y="3009147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A0E84D-E5D0-807B-957C-2AB60789B949}"/>
                  </a:ext>
                </a:extLst>
              </p:cNvPr>
              <p:cNvSpPr txBox="1"/>
              <p:nvPr/>
            </p:nvSpPr>
            <p:spPr>
              <a:xfrm>
                <a:off x="6800963" y="2542679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84B5B3-E0BC-C8A3-F980-0FFE9E106D09}"/>
                  </a:ext>
                </a:extLst>
              </p:cNvPr>
              <p:cNvSpPr txBox="1"/>
              <p:nvPr/>
            </p:nvSpPr>
            <p:spPr>
              <a:xfrm>
                <a:off x="6800962" y="2098026"/>
                <a:ext cx="279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7</a:t>
                </a:r>
              </a:p>
            </p:txBody>
          </p:sp>
          <p:pic>
            <p:nvPicPr>
              <p:cNvPr id="25" name="Picture 24" descr="A game board with chess pieces">
                <a:extLst>
                  <a:ext uri="{FF2B5EF4-FFF2-40B4-BE49-F238E27FC236}">
                    <a16:creationId xmlns:a16="http://schemas.microsoft.com/office/drawing/2014/main" id="{4DD6CF87-BCAA-5501-FB94-CD8BB8E82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2202" y="2048402"/>
                <a:ext cx="3709292" cy="3693047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1BDFA43-FD60-BAC6-A3D7-3DAAAE87A0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26480" y="2889305"/>
                <a:ext cx="2531444" cy="3045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4C42FF-3662-E017-EDF0-555102D1ABC0}"/>
                  </a:ext>
                </a:extLst>
              </p:cNvPr>
              <p:cNvSpPr txBox="1"/>
              <p:nvPr/>
            </p:nvSpPr>
            <p:spPr>
              <a:xfrm>
                <a:off x="4531670" y="2679054"/>
                <a:ext cx="165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Col - fil =  -2 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E33C74B-B84C-AC86-FB53-45CC42CD00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5123" y="3942447"/>
                <a:ext cx="1629343" cy="1552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EFA03E-CD00-1A7C-0140-703E5F721B25}"/>
                  </a:ext>
                </a:extLst>
              </p:cNvPr>
              <p:cNvSpPr txBox="1"/>
              <p:nvPr/>
            </p:nvSpPr>
            <p:spPr>
              <a:xfrm>
                <a:off x="4654215" y="3710260"/>
                <a:ext cx="1565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Col - fil =  -2 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9E203D0-3D35-459F-C36A-7C1EEB2268FA}"/>
                </a:ext>
              </a:extLst>
            </p:cNvPr>
            <p:cNvGrpSpPr/>
            <p:nvPr/>
          </p:nvGrpSpPr>
          <p:grpSpPr>
            <a:xfrm>
              <a:off x="8012849" y="2005708"/>
              <a:ext cx="2832993" cy="1423292"/>
              <a:chOff x="8012849" y="2005708"/>
              <a:chExt cx="2832993" cy="1423292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4D7AFD1-2532-E18C-9446-46EFE813C2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2849" y="2209187"/>
                <a:ext cx="1222231" cy="3317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193BCC-272E-1549-1B70-A60E6115D86C}"/>
                  </a:ext>
                </a:extLst>
              </p:cNvPr>
              <p:cNvSpPr txBox="1"/>
              <p:nvPr/>
            </p:nvSpPr>
            <p:spPr>
              <a:xfrm>
                <a:off x="9257901" y="2005708"/>
                <a:ext cx="158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Col + fil =  11 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2FB96B0-57DC-02D5-C289-4185ACE72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98914" y="3272681"/>
                <a:ext cx="458987" cy="15631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6751CB-781E-62C2-CF0F-532749002272}"/>
                  </a:ext>
                </a:extLst>
              </p:cNvPr>
              <p:cNvSpPr txBox="1"/>
              <p:nvPr/>
            </p:nvSpPr>
            <p:spPr>
              <a:xfrm>
                <a:off x="9257901" y="3059668"/>
                <a:ext cx="1587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Col + fil =  11 </a:t>
                </a:r>
              </a:p>
            </p:txBody>
          </p:sp>
        </p:grp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A3BFFA-03EE-950F-4801-CF9FA0BF1250}"/>
              </a:ext>
            </a:extLst>
          </p:cNvPr>
          <p:cNvCxnSpPr/>
          <p:nvPr/>
        </p:nvCxnSpPr>
        <p:spPr>
          <a:xfrm>
            <a:off x="9133571" y="2818197"/>
            <a:ext cx="506932" cy="48723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7FCCF-5651-E304-8894-3DF70969C68D}"/>
              </a:ext>
            </a:extLst>
          </p:cNvPr>
          <p:cNvCxnSpPr>
            <a:cxnSpLocks/>
          </p:cNvCxnSpPr>
          <p:nvPr/>
        </p:nvCxnSpPr>
        <p:spPr>
          <a:xfrm flipV="1">
            <a:off x="7286635" y="3296605"/>
            <a:ext cx="490803" cy="46309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BB0B-102F-1F12-D9B5-68B55935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Algoritmo de comprobación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20F61-B2FC-B7F9-6F24-2F12EB6ED5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641" y="1316038"/>
            <a:ext cx="10558915" cy="4637087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0. Las posiciones de las reinas se pasan en representación de una N-tupla, que denominaremos </a:t>
            </a:r>
            <a:r>
              <a:rPr lang="es-ES" b="1" dirty="0"/>
              <a:t>posiciones</a:t>
            </a:r>
            <a:r>
              <a:rPr lang="es-ES" dirty="0"/>
              <a:t>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1. Se definen los conjuntos </a:t>
            </a:r>
            <a:r>
              <a:rPr lang="es-ES" b="1" dirty="0"/>
              <a:t>fila</a:t>
            </a:r>
            <a:r>
              <a:rPr lang="es-ES" dirty="0"/>
              <a:t>, </a:t>
            </a:r>
            <a:r>
              <a:rPr lang="es-ES" b="1" dirty="0"/>
              <a:t>suma</a:t>
            </a:r>
            <a:r>
              <a:rPr lang="es-ES" dirty="0"/>
              <a:t> y </a:t>
            </a:r>
            <a:r>
              <a:rPr lang="es-ES" b="1" dirty="0"/>
              <a:t>resta</a:t>
            </a:r>
            <a:r>
              <a:rPr lang="es-ES" dirty="0"/>
              <a:t> que inicialmente están vacíos.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2. Se itera a lo largo de las N columnas:</a:t>
            </a:r>
          </a:p>
          <a:p>
            <a:pPr marL="2160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2.1. Se comprueba que la fila en la que se encuentra la reina no ha sido ocupada previamente (pertenece a </a:t>
            </a:r>
            <a:r>
              <a:rPr lang="es-ES" b="1" dirty="0"/>
              <a:t>fila</a:t>
            </a:r>
            <a:r>
              <a:rPr lang="es-ES" dirty="0"/>
              <a:t>).</a:t>
            </a:r>
          </a:p>
          <a:p>
            <a:pPr marL="2160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2.2. Se comprueba que la diagonal descendiente en la que se encuentra no ha sido ocupada previamente (pertenece a </a:t>
            </a:r>
            <a:r>
              <a:rPr lang="es-ES" b="1" dirty="0"/>
              <a:t>suma</a:t>
            </a:r>
            <a:r>
              <a:rPr lang="es-ES" dirty="0"/>
              <a:t>).</a:t>
            </a:r>
          </a:p>
          <a:p>
            <a:pPr marL="2160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3.3 Se comprueba que la diagonal ascendiente en la que se encuentra no ha sida ocupada previamente (pertenece a </a:t>
            </a:r>
            <a:r>
              <a:rPr lang="es-ES" b="1" dirty="0"/>
              <a:t>resta</a:t>
            </a:r>
            <a:r>
              <a:rPr lang="es-ES" dirty="0"/>
              <a:t>).</a:t>
            </a:r>
          </a:p>
          <a:p>
            <a:pPr marL="2160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3.4 Si se cumple al menos 1 de las pertenencias, se devuelve </a:t>
            </a:r>
            <a:r>
              <a:rPr lang="es-ES" b="1" dirty="0"/>
              <a:t>False </a:t>
            </a:r>
            <a:r>
              <a:rPr lang="es-ES" dirty="0"/>
              <a:t>(la configuración no es válida). En caso contrario, se añade la fila correspondiente a </a:t>
            </a:r>
            <a:r>
              <a:rPr lang="es-ES" b="1" dirty="0"/>
              <a:t>fila</a:t>
            </a:r>
            <a:r>
              <a:rPr lang="es-ES" dirty="0"/>
              <a:t>, la suma de columna y fila a </a:t>
            </a:r>
            <a:r>
              <a:rPr lang="es-ES" b="1" dirty="0"/>
              <a:t>suma</a:t>
            </a:r>
            <a:r>
              <a:rPr lang="es-ES" dirty="0"/>
              <a:t>, y la resta de columna y fila a </a:t>
            </a:r>
            <a:r>
              <a:rPr lang="es-ES" b="1" dirty="0"/>
              <a:t>resta</a:t>
            </a:r>
            <a:r>
              <a:rPr lang="es-ES" dirty="0"/>
              <a:t>.</a:t>
            </a:r>
            <a:endParaRPr lang="es-ES" b="1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dirty="0"/>
              <a:t>3. Si se finaliza el bucle, se devuelve </a:t>
            </a:r>
            <a:r>
              <a:rPr lang="es-ES" b="1" dirty="0"/>
              <a:t>True</a:t>
            </a:r>
            <a:r>
              <a:rPr lang="es-ES" dirty="0"/>
              <a:t> (la configuración es válida).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16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C2A-B412-8857-C4EF-EE7874C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colocación: Ejemplo 4x4</a:t>
            </a:r>
          </a:p>
        </p:txBody>
      </p:sp>
      <p:pic>
        <p:nvPicPr>
          <p:cNvPr id="27" name="Picture 26" descr="A screenshot of a game&#10;&#10;Description automatically generated">
            <a:extLst>
              <a:ext uri="{FF2B5EF4-FFF2-40B4-BE49-F238E27FC236}">
                <a16:creationId xmlns:a16="http://schemas.microsoft.com/office/drawing/2014/main" id="{9D91FFAA-2DB0-9223-C20F-425487627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06" y="2406316"/>
            <a:ext cx="3307387" cy="32883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2B0595-57CC-E7D7-FED3-501E52FBB80C}"/>
              </a:ext>
            </a:extLst>
          </p:cNvPr>
          <p:cNvSpPr txBox="1"/>
          <p:nvPr/>
        </p:nvSpPr>
        <p:spPr>
          <a:xfrm>
            <a:off x="587141" y="3262964"/>
            <a:ext cx="3570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columna donde se desea colocar una reina.</a:t>
            </a:r>
          </a:p>
          <a:p>
            <a:endParaRPr lang="es-ES" dirty="0"/>
          </a:p>
          <a:p>
            <a:r>
              <a:rPr lang="es-ES" dirty="0"/>
              <a:t>j = índice de la fila escogida en la lista de filas disponibles</a:t>
            </a:r>
          </a:p>
          <a:p>
            <a:endParaRPr lang="es-E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600831-778B-BF58-3019-89734C0FA802}"/>
              </a:ext>
            </a:extLst>
          </p:cNvPr>
          <p:cNvSpPr txBox="1"/>
          <p:nvPr/>
        </p:nvSpPr>
        <p:spPr>
          <a:xfrm>
            <a:off x="8102867" y="3262964"/>
            <a:ext cx="85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1</a:t>
            </a:r>
          </a:p>
          <a:p>
            <a:endParaRPr lang="es-ES" dirty="0"/>
          </a:p>
          <a:p>
            <a:r>
              <a:rPr lang="es-ES" dirty="0"/>
              <a:t>j = 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161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C2A-B412-8857-C4EF-EE7874C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colocación: Ejemplo 4x4</a:t>
            </a:r>
          </a:p>
        </p:txBody>
      </p:sp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EE60718F-93DE-F3BF-4C58-7F60C217B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00" y="2377441"/>
            <a:ext cx="3250199" cy="3231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470D23-6BB8-60BC-B98D-31A526E05D7B}"/>
              </a:ext>
            </a:extLst>
          </p:cNvPr>
          <p:cNvSpPr txBox="1"/>
          <p:nvPr/>
        </p:nvSpPr>
        <p:spPr>
          <a:xfrm>
            <a:off x="8102867" y="3262964"/>
            <a:ext cx="85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2</a:t>
            </a:r>
          </a:p>
          <a:p>
            <a:endParaRPr lang="es-ES" dirty="0"/>
          </a:p>
          <a:p>
            <a:r>
              <a:rPr lang="es-ES" dirty="0"/>
              <a:t>j = 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362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EC2A-B412-8857-C4EF-EE7874C9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Algoritmo de colocación: Ejemplo 4x4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28194AC5-3399-6113-4A53-899BDB66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06" y="2477480"/>
            <a:ext cx="3307387" cy="3212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8A874-7AC0-B70C-0F47-856C7964C4F5}"/>
              </a:ext>
            </a:extLst>
          </p:cNvPr>
          <p:cNvSpPr txBox="1"/>
          <p:nvPr/>
        </p:nvSpPr>
        <p:spPr>
          <a:xfrm>
            <a:off x="8102867" y="3262964"/>
            <a:ext cx="858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 = 1</a:t>
            </a:r>
          </a:p>
          <a:p>
            <a:endParaRPr lang="es-ES" dirty="0"/>
          </a:p>
          <a:p>
            <a:r>
              <a:rPr lang="es-ES" dirty="0"/>
              <a:t>j = 1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8372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pinC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6D43"/>
      </a:accent1>
      <a:accent2>
        <a:srgbClr val="002D3C"/>
      </a:accent2>
      <a:accent3>
        <a:srgbClr val="ECECED"/>
      </a:accent3>
      <a:accent4>
        <a:srgbClr val="000000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Eviden">
      <a:majorFont>
        <a:latin typeface="Montserrat 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viden Orange">
      <a:srgbClr val="FF6D43"/>
    </a:custClr>
    <a:custClr name="Deep Blue">
      <a:srgbClr val="002D3C"/>
    </a:custClr>
    <a:custClr name="Light Gray">
      <a:srgbClr val="ECECED"/>
    </a:custClr>
    <a:custClr name="Black">
      <a:srgbClr val="00000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3" id="{53025FF8-1AA2-3E4A-A391-4A71322E2734}" vid="{101AAFFE-C9D7-BF49-8F77-20878D5B85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31913</TotalTime>
  <Words>1022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Lucida Sans Unicode</vt:lpstr>
      <vt:lpstr>Montserrat</vt:lpstr>
      <vt:lpstr>Montserrat Bold</vt:lpstr>
      <vt:lpstr>Montserrat Medium</vt:lpstr>
      <vt:lpstr>Montserrat Regular</vt:lpstr>
      <vt:lpstr>Montserrat SemiBold</vt:lpstr>
      <vt:lpstr>Raleway Light</vt:lpstr>
      <vt:lpstr>Tema de Office</vt:lpstr>
      <vt:lpstr>Problema de las 8 reinas (y generalización a N reinas)</vt:lpstr>
      <vt:lpstr>1. Enunciado del problema</vt:lpstr>
      <vt:lpstr>2. Objetivos</vt:lpstr>
      <vt:lpstr>3. Planteamiento </vt:lpstr>
      <vt:lpstr>3. Planteamiento</vt:lpstr>
      <vt:lpstr>4. Algoritmo de comprobación</vt:lpstr>
      <vt:lpstr>5. Algoritmo de colocación: Ejemplo 4x4</vt:lpstr>
      <vt:lpstr>5. Algoritmo de colocación: Ejemplo 4x4</vt:lpstr>
      <vt:lpstr>5. Algoritmo de colocación: Ejemplo 4x4</vt:lpstr>
      <vt:lpstr>5. Algoritmo de colocación: Ejemplo 4x4</vt:lpstr>
      <vt:lpstr>5. Algoritmo de colocación: Ejemplo 4x4</vt:lpstr>
      <vt:lpstr>5. Algoritmo de colocación: Ejemplo 4x4</vt:lpstr>
      <vt:lpstr>5. Algoritmo de colocación: Ejemplo 4x4</vt:lpstr>
      <vt:lpstr>5. Algoritmo de colocación: Ejemplo 4x4</vt:lpstr>
      <vt:lpstr>5. Algoritmo de colocación (NxN)</vt:lpstr>
      <vt:lpstr>6. Análisis del tiempo de ejecución (1 solución)</vt:lpstr>
      <vt:lpstr>6. Análisis del tiempo de ejecución (todas las soluciones)</vt:lpstr>
      <vt:lpstr>7. Análisis del número de soluciones</vt:lpstr>
      <vt:lpstr>7. Análisis del número de soluciones</vt:lpstr>
      <vt:lpstr>7. Conclusión</vt:lpstr>
      <vt:lpstr>Simetrías de las soluciones</vt:lpstr>
      <vt:lpstr>Simetrías de las soluciones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las 8 reinas (y generalización a N reinas)</dc:title>
  <dc:creator>Cesar Hernando de la Fuente</dc:creator>
  <cp:lastModifiedBy>César Hernando</cp:lastModifiedBy>
  <cp:revision>1</cp:revision>
  <dcterms:created xsi:type="dcterms:W3CDTF">2024-07-09T10:15:54Z</dcterms:created>
  <dcterms:modified xsi:type="dcterms:W3CDTF">2024-08-07T08:23:18Z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2024-07-09T13:16:13Z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bc8ab0c9-230c-4044-93f6-70d18121d635</vt:lpwstr>
  </property>
  <property fmtid="{D5CDD505-2E9C-101B-9397-08002B2CF9AE}" pid="8" name="MSIP_Label_ecb69475-382c-4c7a-b21d-8ca64eeef1bd_ContentBits">
    <vt:lpwstr>0</vt:lpwstr>
  </property>
</Properties>
</file>