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1" r:id="rId2"/>
    <p:sldId id="293" r:id="rId3"/>
    <p:sldId id="295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292" r:id="rId16"/>
    <p:sldId id="296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67E50"/>
    <a:srgbClr val="FF5050"/>
    <a:srgbClr val="D60093"/>
    <a:srgbClr val="D1D1D1"/>
    <a:srgbClr val="E55C3C"/>
    <a:srgbClr val="E4E4E4"/>
    <a:srgbClr val="1B4859"/>
    <a:srgbClr val="173B49"/>
    <a:srgbClr val="E84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DF2BC-1515-45C8-B350-DFA3F65FDD8E}" v="462" dt="2025-06-27T07:12:57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57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Hernando De la Fuente" userId="b7c21a4c-09f0-4b22-ba1c-bc46f70ab078" providerId="ADAL" clId="{1E7DF2BC-1515-45C8-B350-DFA3F65FDD8E}"/>
    <pc:docChg chg="undo custSel addSld modSld sldOrd">
      <pc:chgData name="Cesar Hernando De la Fuente" userId="b7c21a4c-09f0-4b22-ba1c-bc46f70ab078" providerId="ADAL" clId="{1E7DF2BC-1515-45C8-B350-DFA3F65FDD8E}" dt="2025-07-03T07:49:58.613" v="1742" actId="1076"/>
      <pc:docMkLst>
        <pc:docMk/>
      </pc:docMkLst>
      <pc:sldChg chg="modSp mod ord">
        <pc:chgData name="Cesar Hernando De la Fuente" userId="b7c21a4c-09f0-4b22-ba1c-bc46f70ab078" providerId="ADAL" clId="{1E7DF2BC-1515-45C8-B350-DFA3F65FDD8E}" dt="2025-06-27T07:12:12.406" v="1731" actId="20577"/>
        <pc:sldMkLst>
          <pc:docMk/>
          <pc:sldMk cId="608248080" sldId="292"/>
        </pc:sldMkLst>
        <pc:spChg chg="mod">
          <ac:chgData name="Cesar Hernando De la Fuente" userId="b7c21a4c-09f0-4b22-ba1c-bc46f70ab078" providerId="ADAL" clId="{1E7DF2BC-1515-45C8-B350-DFA3F65FDD8E}" dt="2025-06-27T07:12:12.406" v="1731" actId="20577"/>
          <ac:spMkLst>
            <pc:docMk/>
            <pc:sldMk cId="608248080" sldId="292"/>
            <ac:spMk id="3" creationId="{B91E408F-D1CA-E0D6-DC68-3A8E2165495A}"/>
          </ac:spMkLst>
        </pc:spChg>
      </pc:sldChg>
      <pc:sldChg chg="modSp mod">
        <pc:chgData name="Cesar Hernando De la Fuente" userId="b7c21a4c-09f0-4b22-ba1c-bc46f70ab078" providerId="ADAL" clId="{1E7DF2BC-1515-45C8-B350-DFA3F65FDD8E}" dt="2025-06-27T07:13:44.763" v="1741" actId="20577"/>
        <pc:sldMkLst>
          <pc:docMk/>
          <pc:sldMk cId="2373534804" sldId="296"/>
        </pc:sldMkLst>
        <pc:spChg chg="mod">
          <ac:chgData name="Cesar Hernando De la Fuente" userId="b7c21a4c-09f0-4b22-ba1c-bc46f70ab078" providerId="ADAL" clId="{1E7DF2BC-1515-45C8-B350-DFA3F65FDD8E}" dt="2025-06-27T07:13:44.763" v="1741" actId="20577"/>
          <ac:spMkLst>
            <pc:docMk/>
            <pc:sldMk cId="2373534804" sldId="296"/>
            <ac:spMk id="2" creationId="{AEB956C4-CC42-B817-738D-11C134EABA6B}"/>
          </ac:spMkLst>
        </pc:spChg>
      </pc:sldChg>
      <pc:sldChg chg="addSp modSp mod modAnim">
        <pc:chgData name="Cesar Hernando De la Fuente" userId="b7c21a4c-09f0-4b22-ba1c-bc46f70ab078" providerId="ADAL" clId="{1E7DF2BC-1515-45C8-B350-DFA3F65FDD8E}" dt="2025-07-03T07:49:58.613" v="1742" actId="1076"/>
        <pc:sldMkLst>
          <pc:docMk/>
          <pc:sldMk cId="3715223725" sldId="301"/>
        </pc:sldMkLst>
        <pc:spChg chg="mod">
          <ac:chgData name="Cesar Hernando De la Fuente" userId="b7c21a4c-09f0-4b22-ba1c-bc46f70ab078" providerId="ADAL" clId="{1E7DF2BC-1515-45C8-B350-DFA3F65FDD8E}" dt="2025-06-27T06:14:10.704" v="24" actId="948"/>
          <ac:spMkLst>
            <pc:docMk/>
            <pc:sldMk cId="3715223725" sldId="301"/>
            <ac:spMk id="4" creationId="{760D0956-528E-8791-A462-707E76D3FF0B}"/>
          </ac:spMkLst>
        </pc:spChg>
        <pc:spChg chg="add mod">
          <ac:chgData name="Cesar Hernando De la Fuente" userId="b7c21a4c-09f0-4b22-ba1c-bc46f70ab078" providerId="ADAL" clId="{1E7DF2BC-1515-45C8-B350-DFA3F65FDD8E}" dt="2025-06-27T06:20:17.129" v="103" actId="1076"/>
          <ac:spMkLst>
            <pc:docMk/>
            <pc:sldMk cId="3715223725" sldId="301"/>
            <ac:spMk id="11" creationId="{E9F33EEC-5579-3097-8C14-6579120CC9C9}"/>
          </ac:spMkLst>
        </pc:spChg>
        <pc:spChg chg="add mod">
          <ac:chgData name="Cesar Hernando De la Fuente" userId="b7c21a4c-09f0-4b22-ba1c-bc46f70ab078" providerId="ADAL" clId="{1E7DF2BC-1515-45C8-B350-DFA3F65FDD8E}" dt="2025-06-27T06:20:13.453" v="102" actId="1076"/>
          <ac:spMkLst>
            <pc:docMk/>
            <pc:sldMk cId="3715223725" sldId="301"/>
            <ac:spMk id="12" creationId="{6C6FD2A9-F6FE-1D44-1A0F-AE76B3DA00B6}"/>
          </ac:spMkLst>
        </pc:spChg>
        <pc:spChg chg="add mod">
          <ac:chgData name="Cesar Hernando De la Fuente" userId="b7c21a4c-09f0-4b22-ba1c-bc46f70ab078" providerId="ADAL" clId="{1E7DF2BC-1515-45C8-B350-DFA3F65FDD8E}" dt="2025-06-27T06:34:32.470" v="246" actId="1076"/>
          <ac:spMkLst>
            <pc:docMk/>
            <pc:sldMk cId="3715223725" sldId="301"/>
            <ac:spMk id="19" creationId="{916D5285-3A1D-F826-DB66-B63D5A3DBD26}"/>
          </ac:spMkLst>
        </pc:spChg>
        <pc:spChg chg="add mod">
          <ac:chgData name="Cesar Hernando De la Fuente" userId="b7c21a4c-09f0-4b22-ba1c-bc46f70ab078" providerId="ADAL" clId="{1E7DF2BC-1515-45C8-B350-DFA3F65FDD8E}" dt="2025-06-27T06:34:53.389" v="252" actId="1076"/>
          <ac:spMkLst>
            <pc:docMk/>
            <pc:sldMk cId="3715223725" sldId="301"/>
            <ac:spMk id="20" creationId="{7216D259-4504-5690-E0A8-42F5E2924BD4}"/>
          </ac:spMkLst>
        </pc:spChg>
        <pc:spChg chg="add mod">
          <ac:chgData name="Cesar Hernando De la Fuente" userId="b7c21a4c-09f0-4b22-ba1c-bc46f70ab078" providerId="ADAL" clId="{1E7DF2BC-1515-45C8-B350-DFA3F65FDD8E}" dt="2025-06-27T06:34:43.843" v="250" actId="1076"/>
          <ac:spMkLst>
            <pc:docMk/>
            <pc:sldMk cId="3715223725" sldId="301"/>
            <ac:spMk id="21" creationId="{82AE3E3B-0C89-D26A-FBFA-06D815780AFE}"/>
          </ac:spMkLst>
        </pc:spChg>
        <pc:spChg chg="add mod">
          <ac:chgData name="Cesar Hernando De la Fuente" userId="b7c21a4c-09f0-4b22-ba1c-bc46f70ab078" providerId="ADAL" clId="{1E7DF2BC-1515-45C8-B350-DFA3F65FDD8E}" dt="2025-06-27T06:34:58.542" v="254" actId="1076"/>
          <ac:spMkLst>
            <pc:docMk/>
            <pc:sldMk cId="3715223725" sldId="301"/>
            <ac:spMk id="22" creationId="{6DF02DEF-2061-FC2B-837A-7531DC58DC0A}"/>
          </ac:spMkLst>
        </pc:spChg>
        <pc:spChg chg="add mod">
          <ac:chgData name="Cesar Hernando De la Fuente" userId="b7c21a4c-09f0-4b22-ba1c-bc46f70ab078" providerId="ADAL" clId="{1E7DF2BC-1515-45C8-B350-DFA3F65FDD8E}" dt="2025-06-27T06:35:07.999" v="258" actId="1076"/>
          <ac:spMkLst>
            <pc:docMk/>
            <pc:sldMk cId="3715223725" sldId="301"/>
            <ac:spMk id="23" creationId="{F76BAD8B-8B08-FEC2-6F66-F85A8C8B0756}"/>
          </ac:spMkLst>
        </pc:spChg>
        <pc:spChg chg="add mod">
          <ac:chgData name="Cesar Hernando De la Fuente" userId="b7c21a4c-09f0-4b22-ba1c-bc46f70ab078" providerId="ADAL" clId="{1E7DF2BC-1515-45C8-B350-DFA3F65FDD8E}" dt="2025-06-27T06:32:10.161" v="243" actId="20577"/>
          <ac:spMkLst>
            <pc:docMk/>
            <pc:sldMk cId="3715223725" sldId="301"/>
            <ac:spMk id="25" creationId="{0546A17F-EBBC-0774-0DD9-0185D33296B3}"/>
          </ac:spMkLst>
        </pc:spChg>
        <pc:spChg chg="add mod">
          <ac:chgData name="Cesar Hernando De la Fuente" userId="b7c21a4c-09f0-4b22-ba1c-bc46f70ab078" providerId="ADAL" clId="{1E7DF2BC-1515-45C8-B350-DFA3F65FDD8E}" dt="2025-06-27T06:32:19.595" v="244" actId="1076"/>
          <ac:spMkLst>
            <pc:docMk/>
            <pc:sldMk cId="3715223725" sldId="301"/>
            <ac:spMk id="27" creationId="{7FA40B73-D150-6C17-94F0-4B51E1A7A11F}"/>
          </ac:spMkLst>
        </pc:spChg>
        <pc:spChg chg="add mod">
          <ac:chgData name="Cesar Hernando De la Fuente" userId="b7c21a4c-09f0-4b22-ba1c-bc46f70ab078" providerId="ADAL" clId="{1E7DF2BC-1515-45C8-B350-DFA3F65FDD8E}" dt="2025-06-27T06:35:18.847" v="261" actId="1076"/>
          <ac:spMkLst>
            <pc:docMk/>
            <pc:sldMk cId="3715223725" sldId="301"/>
            <ac:spMk id="28" creationId="{9AE583D2-F232-C105-72BB-0CCD718955D2}"/>
          </ac:spMkLst>
        </pc:spChg>
        <pc:spChg chg="add mod">
          <ac:chgData name="Cesar Hernando De la Fuente" userId="b7c21a4c-09f0-4b22-ba1c-bc46f70ab078" providerId="ADAL" clId="{1E7DF2BC-1515-45C8-B350-DFA3F65FDD8E}" dt="2025-06-27T07:12:57.664" v="1732" actId="20577"/>
          <ac:spMkLst>
            <pc:docMk/>
            <pc:sldMk cId="3715223725" sldId="301"/>
            <ac:spMk id="29" creationId="{559817FD-9746-5D27-87A2-3513B3C6522F}"/>
          </ac:spMkLst>
        </pc:spChg>
        <pc:spChg chg="add mod">
          <ac:chgData name="Cesar Hernando De la Fuente" userId="b7c21a4c-09f0-4b22-ba1c-bc46f70ab078" providerId="ADAL" clId="{1E7DF2BC-1515-45C8-B350-DFA3F65FDD8E}" dt="2025-06-27T06:37:10.940" v="367" actId="571"/>
          <ac:spMkLst>
            <pc:docMk/>
            <pc:sldMk cId="3715223725" sldId="301"/>
            <ac:spMk id="30" creationId="{FCD42895-5177-5BD0-2D24-6B4FFD2F11F3}"/>
          </ac:spMkLst>
        </pc:spChg>
        <pc:spChg chg="add mod">
          <ac:chgData name="Cesar Hernando De la Fuente" userId="b7c21a4c-09f0-4b22-ba1c-bc46f70ab078" providerId="ADAL" clId="{1E7DF2BC-1515-45C8-B350-DFA3F65FDD8E}" dt="2025-06-27T06:37:10.940" v="367" actId="571"/>
          <ac:spMkLst>
            <pc:docMk/>
            <pc:sldMk cId="3715223725" sldId="301"/>
            <ac:spMk id="34" creationId="{94F692A7-98CF-6325-0F2D-E0B2F6E4BCB8}"/>
          </ac:spMkLst>
        </pc:spChg>
        <pc:spChg chg="add mod">
          <ac:chgData name="Cesar Hernando De la Fuente" userId="b7c21a4c-09f0-4b22-ba1c-bc46f70ab078" providerId="ADAL" clId="{1E7DF2BC-1515-45C8-B350-DFA3F65FDD8E}" dt="2025-06-27T06:37:10.940" v="367" actId="571"/>
          <ac:spMkLst>
            <pc:docMk/>
            <pc:sldMk cId="3715223725" sldId="301"/>
            <ac:spMk id="35" creationId="{2E58C878-7AC7-9838-9337-69B6D2955BE3}"/>
          </ac:spMkLst>
        </pc:spChg>
        <pc:picChg chg="add mod">
          <ac:chgData name="Cesar Hernando De la Fuente" userId="b7c21a4c-09f0-4b22-ba1c-bc46f70ab078" providerId="ADAL" clId="{1E7DF2BC-1515-45C8-B350-DFA3F65FDD8E}" dt="2025-07-03T07:49:58.613" v="1742" actId="1076"/>
          <ac:picMkLst>
            <pc:docMk/>
            <pc:sldMk cId="3715223725" sldId="301"/>
            <ac:picMk id="6" creationId="{0A0F2605-32E7-83D8-CD6C-FCD579E8F5FF}"/>
          </ac:picMkLst>
        </pc:picChg>
        <pc:picChg chg="add mod">
          <ac:chgData name="Cesar Hernando De la Fuente" userId="b7c21a4c-09f0-4b22-ba1c-bc46f70ab078" providerId="ADAL" clId="{1E7DF2BC-1515-45C8-B350-DFA3F65FDD8E}" dt="2025-06-27T06:20:26.230" v="104" actId="1076"/>
          <ac:picMkLst>
            <pc:docMk/>
            <pc:sldMk cId="3715223725" sldId="301"/>
            <ac:picMk id="8" creationId="{5EEE8D3D-5B59-D7FB-7F13-38BB938DC19B}"/>
          </ac:picMkLst>
        </pc:picChg>
        <pc:picChg chg="add mod">
          <ac:chgData name="Cesar Hernando De la Fuente" userId="b7c21a4c-09f0-4b22-ba1c-bc46f70ab078" providerId="ADAL" clId="{1E7DF2BC-1515-45C8-B350-DFA3F65FDD8E}" dt="2025-06-27T06:20:35.173" v="105" actId="1076"/>
          <ac:picMkLst>
            <pc:docMk/>
            <pc:sldMk cId="3715223725" sldId="301"/>
            <ac:picMk id="10" creationId="{CE013DDA-CF14-4F87-4032-A447A6E7BD3E}"/>
          </ac:picMkLst>
        </pc:picChg>
        <pc:picChg chg="add mod">
          <ac:chgData name="Cesar Hernando De la Fuente" userId="b7c21a4c-09f0-4b22-ba1c-bc46f70ab078" providerId="ADAL" clId="{1E7DF2BC-1515-45C8-B350-DFA3F65FDD8E}" dt="2025-06-27T06:34:28.753" v="245" actId="1076"/>
          <ac:picMkLst>
            <pc:docMk/>
            <pc:sldMk cId="3715223725" sldId="301"/>
            <ac:picMk id="14" creationId="{124E4B9E-4731-7C03-1240-53C1326F7C0A}"/>
          </ac:picMkLst>
        </pc:picChg>
        <pc:picChg chg="add mod">
          <ac:chgData name="Cesar Hernando De la Fuente" userId="b7c21a4c-09f0-4b22-ba1c-bc46f70ab078" providerId="ADAL" clId="{1E7DF2BC-1515-45C8-B350-DFA3F65FDD8E}" dt="2025-06-27T06:34:41.123" v="249" actId="1076"/>
          <ac:picMkLst>
            <pc:docMk/>
            <pc:sldMk cId="3715223725" sldId="301"/>
            <ac:picMk id="16" creationId="{1113B2F9-9841-CF37-C402-7629EC804337}"/>
          </ac:picMkLst>
        </pc:picChg>
        <pc:picChg chg="add mod">
          <ac:chgData name="Cesar Hernando De la Fuente" userId="b7c21a4c-09f0-4b22-ba1c-bc46f70ab078" providerId="ADAL" clId="{1E7DF2BC-1515-45C8-B350-DFA3F65FDD8E}" dt="2025-06-27T06:34:56.234" v="253" actId="1076"/>
          <ac:picMkLst>
            <pc:docMk/>
            <pc:sldMk cId="3715223725" sldId="301"/>
            <ac:picMk id="18" creationId="{B497647E-4CC5-CB57-83E1-3951B987DFD8}"/>
          </ac:picMkLst>
        </pc:picChg>
        <pc:picChg chg="add mod">
          <ac:chgData name="Cesar Hernando De la Fuente" userId="b7c21a4c-09f0-4b22-ba1c-bc46f70ab078" providerId="ADAL" clId="{1E7DF2BC-1515-45C8-B350-DFA3F65FDD8E}" dt="2025-06-27T06:37:10.940" v="367" actId="571"/>
          <ac:picMkLst>
            <pc:docMk/>
            <pc:sldMk cId="3715223725" sldId="301"/>
            <ac:picMk id="31" creationId="{3705C107-58A9-D25A-CA98-0D06FF4ED0BB}"/>
          </ac:picMkLst>
        </pc:picChg>
        <pc:picChg chg="add mod">
          <ac:chgData name="Cesar Hernando De la Fuente" userId="b7c21a4c-09f0-4b22-ba1c-bc46f70ab078" providerId="ADAL" clId="{1E7DF2BC-1515-45C8-B350-DFA3F65FDD8E}" dt="2025-06-27T06:37:10.940" v="367" actId="571"/>
          <ac:picMkLst>
            <pc:docMk/>
            <pc:sldMk cId="3715223725" sldId="301"/>
            <ac:picMk id="32" creationId="{18EB0F72-56D2-E5DA-DF28-03DEF067E0E8}"/>
          </ac:picMkLst>
        </pc:picChg>
        <pc:picChg chg="add mod">
          <ac:chgData name="Cesar Hernando De la Fuente" userId="b7c21a4c-09f0-4b22-ba1c-bc46f70ab078" providerId="ADAL" clId="{1E7DF2BC-1515-45C8-B350-DFA3F65FDD8E}" dt="2025-06-27T06:37:10.940" v="367" actId="571"/>
          <ac:picMkLst>
            <pc:docMk/>
            <pc:sldMk cId="3715223725" sldId="301"/>
            <ac:picMk id="33" creationId="{4253F2CE-ECD2-44CE-E104-4BCEBB614BE8}"/>
          </ac:picMkLst>
        </pc:picChg>
      </pc:sldChg>
      <pc:sldChg chg="addSp delSp modSp add mod delAnim modAnim">
        <pc:chgData name="Cesar Hernando De la Fuente" userId="b7c21a4c-09f0-4b22-ba1c-bc46f70ab078" providerId="ADAL" clId="{1E7DF2BC-1515-45C8-B350-DFA3F65FDD8E}" dt="2025-06-27T06:47:50.333" v="862" actId="1076"/>
        <pc:sldMkLst>
          <pc:docMk/>
          <pc:sldMk cId="636299216" sldId="302"/>
        </pc:sldMkLst>
        <pc:spChg chg="mod">
          <ac:chgData name="Cesar Hernando De la Fuente" userId="b7c21a4c-09f0-4b22-ba1c-bc46f70ab078" providerId="ADAL" clId="{1E7DF2BC-1515-45C8-B350-DFA3F65FDD8E}" dt="2025-06-27T06:43:40.545" v="824" actId="113"/>
          <ac:spMkLst>
            <pc:docMk/>
            <pc:sldMk cId="636299216" sldId="302"/>
            <ac:spMk id="4" creationId="{760D0956-528E-8791-A462-707E76D3FF0B}"/>
          </ac:spMkLst>
        </pc:spChg>
        <pc:spChg chg="add mod">
          <ac:chgData name="Cesar Hernando De la Fuente" userId="b7c21a4c-09f0-4b22-ba1c-bc46f70ab078" providerId="ADAL" clId="{1E7DF2BC-1515-45C8-B350-DFA3F65FDD8E}" dt="2025-06-27T06:41:47.018" v="648" actId="14100"/>
          <ac:spMkLst>
            <pc:docMk/>
            <pc:sldMk cId="636299216" sldId="302"/>
            <ac:spMk id="5" creationId="{06CADC35-EE35-68B4-FA26-40391448BF84}"/>
          </ac:spMkLst>
        </pc:spChg>
        <pc:spChg chg="add mod">
          <ac:chgData name="Cesar Hernando De la Fuente" userId="b7c21a4c-09f0-4b22-ba1c-bc46f70ab078" providerId="ADAL" clId="{1E7DF2BC-1515-45C8-B350-DFA3F65FDD8E}" dt="2025-06-27T06:47:21.509" v="858" actId="1076"/>
          <ac:spMkLst>
            <pc:docMk/>
            <pc:sldMk cId="636299216" sldId="302"/>
            <ac:spMk id="7" creationId="{85B0352F-F254-3848-0232-A6FAAD7AC523}"/>
          </ac:spMkLst>
        </pc:spChg>
        <pc:spChg chg="del mod">
          <ac:chgData name="Cesar Hernando De la Fuente" userId="b7c21a4c-09f0-4b22-ba1c-bc46f70ab078" providerId="ADAL" clId="{1E7DF2BC-1515-45C8-B350-DFA3F65FDD8E}" dt="2025-06-27T06:39:31.523" v="444" actId="478"/>
          <ac:spMkLst>
            <pc:docMk/>
            <pc:sldMk cId="636299216" sldId="302"/>
            <ac:spMk id="11" creationId="{E9F33EEC-5579-3097-8C14-6579120CC9C9}"/>
          </ac:spMkLst>
        </pc:spChg>
        <pc:spChg chg="del">
          <ac:chgData name="Cesar Hernando De la Fuente" userId="b7c21a4c-09f0-4b22-ba1c-bc46f70ab078" providerId="ADAL" clId="{1E7DF2BC-1515-45C8-B350-DFA3F65FDD8E}" dt="2025-06-27T06:39:30.101" v="442" actId="478"/>
          <ac:spMkLst>
            <pc:docMk/>
            <pc:sldMk cId="636299216" sldId="302"/>
            <ac:spMk id="12" creationId="{6C6FD2A9-F6FE-1D44-1A0F-AE76B3DA00B6}"/>
          </ac:spMkLst>
        </pc:spChg>
        <pc:spChg chg="add mod">
          <ac:chgData name="Cesar Hernando De la Fuente" userId="b7c21a4c-09f0-4b22-ba1c-bc46f70ab078" providerId="ADAL" clId="{1E7DF2BC-1515-45C8-B350-DFA3F65FDD8E}" dt="2025-06-27T06:47:14.724" v="856" actId="1076"/>
          <ac:spMkLst>
            <pc:docMk/>
            <pc:sldMk cId="636299216" sldId="302"/>
            <ac:spMk id="15" creationId="{ADE4777A-5C9C-17FA-943F-C3FBCB220110}"/>
          </ac:spMkLst>
        </pc:spChg>
        <pc:spChg chg="add del mod">
          <ac:chgData name="Cesar Hernando De la Fuente" userId="b7c21a4c-09f0-4b22-ba1c-bc46f70ab078" providerId="ADAL" clId="{1E7DF2BC-1515-45C8-B350-DFA3F65FDD8E}" dt="2025-06-27T06:47:01.838" v="852" actId="478"/>
          <ac:spMkLst>
            <pc:docMk/>
            <pc:sldMk cId="636299216" sldId="302"/>
            <ac:spMk id="17" creationId="{DA379E82-A7BA-3AA7-A078-55E1D66452DF}"/>
          </ac:spMkLst>
        </pc:spChg>
        <pc:spChg chg="del">
          <ac:chgData name="Cesar Hernando De la Fuente" userId="b7c21a4c-09f0-4b22-ba1c-bc46f70ab078" providerId="ADAL" clId="{1E7DF2BC-1515-45C8-B350-DFA3F65FDD8E}" dt="2025-06-27T06:39:19.919" v="382" actId="478"/>
          <ac:spMkLst>
            <pc:docMk/>
            <pc:sldMk cId="636299216" sldId="302"/>
            <ac:spMk id="19" creationId="{916D5285-3A1D-F826-DB66-B63D5A3DBD26}"/>
          </ac:spMkLst>
        </pc:spChg>
        <pc:spChg chg="del">
          <ac:chgData name="Cesar Hernando De la Fuente" userId="b7c21a4c-09f0-4b22-ba1c-bc46f70ab078" providerId="ADAL" clId="{1E7DF2BC-1515-45C8-B350-DFA3F65FDD8E}" dt="2025-06-27T06:39:22.154" v="386" actId="478"/>
          <ac:spMkLst>
            <pc:docMk/>
            <pc:sldMk cId="636299216" sldId="302"/>
            <ac:spMk id="20" creationId="{7216D259-4504-5690-E0A8-42F5E2924BD4}"/>
          </ac:spMkLst>
        </pc:spChg>
        <pc:spChg chg="del">
          <ac:chgData name="Cesar Hernando De la Fuente" userId="b7c21a4c-09f0-4b22-ba1c-bc46f70ab078" providerId="ADAL" clId="{1E7DF2BC-1515-45C8-B350-DFA3F65FDD8E}" dt="2025-06-27T06:39:21.249" v="385" actId="478"/>
          <ac:spMkLst>
            <pc:docMk/>
            <pc:sldMk cId="636299216" sldId="302"/>
            <ac:spMk id="21" creationId="{82AE3E3B-0C89-D26A-FBFA-06D815780AFE}"/>
          </ac:spMkLst>
        </pc:spChg>
        <pc:spChg chg="del mod">
          <ac:chgData name="Cesar Hernando De la Fuente" userId="b7c21a4c-09f0-4b22-ba1c-bc46f70ab078" providerId="ADAL" clId="{1E7DF2BC-1515-45C8-B350-DFA3F65FDD8E}" dt="2025-06-27T06:39:24.650" v="399" actId="478"/>
          <ac:spMkLst>
            <pc:docMk/>
            <pc:sldMk cId="636299216" sldId="302"/>
            <ac:spMk id="22" creationId="{6DF02DEF-2061-FC2B-837A-7531DC58DC0A}"/>
          </ac:spMkLst>
        </pc:spChg>
        <pc:spChg chg="del">
          <ac:chgData name="Cesar Hernando De la Fuente" userId="b7c21a4c-09f0-4b22-ba1c-bc46f70ab078" providerId="ADAL" clId="{1E7DF2BC-1515-45C8-B350-DFA3F65FDD8E}" dt="2025-06-27T06:39:23.469" v="396" actId="478"/>
          <ac:spMkLst>
            <pc:docMk/>
            <pc:sldMk cId="636299216" sldId="302"/>
            <ac:spMk id="23" creationId="{F76BAD8B-8B08-FEC2-6F66-F85A8C8B0756}"/>
          </ac:spMkLst>
        </pc:spChg>
        <pc:spChg chg="del">
          <ac:chgData name="Cesar Hernando De la Fuente" userId="b7c21a4c-09f0-4b22-ba1c-bc46f70ab078" providerId="ADAL" clId="{1E7DF2BC-1515-45C8-B350-DFA3F65FDD8E}" dt="2025-06-27T06:39:38.106" v="449" actId="478"/>
          <ac:spMkLst>
            <pc:docMk/>
            <pc:sldMk cId="636299216" sldId="302"/>
            <ac:spMk id="25" creationId="{0546A17F-EBBC-0774-0DD9-0185D33296B3}"/>
          </ac:spMkLst>
        </pc:spChg>
        <pc:spChg chg="del">
          <ac:chgData name="Cesar Hernando De la Fuente" userId="b7c21a4c-09f0-4b22-ba1c-bc46f70ab078" providerId="ADAL" clId="{1E7DF2BC-1515-45C8-B350-DFA3F65FDD8E}" dt="2025-06-27T06:39:36.758" v="448" actId="478"/>
          <ac:spMkLst>
            <pc:docMk/>
            <pc:sldMk cId="636299216" sldId="302"/>
            <ac:spMk id="27" creationId="{7FA40B73-D150-6C17-94F0-4B51E1A7A11F}"/>
          </ac:spMkLst>
        </pc:spChg>
        <pc:spChg chg="del">
          <ac:chgData name="Cesar Hernando De la Fuente" userId="b7c21a4c-09f0-4b22-ba1c-bc46f70ab078" providerId="ADAL" clId="{1E7DF2BC-1515-45C8-B350-DFA3F65FDD8E}" dt="2025-06-27T06:39:35.634" v="447" actId="478"/>
          <ac:spMkLst>
            <pc:docMk/>
            <pc:sldMk cId="636299216" sldId="302"/>
            <ac:spMk id="28" creationId="{9AE583D2-F232-C105-72BB-0CCD718955D2}"/>
          </ac:spMkLst>
        </pc:spChg>
        <pc:spChg chg="del mod">
          <ac:chgData name="Cesar Hernando De la Fuente" userId="b7c21a4c-09f0-4b22-ba1c-bc46f70ab078" providerId="ADAL" clId="{1E7DF2BC-1515-45C8-B350-DFA3F65FDD8E}" dt="2025-06-27T06:39:28.055" v="440" actId="478"/>
          <ac:spMkLst>
            <pc:docMk/>
            <pc:sldMk cId="636299216" sldId="302"/>
            <ac:spMk id="29" creationId="{559817FD-9746-5D27-87A2-3513B3C6522F}"/>
          </ac:spMkLst>
        </pc:spChg>
        <pc:spChg chg="add mod">
          <ac:chgData name="Cesar Hernando De la Fuente" userId="b7c21a4c-09f0-4b22-ba1c-bc46f70ab078" providerId="ADAL" clId="{1E7DF2BC-1515-45C8-B350-DFA3F65FDD8E}" dt="2025-06-27T06:47:50.333" v="862" actId="1076"/>
          <ac:spMkLst>
            <pc:docMk/>
            <pc:sldMk cId="636299216" sldId="302"/>
            <ac:spMk id="30" creationId="{5A4249A0-2C38-F08A-8E23-917EC915E9EE}"/>
          </ac:spMkLst>
        </pc:spChg>
        <pc:picChg chg="add mod">
          <ac:chgData name="Cesar Hernando De la Fuente" userId="b7c21a4c-09f0-4b22-ba1c-bc46f70ab078" providerId="ADAL" clId="{1E7DF2BC-1515-45C8-B350-DFA3F65FDD8E}" dt="2025-06-27T06:45:22.070" v="842" actId="1076"/>
          <ac:picMkLst>
            <pc:docMk/>
            <pc:sldMk cId="636299216" sldId="302"/>
            <ac:picMk id="3" creationId="{BD8D8636-97D9-F1A1-7969-69E9728009AD}"/>
          </ac:picMkLst>
        </pc:picChg>
        <pc:picChg chg="del">
          <ac:chgData name="Cesar Hernando De la Fuente" userId="b7c21a4c-09f0-4b22-ba1c-bc46f70ab078" providerId="ADAL" clId="{1E7DF2BC-1515-45C8-B350-DFA3F65FDD8E}" dt="2025-06-27T06:39:14.303" v="380" actId="478"/>
          <ac:picMkLst>
            <pc:docMk/>
            <pc:sldMk cId="636299216" sldId="302"/>
            <ac:picMk id="6" creationId="{0A0F2605-32E7-83D8-CD6C-FCD579E8F5FF}"/>
          </ac:picMkLst>
        </pc:picChg>
        <pc:picChg chg="del">
          <ac:chgData name="Cesar Hernando De la Fuente" userId="b7c21a4c-09f0-4b22-ba1c-bc46f70ab078" providerId="ADAL" clId="{1E7DF2BC-1515-45C8-B350-DFA3F65FDD8E}" dt="2025-06-27T06:39:32.801" v="445" actId="478"/>
          <ac:picMkLst>
            <pc:docMk/>
            <pc:sldMk cId="636299216" sldId="302"/>
            <ac:picMk id="8" creationId="{5EEE8D3D-5B59-D7FB-7F13-38BB938DC19B}"/>
          </ac:picMkLst>
        </pc:picChg>
        <pc:picChg chg="del">
          <ac:chgData name="Cesar Hernando De la Fuente" userId="b7c21a4c-09f0-4b22-ba1c-bc46f70ab078" providerId="ADAL" clId="{1E7DF2BC-1515-45C8-B350-DFA3F65FDD8E}" dt="2025-06-27T06:39:34.205" v="446" actId="478"/>
          <ac:picMkLst>
            <pc:docMk/>
            <pc:sldMk cId="636299216" sldId="302"/>
            <ac:picMk id="10" creationId="{CE013DDA-CF14-4F87-4032-A447A6E7BD3E}"/>
          </ac:picMkLst>
        </pc:picChg>
        <pc:picChg chg="add mod">
          <ac:chgData name="Cesar Hernando De la Fuente" userId="b7c21a4c-09f0-4b22-ba1c-bc46f70ab078" providerId="ADAL" clId="{1E7DF2BC-1515-45C8-B350-DFA3F65FDD8E}" dt="2025-06-27T06:47:17.785" v="857" actId="1076"/>
          <ac:picMkLst>
            <pc:docMk/>
            <pc:sldMk cId="636299216" sldId="302"/>
            <ac:picMk id="13" creationId="{27D0496D-6AD8-A2CB-552D-C2C8D8AA09AD}"/>
          </ac:picMkLst>
        </pc:picChg>
        <pc:picChg chg="del">
          <ac:chgData name="Cesar Hernando De la Fuente" userId="b7c21a4c-09f0-4b22-ba1c-bc46f70ab078" providerId="ADAL" clId="{1E7DF2BC-1515-45C8-B350-DFA3F65FDD8E}" dt="2025-06-27T06:39:20.275" v="383" actId="478"/>
          <ac:picMkLst>
            <pc:docMk/>
            <pc:sldMk cId="636299216" sldId="302"/>
            <ac:picMk id="14" creationId="{124E4B9E-4731-7C03-1240-53C1326F7C0A}"/>
          </ac:picMkLst>
        </pc:picChg>
        <pc:picChg chg="del">
          <ac:chgData name="Cesar Hernando De la Fuente" userId="b7c21a4c-09f0-4b22-ba1c-bc46f70ab078" providerId="ADAL" clId="{1E7DF2BC-1515-45C8-B350-DFA3F65FDD8E}" dt="2025-06-27T06:39:20.779" v="384" actId="478"/>
          <ac:picMkLst>
            <pc:docMk/>
            <pc:sldMk cId="636299216" sldId="302"/>
            <ac:picMk id="16" creationId="{1113B2F9-9841-CF37-C402-7629EC804337}"/>
          </ac:picMkLst>
        </pc:picChg>
        <pc:picChg chg="del">
          <ac:chgData name="Cesar Hernando De la Fuente" userId="b7c21a4c-09f0-4b22-ba1c-bc46f70ab078" providerId="ADAL" clId="{1E7DF2BC-1515-45C8-B350-DFA3F65FDD8E}" dt="2025-06-27T06:39:24.007" v="397" actId="478"/>
          <ac:picMkLst>
            <pc:docMk/>
            <pc:sldMk cId="636299216" sldId="302"/>
            <ac:picMk id="18" creationId="{B497647E-4CC5-CB57-83E1-3951B987DFD8}"/>
          </ac:picMkLst>
        </pc:picChg>
        <pc:picChg chg="add mod">
          <ac:chgData name="Cesar Hernando De la Fuente" userId="b7c21a4c-09f0-4b22-ba1c-bc46f70ab078" providerId="ADAL" clId="{1E7DF2BC-1515-45C8-B350-DFA3F65FDD8E}" dt="2025-06-27T06:47:30.892" v="860" actId="1076"/>
          <ac:picMkLst>
            <pc:docMk/>
            <pc:sldMk cId="636299216" sldId="302"/>
            <ac:picMk id="26" creationId="{37BFFA2D-10D1-A36C-9023-7758CF6107CB}"/>
          </ac:picMkLst>
        </pc:picChg>
      </pc:sldChg>
      <pc:sldChg chg="addSp delSp modSp add mod delAnim">
        <pc:chgData name="Cesar Hernando De la Fuente" userId="b7c21a4c-09f0-4b22-ba1c-bc46f70ab078" providerId="ADAL" clId="{1E7DF2BC-1515-45C8-B350-DFA3F65FDD8E}" dt="2025-06-27T06:59:40.099" v="1366" actId="20577"/>
        <pc:sldMkLst>
          <pc:docMk/>
          <pc:sldMk cId="2556625031" sldId="303"/>
        </pc:sldMkLst>
        <pc:spChg chg="mod">
          <ac:chgData name="Cesar Hernando De la Fuente" userId="b7c21a4c-09f0-4b22-ba1c-bc46f70ab078" providerId="ADAL" clId="{1E7DF2BC-1515-45C8-B350-DFA3F65FDD8E}" dt="2025-06-27T06:59:40.099" v="1366" actId="20577"/>
          <ac:spMkLst>
            <pc:docMk/>
            <pc:sldMk cId="2556625031" sldId="303"/>
            <ac:spMk id="4" creationId="{760D0956-528E-8791-A462-707E76D3FF0B}"/>
          </ac:spMkLst>
        </pc:spChg>
        <pc:spChg chg="del">
          <ac:chgData name="Cesar Hernando De la Fuente" userId="b7c21a4c-09f0-4b22-ba1c-bc46f70ab078" providerId="ADAL" clId="{1E7DF2BC-1515-45C8-B350-DFA3F65FDD8E}" dt="2025-06-27T06:48:39.216" v="997" actId="478"/>
          <ac:spMkLst>
            <pc:docMk/>
            <pc:sldMk cId="2556625031" sldId="303"/>
            <ac:spMk id="5" creationId="{06CADC35-EE35-68B4-FA26-40391448BF84}"/>
          </ac:spMkLst>
        </pc:spChg>
        <pc:spChg chg="del">
          <ac:chgData name="Cesar Hernando De la Fuente" userId="b7c21a4c-09f0-4b22-ba1c-bc46f70ab078" providerId="ADAL" clId="{1E7DF2BC-1515-45C8-B350-DFA3F65FDD8E}" dt="2025-06-27T06:48:13.250" v="867" actId="478"/>
          <ac:spMkLst>
            <pc:docMk/>
            <pc:sldMk cId="2556625031" sldId="303"/>
            <ac:spMk id="7" creationId="{85B0352F-F254-3848-0232-A6FAAD7AC523}"/>
          </ac:spMkLst>
        </pc:spChg>
        <pc:spChg chg="add del mod">
          <ac:chgData name="Cesar Hernando De la Fuente" userId="b7c21a4c-09f0-4b22-ba1c-bc46f70ab078" providerId="ADAL" clId="{1E7DF2BC-1515-45C8-B350-DFA3F65FDD8E}" dt="2025-06-27T06:52:33.106" v="1226" actId="478"/>
          <ac:spMkLst>
            <pc:docMk/>
            <pc:sldMk cId="2556625031" sldId="303"/>
            <ac:spMk id="11" creationId="{9031BAAC-736B-C176-036E-154D08AC904F}"/>
          </ac:spMkLst>
        </pc:spChg>
        <pc:spChg chg="add mod">
          <ac:chgData name="Cesar Hernando De la Fuente" userId="b7c21a4c-09f0-4b22-ba1c-bc46f70ab078" providerId="ADAL" clId="{1E7DF2BC-1515-45C8-B350-DFA3F65FDD8E}" dt="2025-06-27T06:53:03.674" v="1250" actId="1076"/>
          <ac:spMkLst>
            <pc:docMk/>
            <pc:sldMk cId="2556625031" sldId="303"/>
            <ac:spMk id="12" creationId="{891CE36D-5E66-6D8F-B044-5E5C8A96AD9F}"/>
          </ac:spMkLst>
        </pc:spChg>
        <pc:spChg chg="del">
          <ac:chgData name="Cesar Hernando De la Fuente" userId="b7c21a4c-09f0-4b22-ba1c-bc46f70ab078" providerId="ADAL" clId="{1E7DF2BC-1515-45C8-B350-DFA3F65FDD8E}" dt="2025-06-27T06:48:11.008" v="865" actId="478"/>
          <ac:spMkLst>
            <pc:docMk/>
            <pc:sldMk cId="2556625031" sldId="303"/>
            <ac:spMk id="15" creationId="{ADE4777A-5C9C-17FA-943F-C3FBCB220110}"/>
          </ac:spMkLst>
        </pc:spChg>
        <pc:picChg chg="del">
          <ac:chgData name="Cesar Hernando De la Fuente" userId="b7c21a4c-09f0-4b22-ba1c-bc46f70ab078" providerId="ADAL" clId="{1E7DF2BC-1515-45C8-B350-DFA3F65FDD8E}" dt="2025-06-27T06:48:10.328" v="864" actId="478"/>
          <ac:picMkLst>
            <pc:docMk/>
            <pc:sldMk cId="2556625031" sldId="303"/>
            <ac:picMk id="3" creationId="{BD8D8636-97D9-F1A1-7969-69E9728009AD}"/>
          </ac:picMkLst>
        </pc:picChg>
        <pc:picChg chg="add mod">
          <ac:chgData name="Cesar Hernando De la Fuente" userId="b7c21a4c-09f0-4b22-ba1c-bc46f70ab078" providerId="ADAL" clId="{1E7DF2BC-1515-45C8-B350-DFA3F65FDD8E}" dt="2025-06-27T06:49:57.307" v="1034" actId="1076"/>
          <ac:picMkLst>
            <pc:docMk/>
            <pc:sldMk cId="2556625031" sldId="303"/>
            <ac:picMk id="8" creationId="{AC891D38-2C21-61A4-1883-A8362A95F28E}"/>
          </ac:picMkLst>
        </pc:picChg>
        <pc:picChg chg="add mod">
          <ac:chgData name="Cesar Hernando De la Fuente" userId="b7c21a4c-09f0-4b22-ba1c-bc46f70ab078" providerId="ADAL" clId="{1E7DF2BC-1515-45C8-B350-DFA3F65FDD8E}" dt="2025-06-27T06:52:35.212" v="1227" actId="1076"/>
          <ac:picMkLst>
            <pc:docMk/>
            <pc:sldMk cId="2556625031" sldId="303"/>
            <ac:picMk id="10" creationId="{AC9C8100-B817-CFBF-4D7B-1996D9A811D0}"/>
          </ac:picMkLst>
        </pc:picChg>
        <pc:picChg chg="del">
          <ac:chgData name="Cesar Hernando De la Fuente" userId="b7c21a4c-09f0-4b22-ba1c-bc46f70ab078" providerId="ADAL" clId="{1E7DF2BC-1515-45C8-B350-DFA3F65FDD8E}" dt="2025-06-27T06:48:11.909" v="866" actId="478"/>
          <ac:picMkLst>
            <pc:docMk/>
            <pc:sldMk cId="2556625031" sldId="303"/>
            <ac:picMk id="13" creationId="{27D0496D-6AD8-A2CB-552D-C2C8D8AA09AD}"/>
          </ac:picMkLst>
        </pc:picChg>
        <pc:picChg chg="del mod">
          <ac:chgData name="Cesar Hernando De la Fuente" userId="b7c21a4c-09f0-4b22-ba1c-bc46f70ab078" providerId="ADAL" clId="{1E7DF2BC-1515-45C8-B350-DFA3F65FDD8E}" dt="2025-06-27T06:48:14.586" v="869" actId="478"/>
          <ac:picMkLst>
            <pc:docMk/>
            <pc:sldMk cId="2556625031" sldId="303"/>
            <ac:picMk id="26" creationId="{37BFFA2D-10D1-A36C-9023-7758CF6107CB}"/>
          </ac:picMkLst>
        </pc:picChg>
      </pc:sldChg>
      <pc:sldChg chg="addSp modSp add mod">
        <pc:chgData name="Cesar Hernando De la Fuente" userId="b7c21a4c-09f0-4b22-ba1c-bc46f70ab078" providerId="ADAL" clId="{1E7DF2BC-1515-45C8-B350-DFA3F65FDD8E}" dt="2025-06-27T07:04:01.634" v="1423" actId="1582"/>
        <pc:sldMkLst>
          <pc:docMk/>
          <pc:sldMk cId="1432526463" sldId="304"/>
        </pc:sldMkLst>
        <pc:spChg chg="mod">
          <ac:chgData name="Cesar Hernando De la Fuente" userId="b7c21a4c-09f0-4b22-ba1c-bc46f70ab078" providerId="ADAL" clId="{1E7DF2BC-1515-45C8-B350-DFA3F65FDD8E}" dt="2025-06-27T07:03:13.676" v="1419" actId="20577"/>
          <ac:spMkLst>
            <pc:docMk/>
            <pc:sldMk cId="1432526463" sldId="304"/>
            <ac:spMk id="2" creationId="{268991A6-0321-EAF0-AA7B-45288A5334D4}"/>
          </ac:spMkLst>
        </pc:spChg>
        <pc:spChg chg="mod">
          <ac:chgData name="Cesar Hernando De la Fuente" userId="b7c21a4c-09f0-4b22-ba1c-bc46f70ab078" providerId="ADAL" clId="{1E7DF2BC-1515-45C8-B350-DFA3F65FDD8E}" dt="2025-06-27T07:02:45.002" v="1370" actId="2711"/>
          <ac:spMkLst>
            <pc:docMk/>
            <pc:sldMk cId="1432526463" sldId="304"/>
            <ac:spMk id="4" creationId="{E62808D8-0871-EBB7-AA1F-5E3715409C7C}"/>
          </ac:spMkLst>
        </pc:spChg>
        <pc:spChg chg="add mod">
          <ac:chgData name="Cesar Hernando De la Fuente" userId="b7c21a4c-09f0-4b22-ba1c-bc46f70ab078" providerId="ADAL" clId="{1E7DF2BC-1515-45C8-B350-DFA3F65FDD8E}" dt="2025-06-27T07:04:01.634" v="1423" actId="1582"/>
          <ac:spMkLst>
            <pc:docMk/>
            <pc:sldMk cId="1432526463" sldId="304"/>
            <ac:spMk id="10" creationId="{1D375B01-4D21-FE33-96A9-92C176F57963}"/>
          </ac:spMkLst>
        </pc:spChg>
      </pc:sldChg>
      <pc:sldChg chg="addSp delSp modSp add mod">
        <pc:chgData name="Cesar Hernando De la Fuente" userId="b7c21a4c-09f0-4b22-ba1c-bc46f70ab078" providerId="ADAL" clId="{1E7DF2BC-1515-45C8-B350-DFA3F65FDD8E}" dt="2025-06-27T07:07:17.616" v="1526" actId="404"/>
        <pc:sldMkLst>
          <pc:docMk/>
          <pc:sldMk cId="991968229" sldId="305"/>
        </pc:sldMkLst>
        <pc:spChg chg="del">
          <ac:chgData name="Cesar Hernando De la Fuente" userId="b7c21a4c-09f0-4b22-ba1c-bc46f70ab078" providerId="ADAL" clId="{1E7DF2BC-1515-45C8-B350-DFA3F65FDD8E}" dt="2025-06-27T07:04:27.949" v="1426" actId="478"/>
          <ac:spMkLst>
            <pc:docMk/>
            <pc:sldMk cId="991968229" sldId="305"/>
            <ac:spMk id="3" creationId="{BF0E8DCE-DA0F-1E99-8215-35F970B29D1C}"/>
          </ac:spMkLst>
        </pc:spChg>
        <pc:spChg chg="mod">
          <ac:chgData name="Cesar Hernando De la Fuente" userId="b7c21a4c-09f0-4b22-ba1c-bc46f70ab078" providerId="ADAL" clId="{1E7DF2BC-1515-45C8-B350-DFA3F65FDD8E}" dt="2025-06-27T07:05:12.688" v="1503" actId="15"/>
          <ac:spMkLst>
            <pc:docMk/>
            <pc:sldMk cId="991968229" sldId="305"/>
            <ac:spMk id="4" creationId="{E62808D8-0871-EBB7-AA1F-5E3715409C7C}"/>
          </ac:spMkLst>
        </pc:spChg>
        <pc:spChg chg="del">
          <ac:chgData name="Cesar Hernando De la Fuente" userId="b7c21a4c-09f0-4b22-ba1c-bc46f70ab078" providerId="ADAL" clId="{1E7DF2BC-1515-45C8-B350-DFA3F65FDD8E}" dt="2025-06-27T07:04:27.949" v="1426" actId="478"/>
          <ac:spMkLst>
            <pc:docMk/>
            <pc:sldMk cId="991968229" sldId="305"/>
            <ac:spMk id="5" creationId="{8FD1904C-DC20-537E-A552-06B648E50C91}"/>
          </ac:spMkLst>
        </pc:spChg>
        <pc:spChg chg="del">
          <ac:chgData name="Cesar Hernando De la Fuente" userId="b7c21a4c-09f0-4b22-ba1c-bc46f70ab078" providerId="ADAL" clId="{1E7DF2BC-1515-45C8-B350-DFA3F65FDD8E}" dt="2025-06-27T07:04:27.949" v="1426" actId="478"/>
          <ac:spMkLst>
            <pc:docMk/>
            <pc:sldMk cId="991968229" sldId="305"/>
            <ac:spMk id="6" creationId="{36577D15-14E6-4F83-0F65-00BC7E7FB9EE}"/>
          </ac:spMkLst>
        </pc:spChg>
        <pc:spChg chg="del">
          <ac:chgData name="Cesar Hernando De la Fuente" userId="b7c21a4c-09f0-4b22-ba1c-bc46f70ab078" providerId="ADAL" clId="{1E7DF2BC-1515-45C8-B350-DFA3F65FDD8E}" dt="2025-06-27T07:04:27.949" v="1426" actId="478"/>
          <ac:spMkLst>
            <pc:docMk/>
            <pc:sldMk cId="991968229" sldId="305"/>
            <ac:spMk id="7" creationId="{C528F927-0A0F-8F7E-8400-F2422D7DBBBF}"/>
          </ac:spMkLst>
        </pc:spChg>
        <pc:spChg chg="del">
          <ac:chgData name="Cesar Hernando De la Fuente" userId="b7c21a4c-09f0-4b22-ba1c-bc46f70ab078" providerId="ADAL" clId="{1E7DF2BC-1515-45C8-B350-DFA3F65FDD8E}" dt="2025-06-27T07:04:27.949" v="1426" actId="478"/>
          <ac:spMkLst>
            <pc:docMk/>
            <pc:sldMk cId="991968229" sldId="305"/>
            <ac:spMk id="8" creationId="{4946121A-E14C-0912-8637-76713A6DDEBF}"/>
          </ac:spMkLst>
        </pc:spChg>
        <pc:spChg chg="del">
          <ac:chgData name="Cesar Hernando De la Fuente" userId="b7c21a4c-09f0-4b22-ba1c-bc46f70ab078" providerId="ADAL" clId="{1E7DF2BC-1515-45C8-B350-DFA3F65FDD8E}" dt="2025-06-27T07:04:27.949" v="1426" actId="478"/>
          <ac:spMkLst>
            <pc:docMk/>
            <pc:sldMk cId="991968229" sldId="305"/>
            <ac:spMk id="9" creationId="{726730C6-80CA-4169-0ADE-C6B26CF1717E}"/>
          </ac:spMkLst>
        </pc:spChg>
        <pc:spChg chg="del mod">
          <ac:chgData name="Cesar Hernando De la Fuente" userId="b7c21a4c-09f0-4b22-ba1c-bc46f70ab078" providerId="ADAL" clId="{1E7DF2BC-1515-45C8-B350-DFA3F65FDD8E}" dt="2025-06-27T07:04:30.275" v="1428" actId="478"/>
          <ac:spMkLst>
            <pc:docMk/>
            <pc:sldMk cId="991968229" sldId="305"/>
            <ac:spMk id="10" creationId="{1D375B01-4D21-FE33-96A9-92C176F57963}"/>
          </ac:spMkLst>
        </pc:spChg>
        <pc:spChg chg="add mod">
          <ac:chgData name="Cesar Hernando De la Fuente" userId="b7c21a4c-09f0-4b22-ba1c-bc46f70ab078" providerId="ADAL" clId="{1E7DF2BC-1515-45C8-B350-DFA3F65FDD8E}" dt="2025-06-27T07:06:54.080" v="1521" actId="1076"/>
          <ac:spMkLst>
            <pc:docMk/>
            <pc:sldMk cId="991968229" sldId="305"/>
            <ac:spMk id="13" creationId="{CE144446-261D-74EF-2DDE-2979BF1BD9FD}"/>
          </ac:spMkLst>
        </pc:spChg>
        <pc:spChg chg="add mod">
          <ac:chgData name="Cesar Hernando De la Fuente" userId="b7c21a4c-09f0-4b22-ba1c-bc46f70ab078" providerId="ADAL" clId="{1E7DF2BC-1515-45C8-B350-DFA3F65FDD8E}" dt="2025-06-27T07:07:17.616" v="1526" actId="404"/>
          <ac:spMkLst>
            <pc:docMk/>
            <pc:sldMk cId="991968229" sldId="305"/>
            <ac:spMk id="14" creationId="{5BB7C712-23F3-5352-FFEA-6121A15555E1}"/>
          </ac:spMkLst>
        </pc:spChg>
        <pc:picChg chg="add mod">
          <ac:chgData name="Cesar Hernando De la Fuente" userId="b7c21a4c-09f0-4b22-ba1c-bc46f70ab078" providerId="ADAL" clId="{1E7DF2BC-1515-45C8-B350-DFA3F65FDD8E}" dt="2025-06-27T07:06:50.986" v="1520" actId="1076"/>
          <ac:picMkLst>
            <pc:docMk/>
            <pc:sldMk cId="991968229" sldId="305"/>
            <ac:picMk id="12" creationId="{8B851E61-13C1-CE4D-59C7-9B52D87A69CF}"/>
          </ac:picMkLst>
        </pc:picChg>
      </pc:sldChg>
      <pc:sldChg chg="addSp delSp modSp add mod">
        <pc:chgData name="Cesar Hernando De la Fuente" userId="b7c21a4c-09f0-4b22-ba1c-bc46f70ab078" providerId="ADAL" clId="{1E7DF2BC-1515-45C8-B350-DFA3F65FDD8E}" dt="2025-06-27T07:08:41.106" v="1531" actId="1076"/>
        <pc:sldMkLst>
          <pc:docMk/>
          <pc:sldMk cId="3078518684" sldId="306"/>
        </pc:sldMkLst>
        <pc:spChg chg="mod">
          <ac:chgData name="Cesar Hernando De la Fuente" userId="b7c21a4c-09f0-4b22-ba1c-bc46f70ab078" providerId="ADAL" clId="{1E7DF2BC-1515-45C8-B350-DFA3F65FDD8E}" dt="2025-06-27T07:08:39.765" v="1530" actId="1076"/>
          <ac:spMkLst>
            <pc:docMk/>
            <pc:sldMk cId="3078518684" sldId="306"/>
            <ac:spMk id="13" creationId="{CE144446-261D-74EF-2DDE-2979BF1BD9FD}"/>
          </ac:spMkLst>
        </pc:spChg>
        <pc:picChg chg="add mod">
          <ac:chgData name="Cesar Hernando De la Fuente" userId="b7c21a4c-09f0-4b22-ba1c-bc46f70ab078" providerId="ADAL" clId="{1E7DF2BC-1515-45C8-B350-DFA3F65FDD8E}" dt="2025-06-27T07:08:41.106" v="1531" actId="1076"/>
          <ac:picMkLst>
            <pc:docMk/>
            <pc:sldMk cId="3078518684" sldId="306"/>
            <ac:picMk id="5" creationId="{DA112B2A-7A50-5084-A3E8-845A107BD055}"/>
          </ac:picMkLst>
        </pc:picChg>
        <pc:picChg chg="del">
          <ac:chgData name="Cesar Hernando De la Fuente" userId="b7c21a4c-09f0-4b22-ba1c-bc46f70ab078" providerId="ADAL" clId="{1E7DF2BC-1515-45C8-B350-DFA3F65FDD8E}" dt="2025-06-27T07:06:32.255" v="1519" actId="478"/>
          <ac:picMkLst>
            <pc:docMk/>
            <pc:sldMk cId="3078518684" sldId="306"/>
            <ac:picMk id="12" creationId="{8B851E61-13C1-CE4D-59C7-9B52D87A69CF}"/>
          </ac:picMkLst>
        </pc:picChg>
      </pc:sldChg>
      <pc:sldChg chg="addSp delSp modSp add mod">
        <pc:chgData name="Cesar Hernando De la Fuente" userId="b7c21a4c-09f0-4b22-ba1c-bc46f70ab078" providerId="ADAL" clId="{1E7DF2BC-1515-45C8-B350-DFA3F65FDD8E}" dt="2025-06-27T07:11:34.499" v="1665" actId="1076"/>
        <pc:sldMkLst>
          <pc:docMk/>
          <pc:sldMk cId="1466874652" sldId="307"/>
        </pc:sldMkLst>
        <pc:spChg chg="mod">
          <ac:chgData name="Cesar Hernando De la Fuente" userId="b7c21a4c-09f0-4b22-ba1c-bc46f70ab078" providerId="ADAL" clId="{1E7DF2BC-1515-45C8-B350-DFA3F65FDD8E}" dt="2025-06-27T07:10:26.944" v="1660" actId="1076"/>
          <ac:spMkLst>
            <pc:docMk/>
            <pc:sldMk cId="1466874652" sldId="307"/>
            <ac:spMk id="4" creationId="{E62808D8-0871-EBB7-AA1F-5E3715409C7C}"/>
          </ac:spMkLst>
        </pc:spChg>
        <pc:spChg chg="del">
          <ac:chgData name="Cesar Hernando De la Fuente" userId="b7c21a4c-09f0-4b22-ba1c-bc46f70ab078" providerId="ADAL" clId="{1E7DF2BC-1515-45C8-B350-DFA3F65FDD8E}" dt="2025-06-27T07:09:10.778" v="1534" actId="478"/>
          <ac:spMkLst>
            <pc:docMk/>
            <pc:sldMk cId="1466874652" sldId="307"/>
            <ac:spMk id="13" creationId="{CE144446-261D-74EF-2DDE-2979BF1BD9FD}"/>
          </ac:spMkLst>
        </pc:spChg>
        <pc:picChg chg="del">
          <ac:chgData name="Cesar Hernando De la Fuente" userId="b7c21a4c-09f0-4b22-ba1c-bc46f70ab078" providerId="ADAL" clId="{1E7DF2BC-1515-45C8-B350-DFA3F65FDD8E}" dt="2025-06-27T07:09:07.866" v="1533" actId="478"/>
          <ac:picMkLst>
            <pc:docMk/>
            <pc:sldMk cId="1466874652" sldId="307"/>
            <ac:picMk id="5" creationId="{DA112B2A-7A50-5084-A3E8-845A107BD055}"/>
          </ac:picMkLst>
        </pc:picChg>
        <pc:picChg chg="add del">
          <ac:chgData name="Cesar Hernando De la Fuente" userId="b7c21a4c-09f0-4b22-ba1c-bc46f70ab078" providerId="ADAL" clId="{1E7DF2BC-1515-45C8-B350-DFA3F65FDD8E}" dt="2025-06-27T07:11:20.780" v="1662" actId="478"/>
          <ac:picMkLst>
            <pc:docMk/>
            <pc:sldMk cId="1466874652" sldId="307"/>
            <ac:picMk id="6" creationId="{3A3DCC3D-2081-B2AA-1482-06CF852A0383}"/>
          </ac:picMkLst>
        </pc:picChg>
        <pc:picChg chg="add mod">
          <ac:chgData name="Cesar Hernando De la Fuente" userId="b7c21a4c-09f0-4b22-ba1c-bc46f70ab078" providerId="ADAL" clId="{1E7DF2BC-1515-45C8-B350-DFA3F65FDD8E}" dt="2025-06-27T07:11:34.499" v="1665" actId="1076"/>
          <ac:picMkLst>
            <pc:docMk/>
            <pc:sldMk cId="1466874652" sldId="307"/>
            <ac:picMk id="2050" creationId="{319D53FA-FCB1-9E1E-DEE4-D9D9C6DD5B1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9F5E1A7-797E-F32E-7232-4997126E2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44" y="381721"/>
            <a:ext cx="1515073" cy="271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9495D-F2D5-B692-35FC-B89DCC18CC6F}"/>
              </a:ext>
            </a:extLst>
          </p:cNvPr>
          <p:cNvSpPr txBox="1"/>
          <p:nvPr/>
        </p:nvSpPr>
        <p:spPr>
          <a:xfrm>
            <a:off x="418918" y="8258352"/>
            <a:ext cx="4320350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50" i="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Confidential information owned by Eviden SAS, to be used by the recipient only. This document, or any part of it, may not be reproduced, copied, circulated and/or distributed nor quoted without prior written approval from Eviden SAS.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93AED14-2CC8-C973-4EE7-BC26F4692B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14915" y="8258352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AD910B12-E528-4D59-95AD-82AFC587F8BD}" type="slidenum">
              <a:rPr lang="nl-NL" sz="1050" smtClean="0">
                <a:latin typeface="Montserrat" panose="00000500000000000000" pitchFamily="2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50" dirty="0">
              <a:latin typeface="Montserrat" panose="00000500000000000000" pitchFamily="2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220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C4960FA-70DB-CAD6-6053-7E4B86AF5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93205"/>
            <a:ext cx="1515073" cy="271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4C07BC-4739-FBBD-414B-6112D64F695F}"/>
              </a:ext>
            </a:extLst>
          </p:cNvPr>
          <p:cNvSpPr txBox="1"/>
          <p:nvPr/>
        </p:nvSpPr>
        <p:spPr>
          <a:xfrm>
            <a:off x="630045" y="8258352"/>
            <a:ext cx="4320350" cy="392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50" i="0" dirty="0">
                <a:effectLst/>
                <a:latin typeface="Montserrat" panose="00000500000000000000" pitchFamily="2" charset="0"/>
                <a:ea typeface="Calibri" panose="020F0502020204030204" pitchFamily="34" charset="0"/>
              </a:rPr>
              <a:t>Confidential information owned by Eviden SAS, to be used by the recipient only. This document, or any part of it, may not be reproduced, copied, circulated and/or distributed nor quoted without prior written approval from Eviden SAS.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F86524C-258E-2CCB-930F-6FF33FB4FE73}"/>
              </a:ext>
            </a:extLst>
          </p:cNvPr>
          <p:cNvSpPr txBox="1">
            <a:spLocks/>
          </p:cNvSpPr>
          <p:nvPr/>
        </p:nvSpPr>
        <p:spPr>
          <a:xfrm>
            <a:off x="5670694" y="8258352"/>
            <a:ext cx="624167" cy="37198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nl-NL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910B12-E528-4D59-95AD-82AFC587F8BD}" type="slidenum">
              <a:rPr lang="nl-NL" sz="1050" smtClean="0">
                <a:latin typeface="Montserrat" panose="00000500000000000000" pitchFamily="2" charset="0"/>
                <a:ea typeface="Verdana" pitchFamily="34" charset="0"/>
                <a:cs typeface="Verdana" pitchFamily="34" charset="0"/>
              </a:rPr>
              <a:pPr/>
              <a:t>‹#›</a:t>
            </a:fld>
            <a:endParaRPr lang="nl-NL" sz="1050" dirty="0">
              <a:latin typeface="Montserrat" panose="00000500000000000000" pitchFamily="2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136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3B2FA-F421-A0DB-E0D6-5EA5F350BA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791D0FA-6B99-42E5-B721-5BEB4B07EF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7BA4E-0064-451B-B04F-30179C0144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853868"/>
            <a:ext cx="9144000" cy="113779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 spc="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r>
              <a:rPr lang="en-US" noProof="0"/>
              <a:t>Title of the presentation</a:t>
            </a:r>
            <a:br>
              <a:rPr lang="en-US" noProof="0"/>
            </a:br>
            <a:r>
              <a:rPr lang="en-US" noProof="0"/>
              <a:t>Montserrat Semibold 38 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33730-E338-44D3-B4DD-6CA6D568E3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609" y="4015145"/>
            <a:ext cx="9144000" cy="55121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  <a:latin typeface="Montserrat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of the presentation Montserrat Medium 21pt</a:t>
            </a:r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C06D46CF-8691-F3FA-BDB9-F212D56DCF49}"/>
              </a:ext>
            </a:extLst>
          </p:cNvPr>
          <p:cNvSpPr txBox="1"/>
          <p:nvPr userDrawn="1"/>
        </p:nvSpPr>
        <p:spPr bwMode="invGray">
          <a:xfrm>
            <a:off x="5408619" y="6373305"/>
            <a:ext cx="1300036" cy="10002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0500" algn="l"/>
              </a:tabLst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© Eviden</a:t>
            </a:r>
            <a:r>
              <a:rPr kumimoji="0" lang="nl-NL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 SAS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 – </a:t>
            </a:r>
            <a:r>
              <a:rPr kumimoji="0" lang="en-NL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For internal use</a:t>
            </a:r>
            <a:endParaRPr lang="nl-NL" sz="650" baseline="0" dirty="0">
              <a:solidFill>
                <a:srgbClr val="ECECED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675DCFDE-81D2-ACDD-BA70-48C2BA3EF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893590" y="5866179"/>
            <a:ext cx="3201843" cy="624251"/>
          </a:xfrm>
          <a:prstGeom prst="rect">
            <a:avLst/>
          </a:prstGeom>
        </p:spPr>
        <p:txBody>
          <a:bodyPr wrap="none" lIns="0" tIns="0" rIns="0" bIns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bg1"/>
                </a:solidFill>
                <a:latin typeface="Montserrat Medium" pitchFamily="2" charset="0"/>
                <a:ea typeface="Verdana" pitchFamily="34" charset="0"/>
                <a:cs typeface="Montserrat Medium" pitchFamily="2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chemeClr val="bg1"/>
                </a:solidFill>
                <a:latin typeface="Montserrat Medium" pitchFamily="2" charset="0"/>
                <a:ea typeface="Verdana" pitchFamily="34" charset="0"/>
                <a:cs typeface="Montserrat Medium" pitchFamily="2" charset="0"/>
              </a:defRPr>
            </a:lvl2pPr>
            <a:lvl3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defRPr lang="en-US" sz="1200" kern="1200" baseline="0" dirty="0" smtClean="0">
                <a:solidFill>
                  <a:srgbClr val="808080"/>
                </a:solidFill>
                <a:latin typeface="Raleway Light" pitchFamily="2" charset="0"/>
                <a:ea typeface="Verdana" pitchFamily="34" charset="0"/>
                <a:cs typeface="Verdana" pitchFamily="34" charset="0"/>
              </a:defRPr>
            </a:lvl3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88E8"/>
              </a:buClr>
              <a:buSzPct val="85000"/>
              <a:buFont typeface="Lucida Sans Unicode" pitchFamily="34" charset="0"/>
              <a:buNone/>
              <a:tabLst/>
              <a:defRPr/>
            </a:pPr>
            <a:r>
              <a:rPr lang="en-US" dirty="0"/>
              <a:t>Presenter Name</a:t>
            </a:r>
            <a:br>
              <a:rPr lang="en-NL" dirty="0"/>
            </a:br>
            <a:r>
              <a:rPr lang="en-US" dirty="0"/>
              <a:t>Job Title</a:t>
            </a:r>
            <a:br>
              <a:rPr lang="en-NL" dirty="0"/>
            </a:br>
            <a:r>
              <a:rPr lang="en-NL" dirty="0"/>
              <a:t>DD/MM/YYYY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92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F61FD8B-EBAC-431F-8905-95E0C7426B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5542569" cy="463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l-NL" dirty="0"/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4A7F2C9-5B52-4373-9742-E65FC6C6DD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58231" y="1316037"/>
            <a:ext cx="5542569" cy="4637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l-NL" dirty="0"/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0061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673F966-8056-4DE2-B799-EF36BC12AE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DD60F31-EC58-4827-AE70-2A037AD8A3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8800" y="1316038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F2B20C0-85C2-4DF4-A44F-BC3996D47A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0800" y="1316037"/>
            <a:ext cx="3600000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5630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6750477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6750477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81D1D-5EAE-4A54-A05E-CABE73051D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34885" y="471915"/>
            <a:ext cx="4464910" cy="5481210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Click here to add an image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6BC8A62-F5B1-434F-9116-260E0EED57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5677192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44928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4181414" cy="677108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4182375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581D1D-5EAE-4A54-A05E-CABE73051D3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13419" y="471915"/>
            <a:ext cx="6885414" cy="5481210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Click here to add an image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B9542F9-32A5-410D-9629-E8AEBA046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4181414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4566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C72E7BA-6D3C-4D6A-9EA0-061F3E9E832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5420705" y="1316764"/>
            <a:ext cx="6380095" cy="4636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Placeholder for chart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56049E1-8871-4DD9-80BA-F04283E245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800" y="1316038"/>
            <a:ext cx="4707669" cy="4637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30041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-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6C72E7BA-6D3C-4D6A-9EA0-061F3E9E832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414338" y="1316764"/>
            <a:ext cx="5037248" cy="46365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Placeholder for chart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A4C3D8-8F24-457D-A0D3-C853BE2888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8704" y="1316503"/>
            <a:ext cx="5612095" cy="4636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15340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4DA07A1E-7E43-40F2-95A9-1DAE8473B2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4338" y="1429965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Click here to add an image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BA3582E0-15F7-4939-B5EE-0DCB1F5EB66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92518" y="1429965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Click here to add an image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24" name="Picture Placeholder 5">
            <a:extLst>
              <a:ext uri="{FF2B5EF4-FFF2-40B4-BE49-F238E27FC236}">
                <a16:creationId xmlns:a16="http://schemas.microsoft.com/office/drawing/2014/main" id="{B75F2EC0-3A73-4ED4-A42B-B55C74D832F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14338" y="3826923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Click here to add an image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5AF3F779-9DC3-4AAF-AE3B-9FE0C5FA02B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292518" y="3826923"/>
            <a:ext cx="2070313" cy="2130358"/>
          </a:xfrm>
          <a:prstGeom prst="roundRect">
            <a:avLst>
              <a:gd name="adj" fmla="val 6780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Click here to add an image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3AC978-A238-4386-8624-0CCD5A15512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2805716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7AFCE78-5C36-44C8-91C8-92D9BA8B2A0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2805716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B1908094-B0A8-4A77-A781-2F7092A350B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800" y="1429965"/>
            <a:ext cx="3132000" cy="2130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FBDCD943-E55C-4177-BFF5-0964EED397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800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05389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ighlight blocks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A8B58-D28A-433A-8884-CEC98561B5DF}"/>
              </a:ext>
            </a:extLst>
          </p:cNvPr>
          <p:cNvSpPr/>
          <p:nvPr userDrawn="1"/>
        </p:nvSpPr>
        <p:spPr>
          <a:xfrm>
            <a:off x="422777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9717C-E81C-4C70-9235-FF3D6ED69F8A}"/>
              </a:ext>
            </a:extLst>
          </p:cNvPr>
          <p:cNvSpPr/>
          <p:nvPr userDrawn="1"/>
        </p:nvSpPr>
        <p:spPr>
          <a:xfrm>
            <a:off x="422777" y="3831256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74D446E-B224-472C-980C-5E05C0359A0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invGray">
          <a:xfrm>
            <a:off x="617775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4E93D42-A67E-465A-839D-8F565E7FAE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invGray">
          <a:xfrm>
            <a:off x="617775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47352F-5E4B-4E67-95C0-019B5ECC2AB2}"/>
              </a:ext>
            </a:extLst>
          </p:cNvPr>
          <p:cNvSpPr/>
          <p:nvPr userDrawn="1"/>
        </p:nvSpPr>
        <p:spPr>
          <a:xfrm>
            <a:off x="6287693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8C8F63-546B-4516-BC2C-7FFA8AFABDB8}"/>
              </a:ext>
            </a:extLst>
          </p:cNvPr>
          <p:cNvSpPr/>
          <p:nvPr userDrawn="1"/>
        </p:nvSpPr>
        <p:spPr>
          <a:xfrm>
            <a:off x="6287691" y="383125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0E0D8AF-49E6-49E0-9F50-362332B8B9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invGray">
          <a:xfrm>
            <a:off x="6482691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3A7A69C-7DE5-4E67-A136-A50A826334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6482691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98DF7-CEAE-47CF-94B7-60626AC3CAA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2784434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E71C253-CB2E-4933-98E4-5EE04CF9264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2784434" y="3826923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43C3C0BE-76A9-4AEB-B881-463AEFD97A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848F375-61FF-4AC2-BA7D-635E975C5F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799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57448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highlight blocks centered + 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CA8B58-D28A-433A-8884-CEC98561B5DF}"/>
              </a:ext>
            </a:extLst>
          </p:cNvPr>
          <p:cNvSpPr/>
          <p:nvPr userDrawn="1"/>
        </p:nvSpPr>
        <p:spPr>
          <a:xfrm>
            <a:off x="3869489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2D2D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59717C-E81C-4C70-9235-FF3D6ED69F8A}"/>
              </a:ext>
            </a:extLst>
          </p:cNvPr>
          <p:cNvSpPr/>
          <p:nvPr userDrawn="1"/>
        </p:nvSpPr>
        <p:spPr>
          <a:xfrm>
            <a:off x="3833087" y="3847180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74D446E-B224-472C-980C-5E05C0359A0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invGray">
          <a:xfrm>
            <a:off x="4064487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4E93D42-A67E-465A-839D-8F565E7FAE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invGray">
          <a:xfrm>
            <a:off x="4064487" y="4049837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047352F-5E4B-4E67-95C0-019B5ECC2AB2}"/>
              </a:ext>
            </a:extLst>
          </p:cNvPr>
          <p:cNvSpPr/>
          <p:nvPr userDrawn="1"/>
        </p:nvSpPr>
        <p:spPr>
          <a:xfrm>
            <a:off x="6214195" y="142996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8C8F63-546B-4516-BC2C-7FFA8AFABDB8}"/>
              </a:ext>
            </a:extLst>
          </p:cNvPr>
          <p:cNvSpPr/>
          <p:nvPr userDrawn="1"/>
        </p:nvSpPr>
        <p:spPr>
          <a:xfrm>
            <a:off x="6214195" y="3831255"/>
            <a:ext cx="2070313" cy="2130357"/>
          </a:xfrm>
          <a:prstGeom prst="roundRect">
            <a:avLst>
              <a:gd name="adj" fmla="val 5789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B0E0D8AF-49E6-49E0-9F50-362332B8B92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invGray">
          <a:xfrm>
            <a:off x="6409193" y="1631004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3A7A69C-7DE5-4E67-A136-A50A826334E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6409193" y="4033913"/>
            <a:ext cx="1680317" cy="1725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40198DF7-CEAE-47CF-94B7-60626AC3CAA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invGray">
          <a:xfrm>
            <a:off x="316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2E71C253-CB2E-4933-98E4-5EE04CF9264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316799" y="3847180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43C3C0BE-76A9-4AEB-B881-463AEFD97AD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 bwMode="invGray">
          <a:xfrm>
            <a:off x="8668799" y="1429965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848F375-61FF-4AC2-BA7D-635E975C5F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 bwMode="invGray">
          <a:xfrm>
            <a:off x="8668799" y="3826922"/>
            <a:ext cx="3132000" cy="21303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0163082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D2459CEC-A4CF-4DD4-81E8-93B3A5F6536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 bwMode="invGray">
          <a:xfrm>
            <a:off x="8088366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8741328C-C085-4599-8E8E-9F2675721AA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 bwMode="invGray">
          <a:xfrm>
            <a:off x="8088365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4BC0F70D-170B-4864-9328-0FB2F231130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 bwMode="invGray">
          <a:xfrm>
            <a:off x="316800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36370263-69FE-4CD9-9FFD-457F6EC1ED9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 bwMode="invGray">
          <a:xfrm>
            <a:off x="316800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2EF3C9B2-76EC-4D51-8D58-B549BD2659B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invGray">
          <a:xfrm>
            <a:off x="4184726" y="1439605"/>
            <a:ext cx="3712434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6073B89A-ABDB-42BA-B930-F2CDCAD2D5F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invGray">
          <a:xfrm>
            <a:off x="4184726" y="3813858"/>
            <a:ext cx="3712435" cy="3121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320C2A9B-1446-42B5-9866-6A529B7EB42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invGray">
          <a:xfrm>
            <a:off x="316800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5F06084-AC16-49C2-BFAC-0A404A7435D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 bwMode="invGray">
          <a:xfrm>
            <a:off x="316800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45397D41-59D2-4B16-B530-4079DF1ED91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 bwMode="invGray">
          <a:xfrm>
            <a:off x="4184726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6877C2CE-0D3D-4F51-B4FB-44CA0AC4CDE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 bwMode="invGray">
          <a:xfrm>
            <a:off x="4184726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5D027021-1D69-4E2B-AA72-76DABF09EC7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 bwMode="invGray">
          <a:xfrm>
            <a:off x="8088367" y="1836750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FF652AAD-B456-43BF-B19B-120FF398F9C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 bwMode="invGray">
          <a:xfrm>
            <a:off x="8088367" y="4216115"/>
            <a:ext cx="3712433" cy="17490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4886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, console table, dining table&#10;&#10;Description automatically generated">
            <a:extLst>
              <a:ext uri="{FF2B5EF4-FFF2-40B4-BE49-F238E27FC236}">
                <a16:creationId xmlns:a16="http://schemas.microsoft.com/office/drawing/2014/main" id="{E2D43428-E7CE-81FF-FD78-2DD7198CB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F786AD-7708-487E-982A-6BAEF70EF8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288" y="1559880"/>
            <a:ext cx="10515600" cy="4016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n-NL" dirty="0"/>
              <a:t>Content overview</a:t>
            </a:r>
            <a:endParaRPr lang="nl-NL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523335-FB70-41A4-AD57-4B5B78CEC3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EDB5558-BADD-4E8F-9403-A6C600434F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893590" y="2880691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F634F97-7035-4B6B-BE58-509E7F343F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893590" y="2651010"/>
            <a:ext cx="215363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7D8FDAA-46B6-4B52-802A-C25AF05840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invGray">
          <a:xfrm>
            <a:off x="893590" y="4031378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AC6D1B7-B40B-4502-823B-14AA1F1D3DF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invGray">
          <a:xfrm>
            <a:off x="893590" y="3797363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02</a:t>
            </a:r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E604DA7-4CE1-46AD-82EE-262FEDB3C0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invGray">
          <a:xfrm>
            <a:off x="893590" y="5186399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E558F66-781A-427E-A26B-03CC8BB4BF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invGray">
          <a:xfrm>
            <a:off x="893590" y="4956718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03</a:t>
            </a:r>
            <a:endParaRPr lang="en-US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38C80B47-9195-4AE5-BFBD-92C82687B9E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invGray">
          <a:xfrm>
            <a:off x="5279966" y="2880691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2ADF441-DA8A-49D0-B08F-29F27237285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5279966" y="2651010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04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4E4BE7A-DC71-466F-9000-5AC0BB4C5C7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invGray">
          <a:xfrm>
            <a:off x="5279966" y="4031378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F2C5BF79-33AB-4E0A-9B89-4EFF201870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invGray">
          <a:xfrm>
            <a:off x="5279966" y="3801697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05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0E3806AC-4E53-4B01-965E-713729C4127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invGray">
          <a:xfrm>
            <a:off x="5279966" y="5186399"/>
            <a:ext cx="3656742" cy="7339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Chapter title</a:t>
            </a:r>
            <a:endParaRPr lang="en-US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FCB81010-191E-4C08-9B03-840E000449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invGray">
          <a:xfrm>
            <a:off x="5279966" y="4956718"/>
            <a:ext cx="306831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600">
                <a:solidFill>
                  <a:srgbClr val="FF6D43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NL" dirty="0"/>
              <a:t>06</a:t>
            </a:r>
            <a:endParaRPr lang="en-US" dirty="0"/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6E506A80-A3A2-E2A7-3793-76D81A7CE6C3}"/>
              </a:ext>
            </a:extLst>
          </p:cNvPr>
          <p:cNvSpPr txBox="1">
            <a:spLocks/>
          </p:cNvSpPr>
          <p:nvPr userDrawn="1"/>
        </p:nvSpPr>
        <p:spPr>
          <a:xfrm>
            <a:off x="11429230" y="6298599"/>
            <a:ext cx="458064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200" kern="1200" smtClean="0">
                <a:solidFill>
                  <a:srgbClr val="FF6D43"/>
                </a:solidFill>
                <a:latin typeface="Montserrat SemiBold" pitchFamily="2" charset="0"/>
                <a:ea typeface="Verdana" pitchFamily="34" charset="0"/>
                <a:cs typeface="Montserrat SemiBold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F489CC-3B7A-4DA5-A8C0-4984788D0EC5}" type="slidenum">
              <a:rPr lang="en-IN" smtClean="0"/>
              <a:pPr algn="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9947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 with high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3291456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6165065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8E96AE-E249-4716-9137-DA93C7E53D0E}"/>
              </a:ext>
            </a:extLst>
          </p:cNvPr>
          <p:cNvSpPr/>
          <p:nvPr/>
        </p:nvSpPr>
        <p:spPr>
          <a:xfrm>
            <a:off x="9038673" y="1376740"/>
            <a:ext cx="2749999" cy="4681353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3857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3858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3437466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437467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6311075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311076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3D2A8777-0FD1-4F0D-BDA3-82FBFC3C711F}"/>
              </a:ext>
            </a:extLst>
          </p:cNvPr>
          <p:cNvSpPr>
            <a:spLocks noGrp="1"/>
          </p:cNvSpPr>
          <p:nvPr userDrawn="1">
            <p:ph type="body" sz="quarter" idx="53"/>
          </p:nvPr>
        </p:nvSpPr>
        <p:spPr bwMode="invGray">
          <a:xfrm>
            <a:off x="9184683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184684" y="1878695"/>
            <a:ext cx="2457977" cy="406071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984685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5043037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6745635" y="1386659"/>
            <a:ext cx="5043037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77864" y="1481550"/>
            <a:ext cx="4723003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77863" y="1983505"/>
            <a:ext cx="4723004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6905554" y="1481550"/>
            <a:ext cx="472319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6905553" y="1983504"/>
            <a:ext cx="47232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3480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4483260" y="1386659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8548673" y="1386660"/>
            <a:ext cx="323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1384" y="1481550"/>
            <a:ext cx="2952925" cy="312176"/>
          </a:xfrm>
          <a:prstGeom prst="rect">
            <a:avLst/>
          </a:prstGeom>
        </p:spPr>
        <p:txBody>
          <a:bodyPr lIns="90000" tIns="46800" rIns="90000" bIns="46800"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1846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4627259" y="1481550"/>
            <a:ext cx="2952000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4627259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8692672" y="1481550"/>
            <a:ext cx="2952000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8692672" y="1983505"/>
            <a:ext cx="2952000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303990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417847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6BEE5-890F-4D2B-A3D4-446773B2C7A7}"/>
              </a:ext>
            </a:extLst>
          </p:cNvPr>
          <p:cNvSpPr/>
          <p:nvPr/>
        </p:nvSpPr>
        <p:spPr>
          <a:xfrm>
            <a:off x="3291456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76ECF3-ABC9-4360-9A82-4F41E3655D43}"/>
              </a:ext>
            </a:extLst>
          </p:cNvPr>
          <p:cNvSpPr/>
          <p:nvPr/>
        </p:nvSpPr>
        <p:spPr>
          <a:xfrm>
            <a:off x="6165065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E8E96AE-E249-4716-9137-DA93C7E53D0E}"/>
              </a:ext>
            </a:extLst>
          </p:cNvPr>
          <p:cNvSpPr/>
          <p:nvPr/>
        </p:nvSpPr>
        <p:spPr>
          <a:xfrm>
            <a:off x="9038673" y="1376740"/>
            <a:ext cx="2749999" cy="501955"/>
          </a:xfrm>
          <a:prstGeom prst="roundRect">
            <a:avLst>
              <a:gd name="adj" fmla="val 6076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563857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563858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94C5563-891A-404C-BEE1-28600555F5A7}"/>
              </a:ext>
            </a:extLst>
          </p:cNvPr>
          <p:cNvSpPr>
            <a:spLocks noGrp="1"/>
          </p:cNvSpPr>
          <p:nvPr userDrawn="1">
            <p:ph type="body" sz="quarter" idx="49"/>
          </p:nvPr>
        </p:nvSpPr>
        <p:spPr bwMode="invGray">
          <a:xfrm>
            <a:off x="3437466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437467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F2DDC885-AC07-439F-BC77-A4C9B911E7E5}"/>
              </a:ext>
            </a:extLst>
          </p:cNvPr>
          <p:cNvSpPr>
            <a:spLocks noGrp="1"/>
          </p:cNvSpPr>
          <p:nvPr userDrawn="1">
            <p:ph type="body" sz="quarter" idx="51"/>
          </p:nvPr>
        </p:nvSpPr>
        <p:spPr bwMode="invGray">
          <a:xfrm>
            <a:off x="6311075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311076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3D2A8777-0FD1-4F0D-BDA3-82FBFC3C711F}"/>
              </a:ext>
            </a:extLst>
          </p:cNvPr>
          <p:cNvSpPr>
            <a:spLocks noGrp="1"/>
          </p:cNvSpPr>
          <p:nvPr userDrawn="1">
            <p:ph type="body" sz="quarter" idx="53"/>
          </p:nvPr>
        </p:nvSpPr>
        <p:spPr bwMode="invGray">
          <a:xfrm>
            <a:off x="9184683" y="1481550"/>
            <a:ext cx="2457978" cy="31217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184684" y="1983505"/>
            <a:ext cx="2457977" cy="395590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896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ored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4EEE4F9-1953-4BE2-AAB6-AF624FA0F7FE}"/>
              </a:ext>
            </a:extLst>
          </p:cNvPr>
          <p:cNvSpPr/>
          <p:nvPr userDrawn="1"/>
        </p:nvSpPr>
        <p:spPr>
          <a:xfrm>
            <a:off x="417847" y="1376137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002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C0C31A-EADE-475B-8659-B247694C8156}"/>
              </a:ext>
            </a:extLst>
          </p:cNvPr>
          <p:cNvSpPr/>
          <p:nvPr userDrawn="1"/>
        </p:nvSpPr>
        <p:spPr>
          <a:xfrm>
            <a:off x="4318095" y="1376136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83D2F0-C63F-4ED3-B982-C7543245DEE7}"/>
              </a:ext>
            </a:extLst>
          </p:cNvPr>
          <p:cNvSpPr/>
          <p:nvPr userDrawn="1"/>
        </p:nvSpPr>
        <p:spPr>
          <a:xfrm>
            <a:off x="8218343" y="1376135"/>
            <a:ext cx="3600000" cy="4554881"/>
          </a:xfrm>
          <a:prstGeom prst="roundRect">
            <a:avLst>
              <a:gd name="adj" fmla="val 3617"/>
            </a:avLst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rgbClr val="2D2D2D"/>
              </a:solidFill>
            </a:endParaRP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0DDB1D8F-E5AF-4D25-B6DF-68652F4E84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9378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Text Placeholder 20">
            <a:extLst>
              <a:ext uri="{FF2B5EF4-FFF2-40B4-BE49-F238E27FC236}">
                <a16:creationId xmlns:a16="http://schemas.microsoft.com/office/drawing/2014/main" id="{A7F0CE21-4019-4FC6-A3A0-36B6B7A8C5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99626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BE854316-9D8B-4ACC-8002-506C758C2F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02576" y="1479121"/>
            <a:ext cx="3436938" cy="3522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83BF51F-0691-49F7-A008-3E8F6B3A3C4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9378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03D91854-B70D-43CC-9CA1-D173962CB0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99626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2D2D2D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97EC2FAB-088C-474C-A92D-32F83C3961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99874" y="1973739"/>
            <a:ext cx="3436938" cy="38877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0602519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3DD9479-32BE-4255-8D4F-4216693171D1}"/>
              </a:ext>
            </a:extLst>
          </p:cNvPr>
          <p:cNvSpPr/>
          <p:nvPr userDrawn="1"/>
        </p:nvSpPr>
        <p:spPr>
          <a:xfrm>
            <a:off x="413556" y="1414671"/>
            <a:ext cx="9354024" cy="1800000"/>
          </a:xfrm>
          <a:prstGeom prst="roundRect">
            <a:avLst>
              <a:gd name="adj" fmla="val 3617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359A2CB8-6225-4B92-8899-576771C47E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7517" y="1510019"/>
            <a:ext cx="9188242" cy="1641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A4910E2B-FFA5-49E8-A92C-549A7A70AA4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843083" y="1414671"/>
            <a:ext cx="1935361" cy="4440752"/>
          </a:xfrm>
          <a:prstGeom prst="roundRect">
            <a:avLst>
              <a:gd name="adj" fmla="val 3028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Raleway Light" pitchFamily="2" charset="0"/>
              </a:defRPr>
            </a:lvl1pPr>
          </a:lstStyle>
          <a:p>
            <a:r>
              <a:rPr lang="en-US" noProof="0"/>
              <a:t>Select image by clicking here</a:t>
            </a:r>
            <a:br>
              <a:rPr lang="en-US" noProof="0"/>
            </a:br>
            <a:br>
              <a:rPr lang="en-US" noProof="0"/>
            </a:br>
            <a:br>
              <a:rPr lang="en-US" noProof="0"/>
            </a:br>
            <a:br>
              <a:rPr lang="en-US" noProof="0"/>
            </a:br>
            <a:endParaRPr lang="en-US" noProof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036E1FB-7710-4F84-9459-CC3C9AB1DFE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07517" y="3428999"/>
            <a:ext cx="9188242" cy="24264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000000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999662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ircles with hight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3D8963-5580-4C5D-83BD-9F4EE3E85093}"/>
              </a:ext>
            </a:extLst>
          </p:cNvPr>
          <p:cNvSpPr/>
          <p:nvPr/>
        </p:nvSpPr>
        <p:spPr>
          <a:xfrm>
            <a:off x="727826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239C0297-1567-40AA-90D6-CB03A2A553DC}"/>
              </a:ext>
            </a:extLst>
          </p:cNvPr>
          <p:cNvSpPr>
            <a:spLocks noGrp="1"/>
          </p:cNvSpPr>
          <p:nvPr userDrawn="1">
            <p:ph type="body" sz="quarter" idx="42"/>
          </p:nvPr>
        </p:nvSpPr>
        <p:spPr bwMode="invGray">
          <a:xfrm>
            <a:off x="939567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727827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D62F8185-7100-4AB7-8700-7B9AB5C5C762}"/>
              </a:ext>
            </a:extLst>
          </p:cNvPr>
          <p:cNvSpPr>
            <a:spLocks noGrp="1"/>
          </p:cNvSpPr>
          <p:nvPr userDrawn="1">
            <p:ph type="body" sz="quarter" idx="50"/>
          </p:nvPr>
        </p:nvSpPr>
        <p:spPr bwMode="invGray">
          <a:xfrm>
            <a:off x="3564704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BF938847-A46F-4040-B617-CA0FDAC75981}"/>
              </a:ext>
            </a:extLst>
          </p:cNvPr>
          <p:cNvSpPr>
            <a:spLocks noGrp="1"/>
          </p:cNvSpPr>
          <p:nvPr userDrawn="1">
            <p:ph type="body" sz="quarter" idx="52"/>
          </p:nvPr>
        </p:nvSpPr>
        <p:spPr bwMode="invGray">
          <a:xfrm>
            <a:off x="6463186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4" name="Text Placeholder 4">
            <a:extLst>
              <a:ext uri="{FF2B5EF4-FFF2-40B4-BE49-F238E27FC236}">
                <a16:creationId xmlns:a16="http://schemas.microsoft.com/office/drawing/2014/main" id="{0D2F8A3C-F63E-4F2C-9C20-DCFE48617FE5}"/>
              </a:ext>
            </a:extLst>
          </p:cNvPr>
          <p:cNvSpPr>
            <a:spLocks noGrp="1"/>
          </p:cNvSpPr>
          <p:nvPr userDrawn="1">
            <p:ph type="body" sz="quarter" idx="54"/>
          </p:nvPr>
        </p:nvSpPr>
        <p:spPr bwMode="invGray">
          <a:xfrm>
            <a:off x="9361669" y="3884102"/>
            <a:ext cx="2160000" cy="19894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000000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C6481-0ED3-49FF-ADEF-DF9A6101CF3F}"/>
              </a:ext>
            </a:extLst>
          </p:cNvPr>
          <p:cNvSpPr/>
          <p:nvPr userDrawn="1"/>
        </p:nvSpPr>
        <p:spPr>
          <a:xfrm>
            <a:off x="3564703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DF03BF8-9606-472E-9E21-26E6D18548B6}"/>
              </a:ext>
            </a:extLst>
          </p:cNvPr>
          <p:cNvSpPr/>
          <p:nvPr userDrawn="1"/>
        </p:nvSpPr>
        <p:spPr>
          <a:xfrm>
            <a:off x="6463186" y="1481550"/>
            <a:ext cx="2160000" cy="2160000"/>
          </a:xfrm>
          <a:prstGeom prst="ellipse">
            <a:avLst/>
          </a:prstGeom>
          <a:solidFill>
            <a:srgbClr val="ECEC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C88E66-6B8E-44CF-85CF-949AA8FFCC5B}"/>
              </a:ext>
            </a:extLst>
          </p:cNvPr>
          <p:cNvSpPr/>
          <p:nvPr userDrawn="1"/>
        </p:nvSpPr>
        <p:spPr>
          <a:xfrm>
            <a:off x="9361669" y="1481550"/>
            <a:ext cx="2160000" cy="2160000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2A3174F6-D1C7-4E9C-B759-7D978E42655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 bwMode="invGray">
          <a:xfrm>
            <a:off x="3775873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2F6FC99F-5A17-427C-AED6-461BAD458AEF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 bwMode="invGray">
          <a:xfrm>
            <a:off x="6661112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47DC7F7-85E1-456D-B752-BFECF1A2960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9559595" y="1915598"/>
            <a:ext cx="1764148" cy="12919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A0BB3E2-7BA1-4789-A4A6-6EFF562664A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 bwMode="invGray">
          <a:xfrm>
            <a:off x="2975221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06BC21B3-F035-4282-BB79-3822948CABA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 bwMode="invGray">
          <a:xfrm>
            <a:off x="5842901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9E0633CC-D902-4913-A17B-900CE3FB9FD6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 bwMode="invGray">
          <a:xfrm>
            <a:off x="8741384" y="2331768"/>
            <a:ext cx="502086" cy="45956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 SemiBold" pitchFamily="2" charset="0"/>
                <a:sym typeface="Wingdings" panose="05000000000000000000" pitchFamily="2" charset="2"/>
              </a:defRPr>
            </a:lvl1pPr>
          </a:lstStyle>
          <a:p>
            <a:pPr lvl="0"/>
            <a:r>
              <a:rPr lang="en-NL" dirty="0"/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268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ircle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800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800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76D94888-A371-4384-8376-ED2A72F15754}"/>
              </a:ext>
            </a:extLst>
          </p:cNvPr>
          <p:cNvSpPr>
            <a:spLocks noGrp="1"/>
          </p:cNvSpPr>
          <p:nvPr userDrawn="1">
            <p:ph type="body" sz="quarter" idx="48"/>
          </p:nvPr>
        </p:nvSpPr>
        <p:spPr bwMode="invGray">
          <a:xfrm>
            <a:off x="2279790" y="1347661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5C88E66-6B8E-44CF-85CF-949AA8FFCC5B}"/>
              </a:ext>
            </a:extLst>
          </p:cNvPr>
          <p:cNvSpPr/>
          <p:nvPr userDrawn="1"/>
        </p:nvSpPr>
        <p:spPr>
          <a:xfrm>
            <a:off x="417847" y="1347660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347DC7F7-85E1-456D-B752-BFECF1A2960E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557050" y="1669562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A7601F-B392-4306-8ECD-E925556B0797}"/>
              </a:ext>
            </a:extLst>
          </p:cNvPr>
          <p:cNvSpPr/>
          <p:nvPr userDrawn="1"/>
        </p:nvSpPr>
        <p:spPr>
          <a:xfrm>
            <a:off x="417847" y="2936438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24A23DF1-E7E1-4875-BC1D-65EDC9D7ECE1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 bwMode="invGray">
          <a:xfrm>
            <a:off x="557050" y="3258340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B9D9238-2B28-4FF0-8A62-94856DDF363B}"/>
              </a:ext>
            </a:extLst>
          </p:cNvPr>
          <p:cNvSpPr/>
          <p:nvPr userDrawn="1"/>
        </p:nvSpPr>
        <p:spPr>
          <a:xfrm>
            <a:off x="417847" y="4525216"/>
            <a:ext cx="1385786" cy="1385786"/>
          </a:xfrm>
          <a:prstGeom prst="ellipse">
            <a:avLst/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EC99944B-2516-4F0A-A4F6-CFB5AFA88B3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 bwMode="invGray">
          <a:xfrm>
            <a:off x="557050" y="4847118"/>
            <a:ext cx="1103970" cy="78035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DC396290-4E8F-4DF9-9DA2-0E13006E7F3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 bwMode="invGray">
          <a:xfrm>
            <a:off x="2279790" y="2936438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1DCD6FFA-2908-47A4-9EED-8F42FA9CF2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 bwMode="invGray">
          <a:xfrm>
            <a:off x="2279790" y="4525215"/>
            <a:ext cx="9508882" cy="13857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2D2D2D"/>
                </a:solidFill>
                <a:latin typeface="Montserrat Regular" panose="00000500000000000000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203358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AB2C97-AE85-490F-AD5D-C7F886D3B38F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defRPr sz="2200"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E380AB4-E463-44B5-BF13-CB409ADD4E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27368E06-8E66-425C-8041-488A92DF4D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93756" y="1641049"/>
            <a:ext cx="2694915" cy="4146802"/>
          </a:xfrm>
          <a:prstGeom prst="roundRect">
            <a:avLst>
              <a:gd name="adj" fmla="val 1612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Montserrat" panose="00000500000000000000" pitchFamily="2" charset="0"/>
              </a:defRPr>
            </a:lvl1pPr>
          </a:lstStyle>
          <a:p>
            <a:r>
              <a:rPr lang="en-US" noProof="0"/>
              <a:t>Click here to add an image</a:t>
            </a:r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FA79DE3-D5C8-416C-96D7-B11C85C27DE5}"/>
              </a:ext>
            </a:extLst>
          </p:cNvPr>
          <p:cNvSpPr/>
          <p:nvPr userDrawn="1"/>
        </p:nvSpPr>
        <p:spPr>
          <a:xfrm>
            <a:off x="780797" y="1641049"/>
            <a:ext cx="7991413" cy="3021386"/>
          </a:xfrm>
          <a:prstGeom prst="roundRect">
            <a:avLst>
              <a:gd name="adj" fmla="val 4815"/>
            </a:avLst>
          </a:prstGeom>
          <a:solidFill>
            <a:srgbClr val="FF6D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8A6315-20C5-4602-806F-A9FAD2BA25B0}"/>
              </a:ext>
            </a:extLst>
          </p:cNvPr>
          <p:cNvSpPr txBox="1"/>
          <p:nvPr userDrawn="1"/>
        </p:nvSpPr>
        <p:spPr>
          <a:xfrm>
            <a:off x="875664" y="1601365"/>
            <a:ext cx="653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i="1" noProof="0">
                <a:solidFill>
                  <a:srgbClr val="2D2D2D"/>
                </a:solidFill>
                <a:latin typeface="Montserrat SemiBold" pitchFamily="2" charset="0"/>
              </a:rPr>
              <a:t>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9D8150-EF26-4C53-AE98-C126E4C0EED7}"/>
              </a:ext>
            </a:extLst>
          </p:cNvPr>
          <p:cNvSpPr txBox="1"/>
          <p:nvPr userDrawn="1"/>
        </p:nvSpPr>
        <p:spPr>
          <a:xfrm>
            <a:off x="7953269" y="3770401"/>
            <a:ext cx="6531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i="1" noProof="0">
                <a:solidFill>
                  <a:srgbClr val="2D2D2D"/>
                </a:solidFill>
                <a:latin typeface="Montserrat SemiBold" pitchFamily="2" charset="0"/>
              </a:rPr>
              <a:t>”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79CE8E9-A79A-4D25-83BE-9B8D0934AC97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 bwMode="invGray">
          <a:xfrm>
            <a:off x="1807944" y="1881072"/>
            <a:ext cx="5937118" cy="254134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800" i="1">
                <a:solidFill>
                  <a:srgbClr val="2D2D2D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235223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EEB59C1-DBAE-B7DE-42D6-1DCE324A29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791D0FA-6B99-42E5-B721-5BEB4B07EF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77BA4E-0064-451B-B04F-30179C0144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591220"/>
            <a:ext cx="9144000" cy="113779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800" spc="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r>
              <a:rPr lang="en-NL" dirty="0"/>
              <a:t>Questions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272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ADC064ED-B54A-0109-6D08-0E409F8DF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343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5DE32A2A-EB48-472D-6F63-FA7245303B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0396B-D127-B118-DD47-0A376F2B47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4016" y="2746861"/>
            <a:ext cx="3591339" cy="68214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3800" spc="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r>
              <a:rPr lang="en-NL" dirty="0"/>
              <a:t>Thank you!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4EE82-9623-C4DC-13DE-20F5E98310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4016" y="3905667"/>
            <a:ext cx="3388716" cy="192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Montserrat Medium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NL" dirty="0"/>
              <a:t>For more information please contact:</a:t>
            </a:r>
            <a:endParaRPr lang="en-US" dirty="0"/>
          </a:p>
        </p:txBody>
      </p:sp>
      <p:sp>
        <p:nvSpPr>
          <p:cNvPr id="6" name="AddCustomFooter#1">
            <a:extLst>
              <a:ext uri="{FF2B5EF4-FFF2-40B4-BE49-F238E27FC236}">
                <a16:creationId xmlns:a16="http://schemas.microsoft.com/office/drawing/2014/main" id="{6523DCEE-0520-74FC-2CD6-08812A8B9955}"/>
              </a:ext>
            </a:extLst>
          </p:cNvPr>
          <p:cNvSpPr txBox="1"/>
          <p:nvPr userDrawn="1"/>
        </p:nvSpPr>
        <p:spPr bwMode="invGray">
          <a:xfrm>
            <a:off x="5408619" y="6373305"/>
            <a:ext cx="1300036" cy="10002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0500" algn="l"/>
              </a:tabLst>
              <a:defRPr/>
            </a:pP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© </a:t>
            </a:r>
            <a:r>
              <a:rPr kumimoji="0" lang="nl-NL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Eviden SAS</a:t>
            </a:r>
            <a:r>
              <a:rPr kumimoji="0" lang="en-US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 – </a:t>
            </a:r>
            <a:r>
              <a:rPr kumimoji="0" lang="en-NL" sz="650" b="0" i="0" u="none" strike="noStrike" kern="1200" cap="none" spc="0" normalizeH="0" baseline="0" noProof="0" dirty="0">
                <a:ln>
                  <a:noFill/>
                </a:ln>
                <a:solidFill>
                  <a:srgbClr val="ECECED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For internal use</a:t>
            </a:r>
            <a:endParaRPr lang="nl-NL" sz="650" baseline="0" dirty="0">
              <a:solidFill>
                <a:srgbClr val="ECECED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830CD-6CCF-3DD1-4CFA-23A2413BD4AB}"/>
              </a:ext>
            </a:extLst>
          </p:cNvPr>
          <p:cNvSpPr txBox="1"/>
          <p:nvPr userDrawn="1"/>
        </p:nvSpPr>
        <p:spPr>
          <a:xfrm>
            <a:off x="804016" y="6099779"/>
            <a:ext cx="37512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kern="1200" baseline="0" dirty="0">
                <a:solidFill>
                  <a:srgbClr val="ECECED"/>
                </a:solidFill>
                <a:latin typeface="+mn-lt"/>
                <a:ea typeface="Verdana" pitchFamily="34" charset="0"/>
                <a:cs typeface="Verdana" pitchFamily="34" charset="0"/>
              </a:rPr>
              <a:t>Confidential information owned by Eviden SAS, to be used by the recipient only. This document, or any part of it, may not be reproduced, copied, circulated and/or distributed nor quoted without prior written approval from Eviden SAS.</a:t>
            </a:r>
            <a:endParaRPr lang="nl-NL" sz="700" dirty="0">
              <a:solidFill>
                <a:srgbClr val="ECECE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846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deep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table, stand&#10;&#10;Description automatically generated">
            <a:extLst>
              <a:ext uri="{FF2B5EF4-FFF2-40B4-BE49-F238E27FC236}">
                <a16:creationId xmlns:a16="http://schemas.microsoft.com/office/drawing/2014/main" id="{3C32FCEC-9ABA-D91A-02FB-FE0A352CB5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4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 with low confidence">
            <a:extLst>
              <a:ext uri="{FF2B5EF4-FFF2-40B4-BE49-F238E27FC236}">
                <a16:creationId xmlns:a16="http://schemas.microsoft.com/office/drawing/2014/main" id="{3B9BC70B-E23E-6826-2D7D-170A98E295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7" y="5227651"/>
            <a:ext cx="9154567" cy="112869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5227651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C0398DE-CF0C-5012-2611-0B0EF667F9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3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orange">
    <p:bg>
      <p:bgPr>
        <a:gradFill>
          <a:gsLst>
            <a:gs pos="0">
              <a:srgbClr val="FF6D43"/>
            </a:gs>
            <a:gs pos="100000">
              <a:srgbClr val="E55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453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deep blue">
    <p:bg>
      <p:bgPr>
        <a:gradFill>
          <a:gsLst>
            <a:gs pos="0">
              <a:srgbClr val="1B4859"/>
            </a:gs>
            <a:gs pos="75000">
              <a:srgbClr val="002D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bg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05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ith image - grey">
    <p:bg>
      <p:bgPr>
        <a:gradFill>
          <a:gsLst>
            <a:gs pos="0">
              <a:srgbClr val="ECECED"/>
            </a:gs>
            <a:gs pos="100000">
              <a:srgbClr val="D1D1D1">
                <a:alpha val="6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4CB743F7-1E51-4231-BDBC-00E9E84244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invGray">
          <a:xfrm>
            <a:off x="1594498" y="2735665"/>
            <a:ext cx="4323982" cy="362068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&lt;Chapter </a:t>
            </a:r>
            <a:r>
              <a:rPr lang="en-NL" dirty="0"/>
              <a:t>t</a:t>
            </a:r>
            <a:r>
              <a:rPr lang="en-US" dirty="0"/>
              <a:t>itle&gt;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6BFB1D5-0A8B-432B-BC50-7C8FF108FF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invGray">
          <a:xfrm>
            <a:off x="632332" y="2735665"/>
            <a:ext cx="71127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buNone/>
              <a:defRPr sz="3400">
                <a:solidFill>
                  <a:schemeClr val="tx1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n-US" dirty="0"/>
              <a:t>0#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3A17A6-5D4E-4132-A874-B1C2B83253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590" y="892407"/>
            <a:ext cx="1901614" cy="34032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60049AB-4246-438E-8784-79D421B1991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r>
              <a:rPr lang="en-NL" dirty="0"/>
              <a:t>Click here to add an image</a:t>
            </a:r>
          </a:p>
          <a:p>
            <a:endParaRPr lang="en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4215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816-C8D8-4D33-ADC6-A0DDE3C6E31E}"/>
              </a:ext>
            </a:extLst>
          </p:cNvPr>
          <p:cNvSpPr>
            <a:spLocks noGrp="1"/>
          </p:cNvSpPr>
          <p:nvPr>
            <p:ph type="title"/>
          </p:nvPr>
        </p:nvSpPr>
        <p:spPr bwMode="invGray">
          <a:xfrm>
            <a:off x="316799" y="471915"/>
            <a:ext cx="11484000" cy="343237"/>
          </a:xfrm>
          <a:prstGeom prst="rect">
            <a:avLst/>
          </a:prstGeom>
        </p:spPr>
        <p:txBody>
          <a:bodyPr tIns="0" bIns="0" anchor="t">
            <a:spAutoFit/>
          </a:bodyPr>
          <a:lstStyle>
            <a:lvl1pPr>
              <a:lnSpc>
                <a:spcPct val="100000"/>
              </a:lnSpc>
              <a:defRPr sz="2200">
                <a:solidFill>
                  <a:srgbClr val="000000"/>
                </a:solidFill>
                <a:latin typeface="Montserrat Bold" panose="00000800000000000000" pitchFamily="2" charset="0"/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E3C4D-A53B-49B6-90E2-150065B87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invGray">
          <a:xfrm>
            <a:off x="316799" y="830931"/>
            <a:ext cx="11484000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Montserrat SemiBold" pitchFamily="2" charset="0"/>
              </a:defRPr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AE1A89-9C65-45A4-8923-6131F16037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9" y="1316038"/>
            <a:ext cx="11484000" cy="46370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756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E3CA9F28-221C-ADB7-0904-F4ABB527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33" y="471600"/>
            <a:ext cx="11484000" cy="342000"/>
          </a:xfrm>
          <a:prstGeom prst="rect">
            <a:avLst/>
          </a:prstGeom>
        </p:spPr>
        <p:txBody>
          <a:bodyPr vert="horz" lIns="91440" tIns="0" rIns="91440" bIns="0" rtlCol="0" anchor="t" anchorCtr="0">
            <a:spAutoFit/>
          </a:bodyPr>
          <a:lstStyle/>
          <a:p>
            <a:r>
              <a:rPr lang="es-ES" noProof="0"/>
              <a:t>Haga clic para modificar el estilo de título del patrón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CDE84-856E-EC95-99B3-55B7775D7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635" y="1317600"/>
            <a:ext cx="1148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5DA4E0-04BF-5BE9-724B-4261A9D385D1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14338" y="6261619"/>
            <a:ext cx="1111378" cy="198900"/>
          </a:xfrm>
          <a:prstGeom prst="rect">
            <a:avLst/>
          </a:prstGeom>
        </p:spPr>
      </p:pic>
      <p:sp>
        <p:nvSpPr>
          <p:cNvPr id="28" name="Slide Number Placeholder 10">
            <a:extLst>
              <a:ext uri="{FF2B5EF4-FFF2-40B4-BE49-F238E27FC236}">
                <a16:creationId xmlns:a16="http://schemas.microsoft.com/office/drawing/2014/main" id="{45ED4079-4E3E-0F43-541E-94FDA6BFDAF0}"/>
              </a:ext>
            </a:extLst>
          </p:cNvPr>
          <p:cNvSpPr txBox="1">
            <a:spLocks/>
          </p:cNvSpPr>
          <p:nvPr userDrawn="1"/>
        </p:nvSpPr>
        <p:spPr>
          <a:xfrm>
            <a:off x="11429230" y="6298599"/>
            <a:ext cx="458064" cy="216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200" kern="1200" smtClean="0">
                <a:solidFill>
                  <a:srgbClr val="FF6D43"/>
                </a:solidFill>
                <a:latin typeface="Montserrat SemiBold" pitchFamily="2" charset="0"/>
                <a:ea typeface="Verdana" pitchFamily="34" charset="0"/>
                <a:cs typeface="Montserrat SemiBold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AF489CC-3B7A-4DA5-A8C0-4984788D0EC5}" type="slidenum">
              <a:rPr lang="en-US" noProof="0" smtClean="0"/>
              <a:pPr algn="r"/>
              <a:t>‹#›</a:t>
            </a:fld>
            <a:endParaRPr lang="en-US" noProof="0"/>
          </a:p>
        </p:txBody>
      </p:sp>
      <p:sp>
        <p:nvSpPr>
          <p:cNvPr id="2" name="AddCustomFooter#1">
            <a:extLst>
              <a:ext uri="{FF2B5EF4-FFF2-40B4-BE49-F238E27FC236}">
                <a16:creationId xmlns:a16="http://schemas.microsoft.com/office/drawing/2014/main" id="{A4CC9EA1-36F7-9E11-71BE-BA17FA614B91}"/>
              </a:ext>
            </a:extLst>
          </p:cNvPr>
          <p:cNvSpPr txBox="1"/>
          <p:nvPr userDrawn="1"/>
        </p:nvSpPr>
        <p:spPr bwMode="invGray">
          <a:xfrm>
            <a:off x="5445986" y="6384973"/>
            <a:ext cx="1300036" cy="10002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90500" algn="l"/>
              </a:tabLst>
              <a:defRPr/>
            </a:pPr>
            <a:r>
              <a:rPr kumimoji="0" lang="en-US" sz="65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© Eviden SAS – For internal use</a:t>
            </a:r>
            <a:endParaRPr lang="en-US" sz="650" baseline="0" noProof="0">
              <a:solidFill>
                <a:schemeClr val="bg1">
                  <a:lumMod val="50000"/>
                </a:schemeClr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50" r:id="rId2"/>
    <p:sldLayoutId id="2147483662" r:id="rId3"/>
    <p:sldLayoutId id="2147483692" r:id="rId4"/>
    <p:sldLayoutId id="2147483693" r:id="rId5"/>
    <p:sldLayoutId id="2147483694" r:id="rId6"/>
    <p:sldLayoutId id="2147483663" r:id="rId7"/>
    <p:sldLayoutId id="2147483695" r:id="rId8"/>
    <p:sldLayoutId id="2147483676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8" r:id="rId17"/>
    <p:sldLayoutId id="2147483686" r:id="rId18"/>
    <p:sldLayoutId id="2147483673" r:id="rId19"/>
    <p:sldLayoutId id="2147483679" r:id="rId20"/>
    <p:sldLayoutId id="2147483685" r:id="rId21"/>
    <p:sldLayoutId id="2147483683" r:id="rId22"/>
    <p:sldLayoutId id="2147483680" r:id="rId23"/>
    <p:sldLayoutId id="2147483687" r:id="rId24"/>
    <p:sldLayoutId id="2147483688" r:id="rId25"/>
    <p:sldLayoutId id="2147483681" r:id="rId26"/>
    <p:sldLayoutId id="2147483684" r:id="rId27"/>
    <p:sldLayoutId id="2147483682" r:id="rId28"/>
    <p:sldLayoutId id="2147483674" r:id="rId29"/>
    <p:sldLayoutId id="2147483689" r:id="rId30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200" kern="1200">
          <a:solidFill>
            <a:srgbClr val="000000"/>
          </a:solidFill>
          <a:latin typeface="Montserrat Bold" panose="00000800000000000000" pitchFamily="2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rgbClr val="000000"/>
          </a:solidFill>
          <a:latin typeface="Montserrat" panose="00000500000000000000" pitchFamily="2" charset="0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22" userDrawn="1">
          <p15:clr>
            <a:srgbClr val="F26B43"/>
          </p15:clr>
        </p15:guide>
        <p15:guide id="3" pos="7430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pos="2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cesar-hernando/myQLM/tree/main/tutorials/quantum_machine_learning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ggleLiu/QuantumCircuitBornMachine/blob/master/notebooks/qcbm_gaussian.ipynb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ennylane.ai/qml/demonstratio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iskit-community.github.io/qiskit-machine-learning/tutorials/index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tensorflow/quantum/tree/master/docs/tutorial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yqlm.github.io/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3857-00EE-F5D7-89C8-23FC76EB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Library of Quantum Machine Learning in </a:t>
            </a:r>
            <a:r>
              <a:rPr lang="en-US" b="1" dirty="0" err="1"/>
              <a:t>myQLM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426DD-875C-4019-0E04-D7F315554B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César Hernando de la Fuente</a:t>
            </a:r>
          </a:p>
          <a:p>
            <a:r>
              <a:rPr lang="en-US" dirty="0"/>
              <a:t>Quantum engineer intern</a:t>
            </a:r>
          </a:p>
        </p:txBody>
      </p:sp>
    </p:spTree>
    <p:extLst>
      <p:ext uri="{BB962C8B-B14F-4D97-AF65-F5344CB8AC3E}">
        <p14:creationId xmlns:p14="http://schemas.microsoft.com/office/powerpoint/2010/main" val="320779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3DCE-D79A-3F8B-EA54-9C3DF283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Quantum </a:t>
            </a:r>
            <a:r>
              <a:rPr lang="es-ES" dirty="0" err="1"/>
              <a:t>Support</a:t>
            </a:r>
            <a:r>
              <a:rPr lang="es-ES" dirty="0"/>
              <a:t> Vector Machine (QSVM)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0D0956-528E-8791-A462-707E76D3F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s-ES" dirty="0" err="1"/>
              <a:t>Going</a:t>
            </a:r>
            <a:r>
              <a:rPr lang="es-ES" dirty="0"/>
              <a:t> Quantum: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x </a:t>
            </a:r>
            <a:r>
              <a:rPr lang="es-ES" dirty="0" err="1"/>
              <a:t>to</a:t>
            </a:r>
            <a:r>
              <a:rPr lang="es-ES" dirty="0"/>
              <a:t> quantum </a:t>
            </a:r>
            <a:r>
              <a:rPr lang="es-ES" dirty="0" err="1"/>
              <a:t>states</a:t>
            </a:r>
            <a:endParaRPr lang="es-ES" dirty="0"/>
          </a:p>
          <a:p>
            <a:pPr>
              <a:spcAft>
                <a:spcPts val="1800"/>
              </a:spcAft>
            </a:pPr>
            <a:r>
              <a:rPr lang="es-ES" dirty="0" err="1"/>
              <a:t>There</a:t>
            </a:r>
            <a:r>
              <a:rPr lang="es-ES" dirty="0"/>
              <a:t> are </a:t>
            </a:r>
            <a:r>
              <a:rPr lang="es-ES" dirty="0" err="1"/>
              <a:t>many</a:t>
            </a:r>
            <a:r>
              <a:rPr lang="es-ES" dirty="0"/>
              <a:t> </a:t>
            </a:r>
            <a:r>
              <a:rPr lang="es-ES" dirty="0" err="1"/>
              <a:t>different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maps</a:t>
            </a:r>
            <a:endParaRPr lang="es-ES" dirty="0"/>
          </a:p>
          <a:p>
            <a:pPr>
              <a:spcAft>
                <a:spcPts val="1800"/>
              </a:spcAft>
            </a:pPr>
            <a:r>
              <a:rPr lang="es-ES" dirty="0"/>
              <a:t>I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started</a:t>
            </a:r>
            <a:r>
              <a:rPr lang="es-ES" dirty="0"/>
              <a:t> </a:t>
            </a:r>
            <a:r>
              <a:rPr lang="es-ES" dirty="0" err="1"/>
              <a:t>focusing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angle </a:t>
            </a:r>
            <a:r>
              <a:rPr lang="es-ES" dirty="0" err="1"/>
              <a:t>encoding</a:t>
            </a:r>
            <a:endParaRPr lang="es-ES" dirty="0"/>
          </a:p>
          <a:p>
            <a:pPr>
              <a:spcAft>
                <a:spcPts val="1800"/>
              </a:spcAft>
            </a:pP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possibilities</a:t>
            </a:r>
            <a:r>
              <a:rPr lang="es-ES" dirty="0"/>
              <a:t> are </a:t>
            </a:r>
            <a:r>
              <a:rPr lang="es-ES" dirty="0" err="1"/>
              <a:t>amplitude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ZZ 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maps</a:t>
            </a:r>
            <a:endParaRPr lang="es-ES" dirty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1800"/>
              </a:spcAft>
            </a:pPr>
            <a:endParaRPr lang="es-ES" dirty="0"/>
          </a:p>
          <a:p>
            <a:pPr>
              <a:spcAft>
                <a:spcPts val="1800"/>
              </a:spcAft>
            </a:pP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implementation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QSVM and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example</a:t>
            </a:r>
            <a:r>
              <a:rPr lang="es-ES" dirty="0"/>
              <a:t> notebook can be </a:t>
            </a:r>
            <a:r>
              <a:rPr lang="es-ES" dirty="0" err="1"/>
              <a:t>found</a:t>
            </a:r>
            <a:r>
              <a:rPr lang="es-ES" dirty="0"/>
              <a:t> in: 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s-ES" dirty="0">
                <a:hlinkClick r:id="rId2"/>
              </a:rPr>
              <a:t>https://github.com/cesar-hernando/myQLM/tree/main/tutorials/quantum_machine_learning</a:t>
            </a:r>
            <a:endParaRPr lang="es-ES" dirty="0"/>
          </a:p>
          <a:p>
            <a:pPr marL="0" indent="0">
              <a:spcAft>
                <a:spcPts val="1800"/>
              </a:spcAft>
              <a:buNone/>
            </a:pPr>
            <a:r>
              <a:rPr lang="es-ES" dirty="0"/>
              <a:t> 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A4249A0-2C38-F08A-8E23-917EC915E9EE}"/>
              </a:ext>
            </a:extLst>
          </p:cNvPr>
          <p:cNvSpPr txBox="1"/>
          <p:nvPr/>
        </p:nvSpPr>
        <p:spPr>
          <a:xfrm>
            <a:off x="7400466" y="6238567"/>
            <a:ext cx="6963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[1] </a:t>
            </a:r>
            <a:r>
              <a:rPr lang="en-US" sz="1100" dirty="0" err="1"/>
              <a:t>Schuld</a:t>
            </a:r>
            <a:r>
              <a:rPr lang="en-US" sz="1100" dirty="0"/>
              <a:t> &amp; </a:t>
            </a:r>
            <a:r>
              <a:rPr lang="en-US" sz="1100" dirty="0" err="1"/>
              <a:t>Killoran</a:t>
            </a:r>
            <a:r>
              <a:rPr lang="en-US" sz="1100" dirty="0"/>
              <a:t>, </a:t>
            </a:r>
            <a:r>
              <a:rPr lang="en-US" sz="1100" i="1" dirty="0"/>
              <a:t>A Practical Guide to Quantum </a:t>
            </a:r>
          </a:p>
          <a:p>
            <a:r>
              <a:rPr lang="en-US" sz="1100" i="1" dirty="0"/>
              <a:t>Machine Learning and Quantum Optimization</a:t>
            </a:r>
            <a:endParaRPr lang="es-ES" sz="11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891D38-2C21-61A4-1883-A8362A95F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71260"/>
            <a:ext cx="3734321" cy="55252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9C8100-B817-CFBF-4D7B-1996D9A81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466" y="2436429"/>
            <a:ext cx="4890710" cy="181676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891CE36D-5E66-6D8F-B044-5E5C8A96AD9F}"/>
              </a:ext>
            </a:extLst>
          </p:cNvPr>
          <p:cNvSpPr txBox="1"/>
          <p:nvPr/>
        </p:nvSpPr>
        <p:spPr>
          <a:xfrm>
            <a:off x="8533841" y="2040007"/>
            <a:ext cx="234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+mj-lt"/>
              </a:rPr>
              <a:t>Angle </a:t>
            </a:r>
            <a:r>
              <a:rPr lang="es-ES" b="1" dirty="0" err="1">
                <a:latin typeface="+mj-lt"/>
              </a:rPr>
              <a:t>encoding</a:t>
            </a:r>
            <a:endParaRPr lang="es-E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662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Next step: Quantum Circuit Born Machine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8" y="1027280"/>
            <a:ext cx="11484000" cy="463708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1800" dirty="0"/>
              <a:t>Some QML algorithms that could be added: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B050"/>
                </a:solidFill>
                <a:latin typeface="+mj-lt"/>
              </a:rPr>
              <a:t>Quantum Support Vector Machine (QSVM)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Quantum Neural Networks  / Parametrized Quantum Circuits (QNNs/PQCs)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Quantum Convolutional Neural Networks (QCNNs)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B050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  <a:latin typeface="+mj-lt"/>
              </a:rPr>
              <a:t>Quantum Circuit Born Machine (QCBM)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Quantum Generative Adversarial Networks (QGANs)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5050"/>
                </a:solidFill>
              </a:rPr>
              <a:t>Quantum reinforcement learning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endParaRPr lang="en-US" b="1" dirty="0"/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BF0E8DCE-DA0F-1E99-8215-35F970B29D1C}"/>
              </a:ext>
            </a:extLst>
          </p:cNvPr>
          <p:cNvSpPr/>
          <p:nvPr/>
        </p:nvSpPr>
        <p:spPr>
          <a:xfrm>
            <a:off x="9577137" y="1597799"/>
            <a:ext cx="125128" cy="166757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D1904C-DC20-537E-A552-06B648E50C91}"/>
              </a:ext>
            </a:extLst>
          </p:cNvPr>
          <p:cNvSpPr txBox="1"/>
          <p:nvPr/>
        </p:nvSpPr>
        <p:spPr>
          <a:xfrm>
            <a:off x="10010273" y="2108421"/>
            <a:ext cx="17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00B050"/>
                </a:solidFill>
                <a:latin typeface="+mj-lt"/>
              </a:rPr>
              <a:t>Supervised</a:t>
            </a:r>
            <a:r>
              <a:rPr lang="es-ES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+mj-lt"/>
              </a:rPr>
              <a:t>Learning</a:t>
            </a:r>
            <a:endParaRPr lang="es-E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36577D15-14E6-4F83-0F65-00BC7E7FB9EE}"/>
              </a:ext>
            </a:extLst>
          </p:cNvPr>
          <p:cNvSpPr/>
          <p:nvPr/>
        </p:nvSpPr>
        <p:spPr>
          <a:xfrm>
            <a:off x="9577137" y="3602256"/>
            <a:ext cx="125128" cy="1306629"/>
          </a:xfrm>
          <a:prstGeom prst="rightBrac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28F927-0A0F-8F7E-8400-F2422D7DBBBF}"/>
              </a:ext>
            </a:extLst>
          </p:cNvPr>
          <p:cNvSpPr txBox="1"/>
          <p:nvPr/>
        </p:nvSpPr>
        <p:spPr>
          <a:xfrm>
            <a:off x="10010273" y="3789419"/>
            <a:ext cx="186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0033CC"/>
                </a:solidFill>
                <a:latin typeface="+mj-lt"/>
              </a:rPr>
              <a:t>Unsupervised</a:t>
            </a:r>
            <a:r>
              <a:rPr lang="es-ES" b="1" dirty="0">
                <a:solidFill>
                  <a:srgbClr val="0033CC"/>
                </a:solidFill>
                <a:latin typeface="+mj-lt"/>
              </a:rPr>
              <a:t> </a:t>
            </a:r>
            <a:r>
              <a:rPr lang="es-ES" b="1" dirty="0" err="1">
                <a:solidFill>
                  <a:srgbClr val="0033CC"/>
                </a:solidFill>
                <a:latin typeface="+mj-lt"/>
              </a:rPr>
              <a:t>Learning</a:t>
            </a:r>
            <a:endParaRPr lang="es-ES" b="1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4946121A-E14C-0912-8637-76713A6DDEBF}"/>
              </a:ext>
            </a:extLst>
          </p:cNvPr>
          <p:cNvSpPr/>
          <p:nvPr/>
        </p:nvSpPr>
        <p:spPr>
          <a:xfrm>
            <a:off x="9577137" y="5664367"/>
            <a:ext cx="125128" cy="551147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6730C6-80CA-4169-0ADE-C6B26CF1717E}"/>
              </a:ext>
            </a:extLst>
          </p:cNvPr>
          <p:cNvSpPr txBox="1"/>
          <p:nvPr/>
        </p:nvSpPr>
        <p:spPr>
          <a:xfrm>
            <a:off x="10010272" y="5616774"/>
            <a:ext cx="201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F67E50"/>
                </a:solidFill>
                <a:latin typeface="+mj-lt"/>
              </a:rPr>
              <a:t>Reinforcement</a:t>
            </a:r>
            <a:r>
              <a:rPr lang="es-ES" b="1" dirty="0">
                <a:solidFill>
                  <a:srgbClr val="F67E50"/>
                </a:solidFill>
                <a:latin typeface="+mj-lt"/>
              </a:rPr>
              <a:t> </a:t>
            </a:r>
            <a:r>
              <a:rPr lang="es-ES" b="1" dirty="0" err="1">
                <a:solidFill>
                  <a:srgbClr val="F67E50"/>
                </a:solidFill>
                <a:latin typeface="+mj-lt"/>
              </a:rPr>
              <a:t>Learning</a:t>
            </a:r>
            <a:endParaRPr lang="es-ES" b="1" dirty="0">
              <a:solidFill>
                <a:srgbClr val="F67E50"/>
              </a:solidFill>
              <a:latin typeface="+mj-lt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D375B01-4D21-FE33-96A9-92C176F57963}"/>
              </a:ext>
            </a:extLst>
          </p:cNvPr>
          <p:cNvSpPr/>
          <p:nvPr/>
        </p:nvSpPr>
        <p:spPr>
          <a:xfrm>
            <a:off x="539015" y="3888606"/>
            <a:ext cx="5216892" cy="547144"/>
          </a:xfrm>
          <a:prstGeom prst="rect">
            <a:avLst/>
          </a:prstGeom>
          <a:noFill/>
          <a:ln w="28575">
            <a:solidFill>
              <a:srgbClr val="00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5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Next step: Quantum Circuit Born Machine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8" y="1027280"/>
            <a:ext cx="11484000" cy="463708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1800" dirty="0"/>
              <a:t>There are some reference papers about this quantum algorithm:</a:t>
            </a:r>
          </a:p>
          <a:p>
            <a:pPr lvl="1">
              <a:spcBef>
                <a:spcPts val="1200"/>
              </a:spcBef>
              <a:spcAft>
                <a:spcPts val="1800"/>
              </a:spcAft>
            </a:pPr>
            <a:endParaRPr lang="en-US" sz="1800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endParaRPr lang="en-US" b="1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B851E61-13C1-CE4D-59C7-9B52D87A6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922" y="1759975"/>
            <a:ext cx="9208168" cy="365413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E144446-261D-74EF-2DDE-2979BF1BD9FD}"/>
              </a:ext>
            </a:extLst>
          </p:cNvPr>
          <p:cNvSpPr txBox="1"/>
          <p:nvPr/>
        </p:nvSpPr>
        <p:spPr>
          <a:xfrm>
            <a:off x="1020279" y="1759975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B7C712-23F3-5352-FFEA-6121A15555E1}"/>
              </a:ext>
            </a:extLst>
          </p:cNvPr>
          <p:cNvSpPr txBox="1"/>
          <p:nvPr/>
        </p:nvSpPr>
        <p:spPr>
          <a:xfrm>
            <a:off x="1925054" y="5664367"/>
            <a:ext cx="9288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>
                <a:hlinkClick r:id="rId3"/>
              </a:rPr>
              <a:t>QuantumCircuitBornMachine</a:t>
            </a:r>
            <a:r>
              <a:rPr lang="es-ES" sz="1600" dirty="0">
                <a:hlinkClick r:id="rId3"/>
              </a:rPr>
              <a:t>/notebooks/</a:t>
            </a:r>
            <a:r>
              <a:rPr lang="es-ES" sz="1600" dirty="0" err="1">
                <a:hlinkClick r:id="rId3"/>
              </a:rPr>
              <a:t>qcbm_gaussian.ipynb</a:t>
            </a:r>
            <a:r>
              <a:rPr lang="es-ES" sz="1600" dirty="0">
                <a:hlinkClick r:id="rId3"/>
              </a:rPr>
              <a:t> at master · </a:t>
            </a:r>
            <a:r>
              <a:rPr lang="es-ES" sz="1600" dirty="0" err="1">
                <a:hlinkClick r:id="rId3"/>
              </a:rPr>
              <a:t>GiggleLiu</a:t>
            </a:r>
            <a:r>
              <a:rPr lang="es-ES" sz="1600" dirty="0">
                <a:hlinkClick r:id="rId3"/>
              </a:rPr>
              <a:t>/</a:t>
            </a:r>
            <a:r>
              <a:rPr lang="es-ES" sz="1600" dirty="0" err="1">
                <a:hlinkClick r:id="rId3"/>
              </a:rPr>
              <a:t>QuantumCircuitBornMachine</a:t>
            </a:r>
            <a:r>
              <a:rPr lang="es-ES" sz="1600" dirty="0">
                <a:hlinkClick r:id="rId3"/>
              </a:rPr>
              <a:t> · GitHub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991968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Next step: Quantum Circuit Born Machine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8" y="1027280"/>
            <a:ext cx="11484000" cy="463708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1800" dirty="0"/>
              <a:t>There are some reference papers about this quantum algorithm:</a:t>
            </a:r>
          </a:p>
          <a:p>
            <a:pPr lvl="1">
              <a:spcBef>
                <a:spcPts val="1200"/>
              </a:spcBef>
              <a:spcAft>
                <a:spcPts val="1800"/>
              </a:spcAft>
            </a:pPr>
            <a:endParaRPr lang="en-US" sz="1800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endParaRPr lang="en-US" b="1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E144446-261D-74EF-2DDE-2979BF1BD9FD}"/>
              </a:ext>
            </a:extLst>
          </p:cNvPr>
          <p:cNvSpPr txBox="1"/>
          <p:nvPr/>
        </p:nvSpPr>
        <p:spPr>
          <a:xfrm>
            <a:off x="1410824" y="1615596"/>
            <a:ext cx="396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2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112B2A-7A50-5084-A3E8-845A107BD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021" y="1732372"/>
            <a:ext cx="8226392" cy="414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1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Next step: Quantum Circuit Born Machine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6562" y="1575920"/>
            <a:ext cx="11484000" cy="463708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2400" dirty="0"/>
              <a:t>These papers will be discussed next week together with the implementation of QCBM in </a:t>
            </a:r>
            <a:r>
              <a:rPr lang="en-US" sz="2400" dirty="0" err="1"/>
              <a:t>myQLM</a:t>
            </a:r>
            <a:endParaRPr lang="en-US" sz="2400" dirty="0"/>
          </a:p>
          <a:p>
            <a:pPr lvl="1">
              <a:spcBef>
                <a:spcPts val="1200"/>
              </a:spcBef>
              <a:spcAft>
                <a:spcPts val="1800"/>
              </a:spcAft>
            </a:pPr>
            <a:endParaRPr lang="en-US" sz="1800" dirty="0"/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endParaRPr lang="en-US" b="1" dirty="0"/>
          </a:p>
        </p:txBody>
      </p:sp>
      <p:pic>
        <p:nvPicPr>
          <p:cNvPr id="2050" name="Picture 2" descr="Imágenes de &quot;To Be Continued&quot;: descubre bancos de fotos, ilustraciones,  vectores y vídeos de 728 | Adobe Stock">
            <a:extLst>
              <a:ext uri="{FF2B5EF4-FFF2-40B4-BE49-F238E27FC236}">
                <a16:creationId xmlns:a16="http://schemas.microsoft.com/office/drawing/2014/main" id="{319D53FA-FCB1-9E1E-DEE4-D9D9C6DD5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41" y="2773378"/>
            <a:ext cx="4924782" cy="281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74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B5BC-EFAC-C696-3075-446E33FCB6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E408F-D1CA-E0D6-DC68-3A8E21654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more information please contact: cesar.Hernando@atos.net</a:t>
            </a:r>
          </a:p>
        </p:txBody>
      </p:sp>
    </p:spTree>
    <p:extLst>
      <p:ext uri="{BB962C8B-B14F-4D97-AF65-F5344CB8AC3E}">
        <p14:creationId xmlns:p14="http://schemas.microsoft.com/office/powerpoint/2010/main" val="608248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56C4-CC42-B817-738D-11C134EAB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37353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70DFD-D6F1-22C9-0421-DA7A17C2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217AC-C6F0-D26D-BF51-2C3B718784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&amp; Related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92965-B7A3-679A-FE22-A848B5822E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3590" y="2651010"/>
            <a:ext cx="215363" cy="246221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DF4C9-E047-FF88-BBAA-6963FA7341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Proposals for </a:t>
            </a:r>
            <a:r>
              <a:rPr lang="en-US" dirty="0" err="1"/>
              <a:t>myQLM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DF6FD-08EF-D565-D03C-2EF2F010638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3590" y="3797363"/>
            <a:ext cx="306831" cy="246221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8C8922D-A2E7-97D7-8954-C3E28C1C73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Quantum Support Vector Machine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0BE6E3-9A4F-C97A-299B-934F27947D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590" y="4956718"/>
            <a:ext cx="306831" cy="246221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485ECE-A516-B149-4CF1-17E21331B2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Quantum Circuit Born Machine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2C25F8B-C005-7B7D-12FF-6828D856F0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79966" y="2651010"/>
            <a:ext cx="306831" cy="246221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769047-0BE2-7EE4-7C56-039EAA82D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Conclusion &amp; Outlook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E6EA72D-2689-C6B1-AD9F-D882D8EF1B3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279966" y="3801697"/>
            <a:ext cx="306831" cy="246221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6565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&amp; Related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Quantum computing companies such as </a:t>
            </a:r>
            <a:r>
              <a:rPr lang="en-US" dirty="0">
                <a:solidFill>
                  <a:srgbClr val="D60093"/>
                </a:solidFill>
              </a:rPr>
              <a:t>Xanadu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IBM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Google</a:t>
            </a:r>
            <a:r>
              <a:rPr lang="en-US" dirty="0"/>
              <a:t> have already built Quantum Machine Learning (QML) libraries in their SDKs (</a:t>
            </a:r>
            <a:r>
              <a:rPr lang="en-US" dirty="0" err="1">
                <a:solidFill>
                  <a:srgbClr val="D60093"/>
                </a:solidFill>
              </a:rPr>
              <a:t>Pennylane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Qiskit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Cirq</a:t>
            </a:r>
            <a:r>
              <a:rPr lang="en-US" dirty="0"/>
              <a:t>) as well as </a:t>
            </a:r>
            <a:r>
              <a:rPr lang="en-US" dirty="0" err="1"/>
              <a:t>Jupyter</a:t>
            </a:r>
            <a:r>
              <a:rPr lang="en-US" dirty="0"/>
              <a:t> Notebook demos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9F0ACEB-9944-5CF9-E9C3-6EFB76E8C9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765"/>
          <a:stretch/>
        </p:blipFill>
        <p:spPr>
          <a:xfrm>
            <a:off x="523281" y="2275840"/>
            <a:ext cx="3479759" cy="3377882"/>
          </a:xfrm>
          <a:prstGeom prst="rect">
            <a:avLst/>
          </a:prstGeom>
          <a:ln w="28575">
            <a:solidFill>
              <a:srgbClr val="D60093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D5B293-7C4C-6A91-496C-4C7B699D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280" y="2435705"/>
            <a:ext cx="6593840" cy="2659767"/>
          </a:xfrm>
          <a:prstGeom prst="rect">
            <a:avLst/>
          </a:prstGeom>
          <a:ln w="28575">
            <a:solidFill>
              <a:srgbClr val="D60093"/>
            </a:solidFill>
          </a:ln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F4E98C3-5C5D-A640-6575-C07629E5B97C}"/>
              </a:ext>
            </a:extLst>
          </p:cNvPr>
          <p:cNvSpPr txBox="1"/>
          <p:nvPr/>
        </p:nvSpPr>
        <p:spPr>
          <a:xfrm>
            <a:off x="4653280" y="5469056"/>
            <a:ext cx="609600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https://pennylane.ai/qml/demonstrations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D1A2A2C-F8BC-4A97-C261-CEAB0D2295B4}"/>
              </a:ext>
            </a:extLst>
          </p:cNvPr>
          <p:cNvSpPr/>
          <p:nvPr/>
        </p:nvSpPr>
        <p:spPr>
          <a:xfrm>
            <a:off x="741680" y="4868334"/>
            <a:ext cx="1239520" cy="227138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7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and related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Quantum computing companies such as </a:t>
            </a:r>
            <a:r>
              <a:rPr lang="en-US" dirty="0">
                <a:solidFill>
                  <a:srgbClr val="D60093"/>
                </a:solidFill>
              </a:rPr>
              <a:t>Xanadu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IBM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Google</a:t>
            </a:r>
            <a:r>
              <a:rPr lang="en-US" dirty="0"/>
              <a:t> have already built Quantum Machine Learning (QML) libraries in their SDKs (</a:t>
            </a:r>
            <a:r>
              <a:rPr lang="en-US" dirty="0" err="1">
                <a:solidFill>
                  <a:srgbClr val="D60093"/>
                </a:solidFill>
              </a:rPr>
              <a:t>Pennylane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Qiskit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Cirq</a:t>
            </a:r>
            <a:r>
              <a:rPr lang="en-US" dirty="0"/>
              <a:t>) as well as </a:t>
            </a:r>
            <a:r>
              <a:rPr lang="en-US" dirty="0" err="1"/>
              <a:t>Jupyter</a:t>
            </a:r>
            <a:r>
              <a:rPr lang="en-US" dirty="0"/>
              <a:t> Notebook demos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F8FA37-9CD6-98B1-AD50-95D799495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780" y="2098796"/>
            <a:ext cx="6568440" cy="3097111"/>
          </a:xfrm>
          <a:prstGeom prst="rect">
            <a:avLst/>
          </a:prstGeom>
          <a:ln w="28575">
            <a:solidFill>
              <a:schemeClr val="accent2">
                <a:lumMod val="75000"/>
                <a:lumOff val="25000"/>
              </a:schemeClr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2FDB00A-4A73-93D7-59A0-5F7BC4A64AA5}"/>
              </a:ext>
            </a:extLst>
          </p:cNvPr>
          <p:cNvSpPr txBox="1"/>
          <p:nvPr/>
        </p:nvSpPr>
        <p:spPr>
          <a:xfrm>
            <a:off x="3048000" y="5519399"/>
            <a:ext cx="609600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https://qiskit-community.github.io/qiskit-machine-learning/tutorials/index.html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562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Introduction and related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Quantum computing companies such as </a:t>
            </a:r>
            <a:r>
              <a:rPr lang="en-US" dirty="0">
                <a:solidFill>
                  <a:srgbClr val="D60093"/>
                </a:solidFill>
              </a:rPr>
              <a:t>Xanadu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</a:rPr>
              <a:t>IBM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Google</a:t>
            </a:r>
            <a:r>
              <a:rPr lang="en-US" dirty="0"/>
              <a:t> have already built Quantum Machine Learning (QML) libraries in their SDKs (</a:t>
            </a:r>
            <a:r>
              <a:rPr lang="en-US" dirty="0" err="1">
                <a:solidFill>
                  <a:srgbClr val="D60093"/>
                </a:solidFill>
              </a:rPr>
              <a:t>Pennylane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2">
                    <a:lumMod val="75000"/>
                    <a:lumOff val="25000"/>
                  </a:schemeClr>
                </a:solidFill>
              </a:rPr>
              <a:t>Qiskit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Cirq</a:t>
            </a:r>
            <a:r>
              <a:rPr lang="en-US" dirty="0"/>
              <a:t>) as well as </a:t>
            </a:r>
            <a:r>
              <a:rPr lang="en-US" dirty="0" err="1"/>
              <a:t>Jupyter</a:t>
            </a:r>
            <a:r>
              <a:rPr lang="en-US" dirty="0"/>
              <a:t> Notebook demos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8E926C-89E7-A700-9C71-3C13F3DE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2114651"/>
            <a:ext cx="3839050" cy="3708633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07C2DB-F3A8-A7C1-6C9D-DA118DAFD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131" y="2231807"/>
            <a:ext cx="2422635" cy="352383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E26FA6-BEFC-E125-2DCB-7FAE3D9534DF}"/>
              </a:ext>
            </a:extLst>
          </p:cNvPr>
          <p:cNvSpPr txBox="1"/>
          <p:nvPr/>
        </p:nvSpPr>
        <p:spPr>
          <a:xfrm>
            <a:off x="7832400" y="3514090"/>
            <a:ext cx="4124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https://github.com/tensorflow/quantum/tree/master/docs/tutorials</a:t>
            </a:r>
            <a:endParaRPr lang="es-E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B61768D-7E85-1B40-81DB-38137B796092}"/>
              </a:ext>
            </a:extLst>
          </p:cNvPr>
          <p:cNvSpPr/>
          <p:nvPr/>
        </p:nvSpPr>
        <p:spPr>
          <a:xfrm>
            <a:off x="2654300" y="5692775"/>
            <a:ext cx="841376" cy="130509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003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Proposals for </a:t>
            </a:r>
            <a:r>
              <a:rPr lang="en-US" dirty="0" err="1"/>
              <a:t>myQLM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1800" dirty="0"/>
              <a:t>Implementing built-in QML algorithms in </a:t>
            </a:r>
            <a:r>
              <a:rPr lang="en-US" sz="1800" dirty="0">
                <a:solidFill>
                  <a:srgbClr val="0033CC"/>
                </a:solidFill>
              </a:rPr>
              <a:t>Atos</a:t>
            </a:r>
            <a:r>
              <a:rPr lang="en-US" sz="1800" dirty="0"/>
              <a:t> &amp;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</a:rPr>
              <a:t>Eviden</a:t>
            </a:r>
            <a:r>
              <a:rPr lang="en-US" sz="1800" dirty="0"/>
              <a:t> SKD </a:t>
            </a:r>
            <a:r>
              <a:rPr lang="en-US" sz="1800" b="1" dirty="0" err="1"/>
              <a:t>myQLM</a:t>
            </a:r>
            <a:r>
              <a:rPr lang="en-US" sz="1800" b="1" dirty="0"/>
              <a:t> </a:t>
            </a:r>
            <a:r>
              <a:rPr lang="en-US" sz="1800" dirty="0"/>
              <a:t>would 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Allow users to explore QML methods from a high-level perspective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Make </a:t>
            </a:r>
            <a:r>
              <a:rPr lang="en-US" sz="1800" dirty="0" err="1"/>
              <a:t>myQLM</a:t>
            </a:r>
            <a:r>
              <a:rPr lang="en-US" sz="1800" dirty="0"/>
              <a:t> more competitive with respect to other quantum programming languages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Enable the delivery of more advanced training modules in educational quantum computing workshops</a:t>
            </a:r>
          </a:p>
          <a:p>
            <a:pPr lvl="1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Motivate the community, including researchers, to create and test their own QML algorithms, and develop demos which could be added to the official documentation website (</a:t>
            </a:r>
            <a:r>
              <a:rPr lang="en-US" sz="1800" dirty="0">
                <a:hlinkClick r:id="rId2"/>
              </a:rPr>
              <a:t>https://myqlm.github.io/)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668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91A6-0321-EAF0-AA7B-45288A53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Proposals for </a:t>
            </a:r>
            <a:r>
              <a:rPr lang="en-US" dirty="0" err="1"/>
              <a:t>myQLM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808D8-0871-EBB7-AA1F-5E3715409C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798" y="1027280"/>
            <a:ext cx="11484000" cy="4637087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1800" dirty="0"/>
              <a:t>Some QML algorithms that could be added: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Quantum Support Vector Machine (QSVM)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Quantum Neural Networks  / Parametrized Quantum Circuits (QNNs/PQCs)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B050"/>
                </a:solidFill>
              </a:rPr>
              <a:t>Quantum Convolutional Neural Networks (QCNNs)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B050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Quantum Circuit Born Machine (QCBM)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0070C0"/>
                </a:solidFill>
              </a:rPr>
              <a:t>Quantum Generative Adversarial Networks (QGANs)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sz="1800" dirty="0">
              <a:solidFill>
                <a:srgbClr val="0070C0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FF5050"/>
                </a:solidFill>
              </a:rPr>
              <a:t>Quantum reinforcement learning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</a:t>
            </a:r>
            <a:endParaRPr lang="en-US" b="1" dirty="0"/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BF0E8DCE-DA0F-1E99-8215-35F970B29D1C}"/>
              </a:ext>
            </a:extLst>
          </p:cNvPr>
          <p:cNvSpPr/>
          <p:nvPr/>
        </p:nvSpPr>
        <p:spPr>
          <a:xfrm>
            <a:off x="9577137" y="1597799"/>
            <a:ext cx="125128" cy="1667577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FD1904C-DC20-537E-A552-06B648E50C91}"/>
              </a:ext>
            </a:extLst>
          </p:cNvPr>
          <p:cNvSpPr txBox="1"/>
          <p:nvPr/>
        </p:nvSpPr>
        <p:spPr>
          <a:xfrm>
            <a:off x="10010273" y="2108421"/>
            <a:ext cx="179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00B050"/>
                </a:solidFill>
                <a:latin typeface="+mj-lt"/>
              </a:rPr>
              <a:t>Supervised</a:t>
            </a:r>
            <a:r>
              <a:rPr lang="es-ES" b="1" dirty="0">
                <a:solidFill>
                  <a:srgbClr val="00B050"/>
                </a:solidFill>
                <a:latin typeface="+mj-lt"/>
              </a:rPr>
              <a:t> </a:t>
            </a:r>
            <a:r>
              <a:rPr lang="es-ES" b="1" dirty="0" err="1">
                <a:solidFill>
                  <a:srgbClr val="00B050"/>
                </a:solidFill>
                <a:latin typeface="+mj-lt"/>
              </a:rPr>
              <a:t>Learning</a:t>
            </a:r>
            <a:endParaRPr lang="es-ES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Cerrar llave 5">
            <a:extLst>
              <a:ext uri="{FF2B5EF4-FFF2-40B4-BE49-F238E27FC236}">
                <a16:creationId xmlns:a16="http://schemas.microsoft.com/office/drawing/2014/main" id="{36577D15-14E6-4F83-0F65-00BC7E7FB9EE}"/>
              </a:ext>
            </a:extLst>
          </p:cNvPr>
          <p:cNvSpPr/>
          <p:nvPr/>
        </p:nvSpPr>
        <p:spPr>
          <a:xfrm>
            <a:off x="9577137" y="3602256"/>
            <a:ext cx="125128" cy="1306629"/>
          </a:xfrm>
          <a:prstGeom prst="rightBrace">
            <a:avLst/>
          </a:prstGeom>
          <a:ln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28F927-0A0F-8F7E-8400-F2422D7DBBBF}"/>
              </a:ext>
            </a:extLst>
          </p:cNvPr>
          <p:cNvSpPr txBox="1"/>
          <p:nvPr/>
        </p:nvSpPr>
        <p:spPr>
          <a:xfrm>
            <a:off x="10010273" y="3789419"/>
            <a:ext cx="1864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0033CC"/>
                </a:solidFill>
                <a:latin typeface="+mj-lt"/>
              </a:rPr>
              <a:t>Unsupervised</a:t>
            </a:r>
            <a:r>
              <a:rPr lang="es-ES" b="1" dirty="0">
                <a:solidFill>
                  <a:srgbClr val="0033CC"/>
                </a:solidFill>
                <a:latin typeface="+mj-lt"/>
              </a:rPr>
              <a:t> </a:t>
            </a:r>
            <a:r>
              <a:rPr lang="es-ES" b="1" dirty="0" err="1">
                <a:solidFill>
                  <a:srgbClr val="0033CC"/>
                </a:solidFill>
                <a:latin typeface="+mj-lt"/>
              </a:rPr>
              <a:t>Learning</a:t>
            </a:r>
            <a:endParaRPr lang="es-ES" b="1" dirty="0">
              <a:solidFill>
                <a:srgbClr val="0033CC"/>
              </a:solidFill>
              <a:latin typeface="+mj-lt"/>
            </a:endParaRP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4946121A-E14C-0912-8637-76713A6DDEBF}"/>
              </a:ext>
            </a:extLst>
          </p:cNvPr>
          <p:cNvSpPr/>
          <p:nvPr/>
        </p:nvSpPr>
        <p:spPr>
          <a:xfrm>
            <a:off x="9577137" y="5664367"/>
            <a:ext cx="125128" cy="551147"/>
          </a:xfrm>
          <a:prstGeom prst="rightBrac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26730C6-80CA-4169-0ADE-C6B26CF1717E}"/>
              </a:ext>
            </a:extLst>
          </p:cNvPr>
          <p:cNvSpPr txBox="1"/>
          <p:nvPr/>
        </p:nvSpPr>
        <p:spPr>
          <a:xfrm>
            <a:off x="10010272" y="5616774"/>
            <a:ext cx="2011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rgbClr val="F67E50"/>
                </a:solidFill>
                <a:latin typeface="+mj-lt"/>
              </a:rPr>
              <a:t>Reinforcement</a:t>
            </a:r>
            <a:r>
              <a:rPr lang="es-ES" b="1" dirty="0">
                <a:solidFill>
                  <a:srgbClr val="F67E50"/>
                </a:solidFill>
                <a:latin typeface="+mj-lt"/>
              </a:rPr>
              <a:t> </a:t>
            </a:r>
            <a:r>
              <a:rPr lang="es-ES" b="1" dirty="0" err="1">
                <a:solidFill>
                  <a:srgbClr val="F67E50"/>
                </a:solidFill>
                <a:latin typeface="+mj-lt"/>
              </a:rPr>
              <a:t>Learning</a:t>
            </a:r>
            <a:endParaRPr lang="es-ES" b="1" dirty="0">
              <a:solidFill>
                <a:srgbClr val="F67E5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739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3DCE-D79A-3F8B-EA54-9C3DF283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Quantum </a:t>
            </a:r>
            <a:r>
              <a:rPr lang="es-ES" dirty="0" err="1"/>
              <a:t>Support</a:t>
            </a:r>
            <a:r>
              <a:rPr lang="es-ES" dirty="0"/>
              <a:t> Vector Machine (QSVM)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0D0956-528E-8791-A462-707E76D3F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s-ES" dirty="0" err="1"/>
              <a:t>Perhaps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simplest</a:t>
            </a:r>
            <a:r>
              <a:rPr lang="es-ES" dirty="0"/>
              <a:t> and </a:t>
            </a:r>
            <a:r>
              <a:rPr lang="es-ES" dirty="0" err="1"/>
              <a:t>easiest</a:t>
            </a:r>
            <a:r>
              <a:rPr lang="es-ES" dirty="0"/>
              <a:t> QML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endParaRPr lang="es-ES" dirty="0"/>
          </a:p>
          <a:p>
            <a:pPr>
              <a:spcAft>
                <a:spcPts val="1200"/>
              </a:spcAft>
            </a:pPr>
            <a:r>
              <a:rPr lang="es-ES" dirty="0" err="1"/>
              <a:t>The</a:t>
            </a:r>
            <a:r>
              <a:rPr lang="es-ES" dirty="0"/>
              <a:t> idea in a </a:t>
            </a:r>
            <a:r>
              <a:rPr lang="es-ES" dirty="0" err="1"/>
              <a:t>nutshell</a:t>
            </a:r>
            <a:r>
              <a:rPr lang="es-ES" dirty="0"/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0F2605-32E7-83D8-CD6C-FCD579E8F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7" y="2172017"/>
            <a:ext cx="3221216" cy="26738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EEE8D3D-5B59-D7FB-7F13-38BB938DC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797" y="5015486"/>
            <a:ext cx="1428949" cy="3810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013DDA-CF14-4F87-4032-A447A6E7B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900" y="5652136"/>
            <a:ext cx="504895" cy="32389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9F33EEC-5579-3097-8C14-6579120CC9C9}"/>
              </a:ext>
            </a:extLst>
          </p:cNvPr>
          <p:cNvSpPr txBox="1"/>
          <p:nvPr/>
        </p:nvSpPr>
        <p:spPr>
          <a:xfrm>
            <a:off x="760972" y="5541962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Distance</a:t>
            </a:r>
            <a:r>
              <a:rPr lang="es-ES" sz="1400" dirty="0"/>
              <a:t> </a:t>
            </a:r>
            <a:r>
              <a:rPr lang="es-ES" sz="1400" dirty="0" err="1"/>
              <a:t>between</a:t>
            </a:r>
            <a:r>
              <a:rPr lang="es-ES" sz="1400" dirty="0"/>
              <a:t> </a:t>
            </a:r>
            <a:r>
              <a:rPr lang="es-ES" sz="1400" dirty="0" err="1"/>
              <a:t>hyperplanes</a:t>
            </a:r>
            <a:endParaRPr lang="es-ES" sz="1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6FD2A9-F6FE-1D44-1A0F-AE76B3DA00B6}"/>
              </a:ext>
            </a:extLst>
          </p:cNvPr>
          <p:cNvSpPr txBox="1"/>
          <p:nvPr/>
        </p:nvSpPr>
        <p:spPr>
          <a:xfrm>
            <a:off x="760972" y="498766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Hyperplanes</a:t>
            </a:r>
            <a:r>
              <a:rPr lang="es-ES" sz="1400" dirty="0"/>
              <a:t> </a:t>
            </a:r>
            <a:r>
              <a:rPr lang="es-ES" sz="1400" dirty="0" err="1"/>
              <a:t>equations</a:t>
            </a:r>
            <a:endParaRPr lang="es-ES" sz="1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24E4B9E-4731-7C03-1240-53C1326F7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297" y="2546203"/>
            <a:ext cx="2715004" cy="90500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113B2F9-9841-CF37-C402-7629EC804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7379" y="2436632"/>
            <a:ext cx="2681113" cy="13779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497647E-4CC5-CB57-83E1-3951B987D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1546" y="4890458"/>
            <a:ext cx="3345263" cy="137791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16D5285-3A1D-F826-DB66-B63D5A3DBD26}"/>
              </a:ext>
            </a:extLst>
          </p:cNvPr>
          <p:cNvSpPr txBox="1"/>
          <p:nvPr/>
        </p:nvSpPr>
        <p:spPr>
          <a:xfrm>
            <a:off x="4870584" y="2126626"/>
            <a:ext cx="271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+mj-lt"/>
              </a:rPr>
              <a:t>Hard-margin</a:t>
            </a:r>
            <a:endParaRPr lang="es-ES" sz="1600" b="1" dirty="0">
              <a:latin typeface="+mj-lt"/>
            </a:endParaRPr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7216D259-4504-5690-E0A8-42F5E2924BD4}"/>
              </a:ext>
            </a:extLst>
          </p:cNvPr>
          <p:cNvSpPr/>
          <p:nvPr/>
        </p:nvSpPr>
        <p:spPr>
          <a:xfrm rot="16200000">
            <a:off x="7780898" y="2484528"/>
            <a:ext cx="308861" cy="7194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2AE3E3B-0C89-D26A-FBFA-06D815780AFE}"/>
              </a:ext>
            </a:extLst>
          </p:cNvPr>
          <p:cNvSpPr txBox="1"/>
          <p:nvPr/>
        </p:nvSpPr>
        <p:spPr>
          <a:xfrm>
            <a:off x="9085795" y="2155298"/>
            <a:ext cx="27150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+mj-lt"/>
              </a:rPr>
              <a:t>Soft-margin</a:t>
            </a:r>
            <a:endParaRPr lang="es-ES" sz="1600" b="1" dirty="0">
              <a:latin typeface="+mj-lt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DF02DEF-2061-FC2B-837A-7531DC58DC0A}"/>
              </a:ext>
            </a:extLst>
          </p:cNvPr>
          <p:cNvSpPr txBox="1"/>
          <p:nvPr/>
        </p:nvSpPr>
        <p:spPr>
          <a:xfrm>
            <a:off x="8360883" y="4439847"/>
            <a:ext cx="31859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err="1">
                <a:latin typeface="+mj-lt"/>
              </a:rPr>
              <a:t>Lagrangian</a:t>
            </a:r>
            <a:r>
              <a:rPr lang="es-ES" sz="1600" b="1" dirty="0">
                <a:latin typeface="+mj-lt"/>
              </a:rPr>
              <a:t> dual </a:t>
            </a:r>
            <a:r>
              <a:rPr lang="es-ES" sz="1600" b="1" dirty="0" err="1">
                <a:latin typeface="+mj-lt"/>
              </a:rPr>
              <a:t>problem</a:t>
            </a:r>
            <a:endParaRPr lang="es-ES" sz="1600" b="1" dirty="0">
              <a:latin typeface="+mj-lt"/>
            </a:endParaRPr>
          </a:p>
        </p:txBody>
      </p:sp>
      <p:sp>
        <p:nvSpPr>
          <p:cNvPr id="23" name="Flecha: hacia abajo 22">
            <a:extLst>
              <a:ext uri="{FF2B5EF4-FFF2-40B4-BE49-F238E27FC236}">
                <a16:creationId xmlns:a16="http://schemas.microsoft.com/office/drawing/2014/main" id="{F76BAD8B-8B08-FEC2-6F66-F85A8C8B0756}"/>
              </a:ext>
            </a:extLst>
          </p:cNvPr>
          <p:cNvSpPr/>
          <p:nvPr/>
        </p:nvSpPr>
        <p:spPr>
          <a:xfrm>
            <a:off x="9607332" y="3848516"/>
            <a:ext cx="266845" cy="5480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546A17F-EBBC-0774-0DD9-0185D33296B3}"/>
              </a:ext>
            </a:extLst>
          </p:cNvPr>
          <p:cNvSpPr txBox="1"/>
          <p:nvPr/>
        </p:nvSpPr>
        <p:spPr>
          <a:xfrm>
            <a:off x="7674204" y="6439845"/>
            <a:ext cx="6097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[2] Abu-Mostafa et al. Learning from  Data, e-Ch. 8</a:t>
            </a:r>
            <a:endParaRPr lang="es-ES" sz="11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FA40B73-D150-6C17-94F0-4B51E1A7A11F}"/>
              </a:ext>
            </a:extLst>
          </p:cNvPr>
          <p:cNvSpPr txBox="1"/>
          <p:nvPr/>
        </p:nvSpPr>
        <p:spPr>
          <a:xfrm>
            <a:off x="1557932" y="6351591"/>
            <a:ext cx="6963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[1] </a:t>
            </a:r>
            <a:r>
              <a:rPr lang="en-US" sz="1100" dirty="0" err="1"/>
              <a:t>Schuld</a:t>
            </a:r>
            <a:r>
              <a:rPr lang="en-US" sz="1100" dirty="0"/>
              <a:t> &amp; </a:t>
            </a:r>
            <a:r>
              <a:rPr lang="en-US" sz="1100" dirty="0" err="1"/>
              <a:t>Killoran</a:t>
            </a:r>
            <a:r>
              <a:rPr lang="en-US" sz="1100" dirty="0"/>
              <a:t>, </a:t>
            </a:r>
            <a:r>
              <a:rPr lang="en-US" sz="1100" i="1" dirty="0"/>
              <a:t>A Practical Guide to Quantum </a:t>
            </a:r>
          </a:p>
          <a:p>
            <a:r>
              <a:rPr lang="en-US" sz="1100" i="1" dirty="0"/>
              <a:t>Machine Learning and Quantum Optimization</a:t>
            </a:r>
            <a:endParaRPr lang="es-ES" sz="1100" dirty="0"/>
          </a:p>
        </p:txBody>
      </p:sp>
      <p:sp>
        <p:nvSpPr>
          <p:cNvPr id="28" name="Flecha: hacia abajo 27">
            <a:extLst>
              <a:ext uri="{FF2B5EF4-FFF2-40B4-BE49-F238E27FC236}">
                <a16:creationId xmlns:a16="http://schemas.microsoft.com/office/drawing/2014/main" id="{9AE583D2-F232-C105-72BB-0CCD718955D2}"/>
              </a:ext>
            </a:extLst>
          </p:cNvPr>
          <p:cNvSpPr/>
          <p:nvPr/>
        </p:nvSpPr>
        <p:spPr>
          <a:xfrm rot="5400000">
            <a:off x="7517324" y="4810173"/>
            <a:ext cx="308861" cy="7194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59817FD-9746-5D27-87A2-3513B3C6522F}"/>
              </a:ext>
            </a:extLst>
          </p:cNvPr>
          <p:cNvSpPr txBox="1"/>
          <p:nvPr/>
        </p:nvSpPr>
        <p:spPr>
          <a:xfrm>
            <a:off x="4241273" y="4609124"/>
            <a:ext cx="33452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 err="1"/>
              <a:t>Convex</a:t>
            </a:r>
            <a:r>
              <a:rPr lang="es-ES" sz="1400" dirty="0"/>
              <a:t> </a:t>
            </a:r>
            <a:r>
              <a:rPr lang="es-ES" sz="1400" dirty="0" err="1"/>
              <a:t>quadratic</a:t>
            </a:r>
            <a:r>
              <a:rPr lang="es-ES" sz="1400" dirty="0"/>
              <a:t> </a:t>
            </a:r>
            <a:r>
              <a:rPr lang="es-ES" sz="1400" dirty="0" err="1"/>
              <a:t>programming</a:t>
            </a:r>
            <a:r>
              <a:rPr lang="es-ES" sz="1400" dirty="0"/>
              <a:t> </a:t>
            </a:r>
            <a:r>
              <a:rPr lang="es-ES" sz="1400" dirty="0" err="1"/>
              <a:t>problem</a:t>
            </a:r>
            <a:endParaRPr lang="es-ES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 err="1"/>
              <a:t>Solvable</a:t>
            </a:r>
            <a:r>
              <a:rPr lang="es-ES" sz="1400" dirty="0"/>
              <a:t> </a:t>
            </a:r>
            <a:r>
              <a:rPr lang="es-ES" sz="1400" dirty="0" err="1"/>
              <a:t>with</a:t>
            </a:r>
            <a:r>
              <a:rPr lang="es-ES" sz="1400" dirty="0"/>
              <a:t> </a:t>
            </a:r>
            <a:r>
              <a:rPr lang="es-ES" sz="1400" dirty="0" err="1"/>
              <a:t>Sequential</a:t>
            </a:r>
            <a:r>
              <a:rPr lang="es-ES" sz="1400" dirty="0"/>
              <a:t> </a:t>
            </a:r>
            <a:r>
              <a:rPr lang="es-ES" sz="1400" dirty="0" err="1"/>
              <a:t>Minimal</a:t>
            </a:r>
            <a:r>
              <a:rPr lang="es-ES" sz="1400" dirty="0"/>
              <a:t> </a:t>
            </a:r>
            <a:r>
              <a:rPr lang="es-ES" sz="1400" dirty="0" err="1"/>
              <a:t>Optimization</a:t>
            </a:r>
            <a:r>
              <a:rPr lang="es-ES" sz="1400" dirty="0"/>
              <a:t> (SMO)</a:t>
            </a:r>
          </a:p>
        </p:txBody>
      </p:sp>
    </p:spTree>
    <p:extLst>
      <p:ext uri="{BB962C8B-B14F-4D97-AF65-F5344CB8AC3E}">
        <p14:creationId xmlns:p14="http://schemas.microsoft.com/office/powerpoint/2010/main" val="371522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0" grpId="0" animBg="1"/>
      <p:bldP spid="21" grpId="0"/>
      <p:bldP spid="22" grpId="0"/>
      <p:bldP spid="23" grpId="0" animBg="1"/>
      <p:bldP spid="25" grpId="0"/>
      <p:bldP spid="28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93DCE-D79A-3F8B-EA54-9C3DF283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Quantum </a:t>
            </a:r>
            <a:r>
              <a:rPr lang="es-ES" dirty="0" err="1"/>
              <a:t>Support</a:t>
            </a:r>
            <a:r>
              <a:rPr lang="es-ES" dirty="0"/>
              <a:t> Vector Machine (QSVM)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0D0956-528E-8791-A462-707E76D3FF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formulation</a:t>
            </a:r>
            <a:r>
              <a:rPr lang="es-ES" dirty="0"/>
              <a:t>,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algorithm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be </a:t>
            </a:r>
            <a:r>
              <a:rPr lang="es-ES" dirty="0" err="1"/>
              <a:t>applied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problems</a:t>
            </a:r>
            <a:r>
              <a:rPr lang="es-ES" dirty="0"/>
              <a:t> </a:t>
            </a:r>
            <a:r>
              <a:rPr lang="es-ES" dirty="0" err="1"/>
              <a:t>where</a:t>
            </a:r>
            <a:r>
              <a:rPr lang="es-ES" dirty="0"/>
              <a:t> data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linearly</a:t>
            </a:r>
            <a:r>
              <a:rPr lang="es-ES" dirty="0"/>
              <a:t> separable</a:t>
            </a:r>
          </a:p>
          <a:p>
            <a:pPr>
              <a:spcAft>
                <a:spcPts val="1200"/>
              </a:spcAft>
            </a:pPr>
            <a:r>
              <a:rPr lang="es-ES" dirty="0" err="1"/>
              <a:t>Solution</a:t>
            </a:r>
            <a:r>
              <a:rPr lang="es-ES" dirty="0"/>
              <a:t>: </a:t>
            </a:r>
            <a:r>
              <a:rPr lang="es-ES" dirty="0" err="1"/>
              <a:t>Kernel</a:t>
            </a:r>
            <a:r>
              <a:rPr lang="es-ES" dirty="0"/>
              <a:t> </a:t>
            </a:r>
            <a:r>
              <a:rPr lang="es-ES" dirty="0" err="1"/>
              <a:t>trick</a:t>
            </a:r>
            <a:r>
              <a:rPr lang="es-ES" dirty="0"/>
              <a:t>	      </a:t>
            </a:r>
            <a:r>
              <a:rPr lang="es-ES" dirty="0" err="1"/>
              <a:t>Map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</a:t>
            </a:r>
            <a:r>
              <a:rPr lang="es-ES" b="1" dirty="0"/>
              <a:t>x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points</a:t>
            </a:r>
            <a:r>
              <a:rPr lang="es-ES" dirty="0"/>
              <a:t> in a </a:t>
            </a:r>
            <a:r>
              <a:rPr lang="es-ES" dirty="0" err="1"/>
              <a:t>higher</a:t>
            </a:r>
            <a:r>
              <a:rPr lang="es-ES" dirty="0"/>
              <a:t> dimensional </a:t>
            </a:r>
            <a:r>
              <a:rPr lang="es-ES" dirty="0" err="1"/>
              <a:t>space</a:t>
            </a:r>
            <a:r>
              <a:rPr lang="es-ES" dirty="0"/>
              <a:t>, </a:t>
            </a:r>
            <a:r>
              <a:rPr lang="es-ES" dirty="0" err="1"/>
              <a:t>hoping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in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(</a:t>
            </a:r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) data can be </a:t>
            </a:r>
            <a:r>
              <a:rPr lang="es-ES" dirty="0" err="1"/>
              <a:t>separated</a:t>
            </a:r>
            <a:r>
              <a:rPr lang="es-ES" dirty="0"/>
              <a:t> </a:t>
            </a:r>
            <a:r>
              <a:rPr lang="es-ES" dirty="0" err="1"/>
              <a:t>linearly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8D8636-97D9-F1A1-7969-69E97280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48" y="2996382"/>
            <a:ext cx="3371732" cy="1388814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06CADC35-EE35-68B4-FA26-40391448BF84}"/>
              </a:ext>
            </a:extLst>
          </p:cNvPr>
          <p:cNvSpPr/>
          <p:nvPr/>
        </p:nvSpPr>
        <p:spPr>
          <a:xfrm rot="16200000">
            <a:off x="3021034" y="1952629"/>
            <a:ext cx="190290" cy="3898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5B0352F-F254-3848-0232-A6FAAD7AC523}"/>
                  </a:ext>
                </a:extLst>
              </p:cNvPr>
              <p:cNvSpPr txBox="1"/>
              <p:nvPr/>
            </p:nvSpPr>
            <p:spPr>
              <a:xfrm>
                <a:off x="1004301" y="5148693"/>
                <a:ext cx="2999874" cy="444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groupChr>
                        <m:groupChrPr>
                          <m:chr m:val="→"/>
                          <m:pos m:val="top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5B0352F-F254-3848-0232-A6FAAD7AC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01" y="5148693"/>
                <a:ext cx="2999874" cy="444674"/>
              </a:xfrm>
              <a:prstGeom prst="rect">
                <a:avLst/>
              </a:prstGeom>
              <a:blipFill>
                <a:blip r:embed="rId3"/>
                <a:stretch>
                  <a:fillRect t="-13699" b="-21918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27D0496D-6AD8-A2CB-552D-C2C8D8AA0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579" y="5531088"/>
            <a:ext cx="1743318" cy="485843"/>
          </a:xfrm>
          <a:prstGeom prst="rect">
            <a:avLst/>
          </a:prstGeom>
        </p:spPr>
      </p:pic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ADE4777A-5C9C-17FA-943F-C3FBCB220110}"/>
              </a:ext>
            </a:extLst>
          </p:cNvPr>
          <p:cNvSpPr/>
          <p:nvPr/>
        </p:nvSpPr>
        <p:spPr>
          <a:xfrm rot="5400000">
            <a:off x="2115370" y="4573845"/>
            <a:ext cx="577516" cy="200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7BFFA2D-10D1-A36C-9023-7758CF610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457" y="2913237"/>
            <a:ext cx="7144747" cy="2743583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5A4249A0-2C38-F08A-8E23-917EC915E9EE}"/>
              </a:ext>
            </a:extLst>
          </p:cNvPr>
          <p:cNvSpPr txBox="1"/>
          <p:nvPr/>
        </p:nvSpPr>
        <p:spPr>
          <a:xfrm>
            <a:off x="7400466" y="6238567"/>
            <a:ext cx="69638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[1] </a:t>
            </a:r>
            <a:r>
              <a:rPr lang="en-US" sz="1100" dirty="0" err="1"/>
              <a:t>Schuld</a:t>
            </a:r>
            <a:r>
              <a:rPr lang="en-US" sz="1100" dirty="0"/>
              <a:t> &amp; </a:t>
            </a:r>
            <a:r>
              <a:rPr lang="en-US" sz="1100" dirty="0" err="1"/>
              <a:t>Killoran</a:t>
            </a:r>
            <a:r>
              <a:rPr lang="en-US" sz="1100" dirty="0"/>
              <a:t>, </a:t>
            </a:r>
            <a:r>
              <a:rPr lang="en-US" sz="1100" i="1" dirty="0"/>
              <a:t>A Practical Guide to Quantum </a:t>
            </a:r>
          </a:p>
          <a:p>
            <a:r>
              <a:rPr lang="en-US" sz="1100" i="1" dirty="0"/>
              <a:t>Machine Learning and Quantum Optimization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63629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SpinC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6D43"/>
      </a:accent1>
      <a:accent2>
        <a:srgbClr val="002D3C"/>
      </a:accent2>
      <a:accent3>
        <a:srgbClr val="ECECED"/>
      </a:accent3>
      <a:accent4>
        <a:srgbClr val="000000"/>
      </a:accent4>
      <a:accent5>
        <a:srgbClr val="FFFFFF"/>
      </a:accent5>
      <a:accent6>
        <a:srgbClr val="000000"/>
      </a:accent6>
      <a:hlink>
        <a:srgbClr val="0563C1"/>
      </a:hlink>
      <a:folHlink>
        <a:srgbClr val="954F72"/>
      </a:folHlink>
    </a:clrScheme>
    <a:fontScheme name="Eviden">
      <a:majorFont>
        <a:latin typeface="Montserrat Bold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viden Orange">
      <a:srgbClr val="FF6D43"/>
    </a:custClr>
    <a:custClr name="Deep Blue">
      <a:srgbClr val="002D3C"/>
    </a:custClr>
    <a:custClr name="Light Gray">
      <a:srgbClr val="ECECED"/>
    </a:custClr>
    <a:custClr name="Black">
      <a:srgbClr val="00000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12" id="{DB761C21-987B-6F4E-B2DA-C8D97CCB747A}" vid="{4389B402-7E4B-344D-A48D-33C6081ACC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Eviden PPT Template - For internal use</Template>
  <TotalTime>2389</TotalTime>
  <Words>786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 Math</vt:lpstr>
      <vt:lpstr>Lucida Sans Unicode</vt:lpstr>
      <vt:lpstr>Montserrat</vt:lpstr>
      <vt:lpstr>Montserrat Bold</vt:lpstr>
      <vt:lpstr>Montserrat Medium</vt:lpstr>
      <vt:lpstr>Montserrat Regular</vt:lpstr>
      <vt:lpstr>Montserrat SemiBold</vt:lpstr>
      <vt:lpstr>Raleway Light</vt:lpstr>
      <vt:lpstr>Wingdings</vt:lpstr>
      <vt:lpstr>Tema de Office</vt:lpstr>
      <vt:lpstr>Library of Quantum Machine Learning in myQLM</vt:lpstr>
      <vt:lpstr>Overview</vt:lpstr>
      <vt:lpstr>1. Introduction &amp; Related Work</vt:lpstr>
      <vt:lpstr>1. Introduction and related work</vt:lpstr>
      <vt:lpstr>1. Introduction and related work</vt:lpstr>
      <vt:lpstr>2. Proposals for myQLM</vt:lpstr>
      <vt:lpstr>2. Proposals for myQLM</vt:lpstr>
      <vt:lpstr>3. Quantum Support Vector Machine (QSVM)</vt:lpstr>
      <vt:lpstr>3. Quantum Support Vector Machine (QSVM)</vt:lpstr>
      <vt:lpstr>3. Quantum Support Vector Machine (QSVM)</vt:lpstr>
      <vt:lpstr>4. Next step: Quantum Circuit Born Machine</vt:lpstr>
      <vt:lpstr>4. Next step: Quantum Circuit Born Machine</vt:lpstr>
      <vt:lpstr>4. Next step: Quantum Circuit Born Machine</vt:lpstr>
      <vt:lpstr>4. Next step: Quantum Circuit Born Machine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Hernando De la Fuente</dc:creator>
  <cp:lastModifiedBy>Cesar Hernando De la Fuente</cp:lastModifiedBy>
  <cp:revision>1</cp:revision>
  <dcterms:created xsi:type="dcterms:W3CDTF">2025-06-26T15:38:19Z</dcterms:created>
  <dcterms:modified xsi:type="dcterms:W3CDTF">2025-07-03T07:50:08Z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2022-12-06T15:10:26Z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591c6078-1e6e-47cf-9dcd-c9f0b244fce3</vt:lpwstr>
  </property>
  <property fmtid="{D5CDD505-2E9C-101B-9397-08002B2CF9AE}" pid="8" name="MSIP_Label_e463cba9-5f6c-478d-9329-7b2295e4e8ed_ContentBits">
    <vt:lpwstr>0</vt:lpwstr>
  </property>
</Properties>
</file>