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50" r:id="rId4"/>
    <p:sldMasterId id="2147483652" r:id="rId5"/>
    <p:sldMasterId id="2147483654" r:id="rId6"/>
  </p:sldMasterIdLst>
  <p:notesMasterIdLst>
    <p:notesMasterId r:id="rId26"/>
  </p:notesMasterIdLst>
  <p:sldIdLst>
    <p:sldId id="362" r:id="rId7"/>
    <p:sldId id="258" r:id="rId8"/>
    <p:sldId id="363" r:id="rId9"/>
    <p:sldId id="383" r:id="rId10"/>
    <p:sldId id="384" r:id="rId11"/>
    <p:sldId id="385" r:id="rId12"/>
    <p:sldId id="285" r:id="rId13"/>
    <p:sldId id="386" r:id="rId14"/>
    <p:sldId id="306" r:id="rId15"/>
    <p:sldId id="314" r:id="rId16"/>
    <p:sldId id="387" r:id="rId17"/>
    <p:sldId id="388" r:id="rId18"/>
    <p:sldId id="389" r:id="rId19"/>
    <p:sldId id="390" r:id="rId20"/>
    <p:sldId id="391" r:id="rId21"/>
    <p:sldId id="392" r:id="rId22"/>
    <p:sldId id="393" r:id="rId23"/>
    <p:sldId id="394" r:id="rId24"/>
    <p:sldId id="3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B3"/>
    <a:srgbClr val="0B3C95"/>
    <a:srgbClr val="0477C3"/>
    <a:srgbClr val="26B5F7"/>
    <a:srgbClr val="005698"/>
    <a:srgbClr val="5EC1EF"/>
    <a:srgbClr val="42A5F5"/>
    <a:srgbClr val="4BBCFF"/>
    <a:srgbClr val="0A3789"/>
    <a:srgbClr val="1565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04B75E-F779-499D-8312-29E0DE44356E}" v="336" dt="2023-11-29T18:02:29.8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38"/>
    <p:restoredTop sz="95226" autoAdjust="0"/>
  </p:normalViewPr>
  <p:slideViewPr>
    <p:cSldViewPr snapToGrid="0" snapToObjects="1">
      <p:cViewPr varScale="1">
        <p:scale>
          <a:sx n="82" d="100"/>
          <a:sy n="82" d="100"/>
        </p:scale>
        <p:origin x="1123"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 Mangala" userId="S::sachidanand.m@hcl.com::c1ef427a-9708-4afd-9338-6d108c72ab10" providerId="AD" clId="Web-{455F754D-C24A-C9FF-11C3-472ACA39E864}"/>
    <pc:docChg chg="modSld">
      <pc:chgData name="Sachi Mangala" userId="S::sachidanand.m@hcl.com::c1ef427a-9708-4afd-9338-6d108c72ab10" providerId="AD" clId="Web-{455F754D-C24A-C9FF-11C3-472ACA39E864}" dt="2019-10-14T18:37:37.520" v="1"/>
      <pc:docMkLst>
        <pc:docMk/>
      </pc:docMkLst>
      <pc:sldChg chg="addSp delSp modSp">
        <pc:chgData name="Sachi Mangala" userId="S::sachidanand.m@hcl.com::c1ef427a-9708-4afd-9338-6d108c72ab10" providerId="AD" clId="Web-{455F754D-C24A-C9FF-11C3-472ACA39E864}" dt="2019-10-14T18:37:37.520" v="1"/>
        <pc:sldMkLst>
          <pc:docMk/>
          <pc:sldMk cId="3250657900" sldId="282"/>
        </pc:sldMkLst>
        <pc:spChg chg="add del">
          <ac:chgData name="Sachi Mangala" userId="S::sachidanand.m@hcl.com::c1ef427a-9708-4afd-9338-6d108c72ab10" providerId="AD" clId="Web-{455F754D-C24A-C9FF-11C3-472ACA39E864}" dt="2019-10-14T18:37:37.520" v="1"/>
          <ac:spMkLst>
            <pc:docMk/>
            <pc:sldMk cId="3250657900" sldId="282"/>
            <ac:spMk id="9" creationId="{B57A54E3-B1A1-9242-905F-705CADD0E83A}"/>
          </ac:spMkLst>
        </pc:spChg>
        <pc:graphicFrameChg chg="add del mod ord modGraphic">
          <ac:chgData name="Sachi Mangala" userId="S::sachidanand.m@hcl.com::c1ef427a-9708-4afd-9338-6d108c72ab10" providerId="AD" clId="Web-{455F754D-C24A-C9FF-11C3-472ACA39E864}" dt="2019-10-14T18:37:37.520" v="1"/>
          <ac:graphicFrameMkLst>
            <pc:docMk/>
            <pc:sldMk cId="3250657900" sldId="282"/>
            <ac:graphicFrameMk id="3" creationId="{0EDE341C-708F-4307-AD48-E44098F9C64F}"/>
          </ac:graphicFrameMkLst>
        </pc:graphicFrameChg>
      </pc:sldChg>
    </pc:docChg>
  </pc:docChgLst>
  <pc:docChgLst>
    <pc:chgData name="Cesar Ivan Orozco Cervantes" userId="21c4bb0d-d147-4a6e-8992-bc3f9c9a8ec3" providerId="ADAL" clId="{F604B75E-F779-499D-8312-29E0DE44356E}"/>
    <pc:docChg chg="undo custSel addSld delSld modSld sldOrd">
      <pc:chgData name="Cesar Ivan Orozco Cervantes" userId="21c4bb0d-d147-4a6e-8992-bc3f9c9a8ec3" providerId="ADAL" clId="{F604B75E-F779-499D-8312-29E0DE44356E}" dt="2023-12-05T18:08:47.562" v="6826" actId="14100"/>
      <pc:docMkLst>
        <pc:docMk/>
      </pc:docMkLst>
      <pc:sldChg chg="modSp mod">
        <pc:chgData name="Cesar Ivan Orozco Cervantes" userId="21c4bb0d-d147-4a6e-8992-bc3f9c9a8ec3" providerId="ADAL" clId="{F604B75E-F779-499D-8312-29E0DE44356E}" dt="2023-12-05T18:07:02.338" v="6820" actId="20577"/>
        <pc:sldMkLst>
          <pc:docMk/>
          <pc:sldMk cId="3550090501" sldId="258"/>
        </pc:sldMkLst>
        <pc:spChg chg="mod">
          <ac:chgData name="Cesar Ivan Orozco Cervantes" userId="21c4bb0d-d147-4a6e-8992-bc3f9c9a8ec3" providerId="ADAL" clId="{F604B75E-F779-499D-8312-29E0DE44356E}" dt="2023-11-27T20:43:43.788" v="72" actId="20577"/>
          <ac:spMkLst>
            <pc:docMk/>
            <pc:sldMk cId="3550090501" sldId="258"/>
            <ac:spMk id="2" creationId="{927FC46E-94A0-9E44-A719-B2997323D2A1}"/>
          </ac:spMkLst>
        </pc:spChg>
        <pc:spChg chg="mod">
          <ac:chgData name="Cesar Ivan Orozco Cervantes" userId="21c4bb0d-d147-4a6e-8992-bc3f9c9a8ec3" providerId="ADAL" clId="{F604B75E-F779-499D-8312-29E0DE44356E}" dt="2023-12-05T18:07:02.338" v="6820" actId="20577"/>
          <ac:spMkLst>
            <pc:docMk/>
            <pc:sldMk cId="3550090501" sldId="258"/>
            <ac:spMk id="4" creationId="{FF9611D5-5DF4-6349-96B9-5A96C52EC9A3}"/>
          </ac:spMkLst>
        </pc:spChg>
        <pc:spChg chg="mod">
          <ac:chgData name="Cesar Ivan Orozco Cervantes" userId="21c4bb0d-d147-4a6e-8992-bc3f9c9a8ec3" providerId="ADAL" clId="{F604B75E-F779-499D-8312-29E0DE44356E}" dt="2023-11-30T16:03:38.292" v="6806" actId="20577"/>
          <ac:spMkLst>
            <pc:docMk/>
            <pc:sldMk cId="3550090501" sldId="258"/>
            <ac:spMk id="5" creationId="{646EFD3B-B519-3A4D-B271-C8E7FEC4900D}"/>
          </ac:spMkLst>
        </pc:spChg>
      </pc:sldChg>
      <pc:sldChg chg="del">
        <pc:chgData name="Cesar Ivan Orozco Cervantes" userId="21c4bb0d-d147-4a6e-8992-bc3f9c9a8ec3" providerId="ADAL" clId="{F604B75E-F779-499D-8312-29E0DE44356E}" dt="2023-11-27T21:13:08.217" v="459" actId="47"/>
        <pc:sldMkLst>
          <pc:docMk/>
          <pc:sldMk cId="966456425" sldId="273"/>
        </pc:sldMkLst>
      </pc:sldChg>
      <pc:sldChg chg="del">
        <pc:chgData name="Cesar Ivan Orozco Cervantes" userId="21c4bb0d-d147-4a6e-8992-bc3f9c9a8ec3" providerId="ADAL" clId="{F604B75E-F779-499D-8312-29E0DE44356E}" dt="2023-11-27T21:13:45.732" v="475" actId="47"/>
        <pc:sldMkLst>
          <pc:docMk/>
          <pc:sldMk cId="875047389" sldId="276"/>
        </pc:sldMkLst>
      </pc:sldChg>
      <pc:sldChg chg="del">
        <pc:chgData name="Cesar Ivan Orozco Cervantes" userId="21c4bb0d-d147-4a6e-8992-bc3f9c9a8ec3" providerId="ADAL" clId="{F604B75E-F779-499D-8312-29E0DE44356E}" dt="2023-11-27T20:17:30.279" v="4" actId="47"/>
        <pc:sldMkLst>
          <pc:docMk/>
          <pc:sldMk cId="3250657900" sldId="282"/>
        </pc:sldMkLst>
      </pc:sldChg>
      <pc:sldChg chg="addSp delSp modSp mod">
        <pc:chgData name="Cesar Ivan Orozco Cervantes" userId="21c4bb0d-d147-4a6e-8992-bc3f9c9a8ec3" providerId="ADAL" clId="{F604B75E-F779-499D-8312-29E0DE44356E}" dt="2023-11-27T21:36:33.180" v="1549" actId="478"/>
        <pc:sldMkLst>
          <pc:docMk/>
          <pc:sldMk cId="677598343" sldId="285"/>
        </pc:sldMkLst>
        <pc:spChg chg="mod">
          <ac:chgData name="Cesar Ivan Orozco Cervantes" userId="21c4bb0d-d147-4a6e-8992-bc3f9c9a8ec3" providerId="ADAL" clId="{F604B75E-F779-499D-8312-29E0DE44356E}" dt="2023-11-27T21:36:27.885" v="1547" actId="20577"/>
          <ac:spMkLst>
            <pc:docMk/>
            <pc:sldMk cId="677598343" sldId="285"/>
            <ac:spMk id="2" creationId="{0F9D653B-4B59-094B-9F55-D57F5802E12F}"/>
          </ac:spMkLst>
        </pc:spChg>
        <pc:spChg chg="del">
          <ac:chgData name="Cesar Ivan Orozco Cervantes" userId="21c4bb0d-d147-4a6e-8992-bc3f9c9a8ec3" providerId="ADAL" clId="{F604B75E-F779-499D-8312-29E0DE44356E}" dt="2023-11-27T21:36:30.713" v="1548" actId="478"/>
          <ac:spMkLst>
            <pc:docMk/>
            <pc:sldMk cId="677598343" sldId="285"/>
            <ac:spMk id="4" creationId="{5FC25190-9B56-384C-99F3-34F69DE5AF75}"/>
          </ac:spMkLst>
        </pc:spChg>
        <pc:spChg chg="add del mod">
          <ac:chgData name="Cesar Ivan Orozco Cervantes" userId="21c4bb0d-d147-4a6e-8992-bc3f9c9a8ec3" providerId="ADAL" clId="{F604B75E-F779-499D-8312-29E0DE44356E}" dt="2023-11-27T21:36:33.180" v="1549" actId="478"/>
          <ac:spMkLst>
            <pc:docMk/>
            <pc:sldMk cId="677598343" sldId="285"/>
            <ac:spMk id="5" creationId="{2CA07A55-3734-B2E4-8526-1A1A56CEFB05}"/>
          </ac:spMkLst>
        </pc:spChg>
      </pc:sldChg>
      <pc:sldChg chg="del">
        <pc:chgData name="Cesar Ivan Orozco Cervantes" userId="21c4bb0d-d147-4a6e-8992-bc3f9c9a8ec3" providerId="ADAL" clId="{F604B75E-F779-499D-8312-29E0DE44356E}" dt="2023-11-27T21:13:43.493" v="472" actId="47"/>
        <pc:sldMkLst>
          <pc:docMk/>
          <pc:sldMk cId="1664483804" sldId="286"/>
        </pc:sldMkLst>
      </pc:sldChg>
      <pc:sldChg chg="del">
        <pc:chgData name="Cesar Ivan Orozco Cervantes" userId="21c4bb0d-d147-4a6e-8992-bc3f9c9a8ec3" providerId="ADAL" clId="{F604B75E-F779-499D-8312-29E0DE44356E}" dt="2023-11-27T21:13:44.309" v="473" actId="47"/>
        <pc:sldMkLst>
          <pc:docMk/>
          <pc:sldMk cId="992714302" sldId="287"/>
        </pc:sldMkLst>
      </pc:sldChg>
      <pc:sldChg chg="del">
        <pc:chgData name="Cesar Ivan Orozco Cervantes" userId="21c4bb0d-d147-4a6e-8992-bc3f9c9a8ec3" providerId="ADAL" clId="{F604B75E-F779-499D-8312-29E0DE44356E}" dt="2023-11-27T21:13:00.279" v="458" actId="47"/>
        <pc:sldMkLst>
          <pc:docMk/>
          <pc:sldMk cId="775648065" sldId="288"/>
        </pc:sldMkLst>
      </pc:sldChg>
      <pc:sldChg chg="del">
        <pc:chgData name="Cesar Ivan Orozco Cervantes" userId="21c4bb0d-d147-4a6e-8992-bc3f9c9a8ec3" providerId="ADAL" clId="{F604B75E-F779-499D-8312-29E0DE44356E}" dt="2023-11-27T21:13:12.971" v="462" actId="47"/>
        <pc:sldMkLst>
          <pc:docMk/>
          <pc:sldMk cId="3814338224" sldId="289"/>
        </pc:sldMkLst>
      </pc:sldChg>
      <pc:sldChg chg="del">
        <pc:chgData name="Cesar Ivan Orozco Cervantes" userId="21c4bb0d-d147-4a6e-8992-bc3f9c9a8ec3" providerId="ADAL" clId="{F604B75E-F779-499D-8312-29E0DE44356E}" dt="2023-11-27T21:13:13.521" v="463" actId="47"/>
        <pc:sldMkLst>
          <pc:docMk/>
          <pc:sldMk cId="356792227" sldId="290"/>
        </pc:sldMkLst>
      </pc:sldChg>
      <pc:sldChg chg="del">
        <pc:chgData name="Cesar Ivan Orozco Cervantes" userId="21c4bb0d-d147-4a6e-8992-bc3f9c9a8ec3" providerId="ADAL" clId="{F604B75E-F779-499D-8312-29E0DE44356E}" dt="2023-11-27T21:13:13.933" v="464" actId="47"/>
        <pc:sldMkLst>
          <pc:docMk/>
          <pc:sldMk cId="2236999071" sldId="291"/>
        </pc:sldMkLst>
      </pc:sldChg>
      <pc:sldChg chg="del">
        <pc:chgData name="Cesar Ivan Orozco Cervantes" userId="21c4bb0d-d147-4a6e-8992-bc3f9c9a8ec3" providerId="ADAL" clId="{F604B75E-F779-499D-8312-29E0DE44356E}" dt="2023-11-27T21:13:14.389" v="465" actId="47"/>
        <pc:sldMkLst>
          <pc:docMk/>
          <pc:sldMk cId="2072838627" sldId="292"/>
        </pc:sldMkLst>
      </pc:sldChg>
      <pc:sldChg chg="del">
        <pc:chgData name="Cesar Ivan Orozco Cervantes" userId="21c4bb0d-d147-4a6e-8992-bc3f9c9a8ec3" providerId="ADAL" clId="{F604B75E-F779-499D-8312-29E0DE44356E}" dt="2023-11-27T21:13:15.933" v="467" actId="47"/>
        <pc:sldMkLst>
          <pc:docMk/>
          <pc:sldMk cId="4262289588" sldId="293"/>
        </pc:sldMkLst>
      </pc:sldChg>
      <pc:sldChg chg="del">
        <pc:chgData name="Cesar Ivan Orozco Cervantes" userId="21c4bb0d-d147-4a6e-8992-bc3f9c9a8ec3" providerId="ADAL" clId="{F604B75E-F779-499D-8312-29E0DE44356E}" dt="2023-11-27T21:13:16.466" v="468" actId="47"/>
        <pc:sldMkLst>
          <pc:docMk/>
          <pc:sldMk cId="749059749" sldId="294"/>
        </pc:sldMkLst>
      </pc:sldChg>
      <pc:sldChg chg="delSp modSp mod ord">
        <pc:chgData name="Cesar Ivan Orozco Cervantes" userId="21c4bb0d-d147-4a6e-8992-bc3f9c9a8ec3" providerId="ADAL" clId="{F604B75E-F779-499D-8312-29E0DE44356E}" dt="2023-11-29T17:09:57.533" v="2456" actId="20577"/>
        <pc:sldMkLst>
          <pc:docMk/>
          <pc:sldMk cId="2653078220" sldId="306"/>
        </pc:sldMkLst>
        <pc:spChg chg="mod">
          <ac:chgData name="Cesar Ivan Orozco Cervantes" userId="21c4bb0d-d147-4a6e-8992-bc3f9c9a8ec3" providerId="ADAL" clId="{F604B75E-F779-499D-8312-29E0DE44356E}" dt="2023-11-29T17:06:38.031" v="2102" actId="20577"/>
          <ac:spMkLst>
            <pc:docMk/>
            <pc:sldMk cId="2653078220" sldId="306"/>
            <ac:spMk id="19" creationId="{FAEA721C-18D4-AF41-9ABF-571D9170511F}"/>
          </ac:spMkLst>
        </pc:spChg>
        <pc:spChg chg="mod">
          <ac:chgData name="Cesar Ivan Orozco Cervantes" userId="21c4bb0d-d147-4a6e-8992-bc3f9c9a8ec3" providerId="ADAL" clId="{F604B75E-F779-499D-8312-29E0DE44356E}" dt="2023-11-29T17:08:01.657" v="2202" actId="1036"/>
          <ac:spMkLst>
            <pc:docMk/>
            <pc:sldMk cId="2653078220" sldId="306"/>
            <ac:spMk id="21" creationId="{08510ECA-9A6F-8446-A43A-E6C87EC8271A}"/>
          </ac:spMkLst>
        </pc:spChg>
        <pc:spChg chg="del">
          <ac:chgData name="Cesar Ivan Orozco Cervantes" userId="21c4bb0d-d147-4a6e-8992-bc3f9c9a8ec3" providerId="ADAL" clId="{F604B75E-F779-499D-8312-29E0DE44356E}" dt="2023-11-29T17:07:22.563" v="2172" actId="478"/>
          <ac:spMkLst>
            <pc:docMk/>
            <pc:sldMk cId="2653078220" sldId="306"/>
            <ac:spMk id="22" creationId="{78AF4234-7E31-F846-91F7-DD53D7420F53}"/>
          </ac:spMkLst>
        </pc:spChg>
        <pc:spChg chg="mod">
          <ac:chgData name="Cesar Ivan Orozco Cervantes" userId="21c4bb0d-d147-4a6e-8992-bc3f9c9a8ec3" providerId="ADAL" clId="{F604B75E-F779-499D-8312-29E0DE44356E}" dt="2023-11-29T17:06:54.501" v="2129" actId="20577"/>
          <ac:spMkLst>
            <pc:docMk/>
            <pc:sldMk cId="2653078220" sldId="306"/>
            <ac:spMk id="34" creationId="{8BBFD5D5-7D07-E74B-8B8E-E56104D95863}"/>
          </ac:spMkLst>
        </pc:spChg>
        <pc:spChg chg="mod">
          <ac:chgData name="Cesar Ivan Orozco Cervantes" userId="21c4bb0d-d147-4a6e-8992-bc3f9c9a8ec3" providerId="ADAL" clId="{F604B75E-F779-499D-8312-29E0DE44356E}" dt="2023-11-29T17:08:01.657" v="2202" actId="1036"/>
          <ac:spMkLst>
            <pc:docMk/>
            <pc:sldMk cId="2653078220" sldId="306"/>
            <ac:spMk id="36" creationId="{9BD58756-3C5A-BC46-B74B-831F514AA43B}"/>
          </ac:spMkLst>
        </pc:spChg>
        <pc:spChg chg="mod">
          <ac:chgData name="Cesar Ivan Orozco Cervantes" userId="21c4bb0d-d147-4a6e-8992-bc3f9c9a8ec3" providerId="ADAL" clId="{F604B75E-F779-499D-8312-29E0DE44356E}" dt="2023-11-29T17:07:39.693" v="2177" actId="20577"/>
          <ac:spMkLst>
            <pc:docMk/>
            <pc:sldMk cId="2653078220" sldId="306"/>
            <ac:spMk id="47" creationId="{BF5E94A3-BD84-6748-85EC-605D3932A045}"/>
          </ac:spMkLst>
        </pc:spChg>
        <pc:spChg chg="mod">
          <ac:chgData name="Cesar Ivan Orozco Cervantes" userId="21c4bb0d-d147-4a6e-8992-bc3f9c9a8ec3" providerId="ADAL" clId="{F604B75E-F779-499D-8312-29E0DE44356E}" dt="2023-11-29T17:08:01.657" v="2202" actId="1036"/>
          <ac:spMkLst>
            <pc:docMk/>
            <pc:sldMk cId="2653078220" sldId="306"/>
            <ac:spMk id="50" creationId="{F8B528FE-11E0-684A-938E-E6C564DF76F5}"/>
          </ac:spMkLst>
        </pc:spChg>
        <pc:spChg chg="mod">
          <ac:chgData name="Cesar Ivan Orozco Cervantes" userId="21c4bb0d-d147-4a6e-8992-bc3f9c9a8ec3" providerId="ADAL" clId="{F604B75E-F779-499D-8312-29E0DE44356E}" dt="2023-11-29T17:07:03.264" v="2154" actId="20577"/>
          <ac:spMkLst>
            <pc:docMk/>
            <pc:sldMk cId="2653078220" sldId="306"/>
            <ac:spMk id="66" creationId="{ACDF6A37-0A2F-EB49-9592-0952187C7069}"/>
          </ac:spMkLst>
        </pc:spChg>
        <pc:spChg chg="mod">
          <ac:chgData name="Cesar Ivan Orozco Cervantes" userId="21c4bb0d-d147-4a6e-8992-bc3f9c9a8ec3" providerId="ADAL" clId="{F604B75E-F779-499D-8312-29E0DE44356E}" dt="2023-11-29T17:08:01.657" v="2202" actId="1036"/>
          <ac:spMkLst>
            <pc:docMk/>
            <pc:sldMk cId="2653078220" sldId="306"/>
            <ac:spMk id="68" creationId="{E6950F0D-D6FC-A243-B516-6543FA4CB733}"/>
          </ac:spMkLst>
        </pc:spChg>
        <pc:spChg chg="mod">
          <ac:chgData name="Cesar Ivan Orozco Cervantes" userId="21c4bb0d-d147-4a6e-8992-bc3f9c9a8ec3" providerId="ADAL" clId="{F604B75E-F779-499D-8312-29E0DE44356E}" dt="2023-11-29T17:07:12.498" v="2171" actId="20577"/>
          <ac:spMkLst>
            <pc:docMk/>
            <pc:sldMk cId="2653078220" sldId="306"/>
            <ac:spMk id="78" creationId="{C1B972FE-18C8-0449-8028-106306C2362D}"/>
          </ac:spMkLst>
        </pc:spChg>
        <pc:spChg chg="mod">
          <ac:chgData name="Cesar Ivan Orozco Cervantes" userId="21c4bb0d-d147-4a6e-8992-bc3f9c9a8ec3" providerId="ADAL" clId="{F604B75E-F779-499D-8312-29E0DE44356E}" dt="2023-11-29T17:08:01.657" v="2202" actId="1036"/>
          <ac:spMkLst>
            <pc:docMk/>
            <pc:sldMk cId="2653078220" sldId="306"/>
            <ac:spMk id="83" creationId="{EFC858F3-C7CA-D74F-9FBE-51CA08A0D9BD}"/>
          </ac:spMkLst>
        </pc:spChg>
        <pc:spChg chg="del">
          <ac:chgData name="Cesar Ivan Orozco Cervantes" userId="21c4bb0d-d147-4a6e-8992-bc3f9c9a8ec3" providerId="ADAL" clId="{F604B75E-F779-499D-8312-29E0DE44356E}" dt="2023-11-29T17:07:36.315" v="2175" actId="478"/>
          <ac:spMkLst>
            <pc:docMk/>
            <pc:sldMk cId="2653078220" sldId="306"/>
            <ac:spMk id="92" creationId="{9BB6185D-0131-0D4D-97BC-8A4477378E92}"/>
          </ac:spMkLst>
        </pc:spChg>
        <pc:spChg chg="del mod">
          <ac:chgData name="Cesar Ivan Orozco Cervantes" userId="21c4bb0d-d147-4a6e-8992-bc3f9c9a8ec3" providerId="ADAL" clId="{F604B75E-F779-499D-8312-29E0DE44356E}" dt="2023-11-29T17:07:33.312" v="2174" actId="478"/>
          <ac:spMkLst>
            <pc:docMk/>
            <pc:sldMk cId="2653078220" sldId="306"/>
            <ac:spMk id="93" creationId="{F9A4680F-60EC-6E41-B17C-BEA4CDF79C3B}"/>
          </ac:spMkLst>
        </pc:spChg>
        <pc:spChg chg="del mod">
          <ac:chgData name="Cesar Ivan Orozco Cervantes" userId="21c4bb0d-d147-4a6e-8992-bc3f9c9a8ec3" providerId="ADAL" clId="{F604B75E-F779-499D-8312-29E0DE44356E}" dt="2023-11-29T17:07:46.244" v="2179" actId="478"/>
          <ac:spMkLst>
            <pc:docMk/>
            <pc:sldMk cId="2653078220" sldId="306"/>
            <ac:spMk id="94" creationId="{9CE99CCE-FAB0-D24F-8A6D-BF2EE6972355}"/>
          </ac:spMkLst>
        </pc:spChg>
        <pc:spChg chg="del">
          <ac:chgData name="Cesar Ivan Orozco Cervantes" userId="21c4bb0d-d147-4a6e-8992-bc3f9c9a8ec3" providerId="ADAL" clId="{F604B75E-F779-499D-8312-29E0DE44356E}" dt="2023-11-29T17:07:49.883" v="2180" actId="478"/>
          <ac:spMkLst>
            <pc:docMk/>
            <pc:sldMk cId="2653078220" sldId="306"/>
            <ac:spMk id="95" creationId="{AD90DC97-5751-C54B-8D9F-CFB5DB548839}"/>
          </ac:spMkLst>
        </pc:spChg>
        <pc:spChg chg="mod">
          <ac:chgData name="Cesar Ivan Orozco Cervantes" userId="21c4bb0d-d147-4a6e-8992-bc3f9c9a8ec3" providerId="ADAL" clId="{F604B75E-F779-499D-8312-29E0DE44356E}" dt="2023-11-29T17:08:52.909" v="2260" actId="20577"/>
          <ac:spMkLst>
            <pc:docMk/>
            <pc:sldMk cId="2653078220" sldId="306"/>
            <ac:spMk id="96" creationId="{BE52EDF6-3456-C347-BB05-494FD4DA763B}"/>
          </ac:spMkLst>
        </pc:spChg>
        <pc:spChg chg="mod">
          <ac:chgData name="Cesar Ivan Orozco Cervantes" userId="21c4bb0d-d147-4a6e-8992-bc3f9c9a8ec3" providerId="ADAL" clId="{F604B75E-F779-499D-8312-29E0DE44356E}" dt="2023-11-29T17:09:15.120" v="2320" actId="20577"/>
          <ac:spMkLst>
            <pc:docMk/>
            <pc:sldMk cId="2653078220" sldId="306"/>
            <ac:spMk id="97" creationId="{52993249-8720-D64B-A745-3C1E9AA48353}"/>
          </ac:spMkLst>
        </pc:spChg>
        <pc:spChg chg="mod">
          <ac:chgData name="Cesar Ivan Orozco Cervantes" userId="21c4bb0d-d147-4a6e-8992-bc3f9c9a8ec3" providerId="ADAL" clId="{F604B75E-F779-499D-8312-29E0DE44356E}" dt="2023-11-29T17:09:27.448" v="2354" actId="20577"/>
          <ac:spMkLst>
            <pc:docMk/>
            <pc:sldMk cId="2653078220" sldId="306"/>
            <ac:spMk id="98" creationId="{F03ECC7E-EB48-9544-87A6-3F531AADAC12}"/>
          </ac:spMkLst>
        </pc:spChg>
        <pc:spChg chg="mod">
          <ac:chgData name="Cesar Ivan Orozco Cervantes" userId="21c4bb0d-d147-4a6e-8992-bc3f9c9a8ec3" providerId="ADAL" clId="{F604B75E-F779-499D-8312-29E0DE44356E}" dt="2023-11-29T17:09:44.918" v="2416" actId="20577"/>
          <ac:spMkLst>
            <pc:docMk/>
            <pc:sldMk cId="2653078220" sldId="306"/>
            <ac:spMk id="99" creationId="{1546162E-E80E-3A45-AA69-9C50E0AB4009}"/>
          </ac:spMkLst>
        </pc:spChg>
        <pc:spChg chg="mod">
          <ac:chgData name="Cesar Ivan Orozco Cervantes" userId="21c4bb0d-d147-4a6e-8992-bc3f9c9a8ec3" providerId="ADAL" clId="{F604B75E-F779-499D-8312-29E0DE44356E}" dt="2023-11-29T17:09:57.533" v="2456" actId="20577"/>
          <ac:spMkLst>
            <pc:docMk/>
            <pc:sldMk cId="2653078220" sldId="306"/>
            <ac:spMk id="100" creationId="{B1034E45-9F47-E341-95D0-27E568713BE0}"/>
          </ac:spMkLst>
        </pc:spChg>
      </pc:sldChg>
      <pc:sldChg chg="addSp delSp modSp mod">
        <pc:chgData name="Cesar Ivan Orozco Cervantes" userId="21c4bb0d-d147-4a6e-8992-bc3f9c9a8ec3" providerId="ADAL" clId="{F604B75E-F779-499D-8312-29E0DE44356E}" dt="2023-11-29T18:24:02.009" v="6401" actId="20577"/>
        <pc:sldMkLst>
          <pc:docMk/>
          <pc:sldMk cId="4079671493" sldId="314"/>
        </pc:sldMkLst>
        <pc:spChg chg="mod">
          <ac:chgData name="Cesar Ivan Orozco Cervantes" userId="21c4bb0d-d147-4a6e-8992-bc3f9c9a8ec3" providerId="ADAL" clId="{F604B75E-F779-499D-8312-29E0DE44356E}" dt="2023-11-29T17:10:35.918" v="2467" actId="14100"/>
          <ac:spMkLst>
            <pc:docMk/>
            <pc:sldMk cId="4079671493" sldId="314"/>
            <ac:spMk id="2" creationId="{99A8B39E-EC43-CB4D-B9C2-02A0ECFD22A2}"/>
          </ac:spMkLst>
        </pc:spChg>
        <pc:spChg chg="del">
          <ac:chgData name="Cesar Ivan Orozco Cervantes" userId="21c4bb0d-d147-4a6e-8992-bc3f9c9a8ec3" providerId="ADAL" clId="{F604B75E-F779-499D-8312-29E0DE44356E}" dt="2023-11-29T17:10:41.205" v="2468" actId="478"/>
          <ac:spMkLst>
            <pc:docMk/>
            <pc:sldMk cId="4079671493" sldId="314"/>
            <ac:spMk id="3" creationId="{FDDAE94A-9774-EA4E-AFFE-6B811ABE720E}"/>
          </ac:spMkLst>
        </pc:spChg>
        <pc:spChg chg="mod">
          <ac:chgData name="Cesar Ivan Orozco Cervantes" userId="21c4bb0d-d147-4a6e-8992-bc3f9c9a8ec3" providerId="ADAL" clId="{F604B75E-F779-499D-8312-29E0DE44356E}" dt="2023-11-29T18:24:02.009" v="6401" actId="20577"/>
          <ac:spMkLst>
            <pc:docMk/>
            <pc:sldMk cId="4079671493" sldId="314"/>
            <ac:spMk id="4" creationId="{1C9C13CF-AB48-6743-BCF8-B55E5CF63C9A}"/>
          </ac:spMkLst>
        </pc:spChg>
        <pc:spChg chg="add del mod">
          <ac:chgData name="Cesar Ivan Orozco Cervantes" userId="21c4bb0d-d147-4a6e-8992-bc3f9c9a8ec3" providerId="ADAL" clId="{F604B75E-F779-499D-8312-29E0DE44356E}" dt="2023-11-29T17:10:44.470" v="2469" actId="478"/>
          <ac:spMkLst>
            <pc:docMk/>
            <pc:sldMk cId="4079671493" sldId="314"/>
            <ac:spMk id="7" creationId="{2E609B7A-1E6A-2307-72D8-F3889DDF86E1}"/>
          </ac:spMkLst>
        </pc:spChg>
      </pc:sldChg>
      <pc:sldChg chg="del">
        <pc:chgData name="Cesar Ivan Orozco Cervantes" userId="21c4bb0d-d147-4a6e-8992-bc3f9c9a8ec3" providerId="ADAL" clId="{F604B75E-F779-499D-8312-29E0DE44356E}" dt="2023-11-27T21:12:13.633" v="403" actId="47"/>
        <pc:sldMkLst>
          <pc:docMk/>
          <pc:sldMk cId="1279323375" sldId="316"/>
        </pc:sldMkLst>
      </pc:sldChg>
      <pc:sldChg chg="del">
        <pc:chgData name="Cesar Ivan Orozco Cervantes" userId="21c4bb0d-d147-4a6e-8992-bc3f9c9a8ec3" providerId="ADAL" clId="{F604B75E-F779-499D-8312-29E0DE44356E}" dt="2023-11-27T21:11:54.121" v="395" actId="47"/>
        <pc:sldMkLst>
          <pc:docMk/>
          <pc:sldMk cId="2747313944" sldId="319"/>
        </pc:sldMkLst>
      </pc:sldChg>
      <pc:sldChg chg="del">
        <pc:chgData name="Cesar Ivan Orozco Cervantes" userId="21c4bb0d-d147-4a6e-8992-bc3f9c9a8ec3" providerId="ADAL" clId="{F604B75E-F779-499D-8312-29E0DE44356E}" dt="2023-11-27T21:12:14.242" v="404" actId="47"/>
        <pc:sldMkLst>
          <pc:docMk/>
          <pc:sldMk cId="49985498" sldId="320"/>
        </pc:sldMkLst>
      </pc:sldChg>
      <pc:sldChg chg="del">
        <pc:chgData name="Cesar Ivan Orozco Cervantes" userId="21c4bb0d-d147-4a6e-8992-bc3f9c9a8ec3" providerId="ADAL" clId="{F604B75E-F779-499D-8312-29E0DE44356E}" dt="2023-11-27T21:12:15.306" v="406" actId="47"/>
        <pc:sldMkLst>
          <pc:docMk/>
          <pc:sldMk cId="2751064112" sldId="321"/>
        </pc:sldMkLst>
      </pc:sldChg>
      <pc:sldChg chg="del">
        <pc:chgData name="Cesar Ivan Orozco Cervantes" userId="21c4bb0d-d147-4a6e-8992-bc3f9c9a8ec3" providerId="ADAL" clId="{F604B75E-F779-499D-8312-29E0DE44356E}" dt="2023-11-27T21:12:17.452" v="411" actId="47"/>
        <pc:sldMkLst>
          <pc:docMk/>
          <pc:sldMk cId="1411553886" sldId="322"/>
        </pc:sldMkLst>
      </pc:sldChg>
      <pc:sldChg chg="del">
        <pc:chgData name="Cesar Ivan Orozco Cervantes" userId="21c4bb0d-d147-4a6e-8992-bc3f9c9a8ec3" providerId="ADAL" clId="{F604B75E-F779-499D-8312-29E0DE44356E}" dt="2023-11-27T21:12:17.778" v="412" actId="47"/>
        <pc:sldMkLst>
          <pc:docMk/>
          <pc:sldMk cId="1092550716" sldId="323"/>
        </pc:sldMkLst>
      </pc:sldChg>
      <pc:sldChg chg="del">
        <pc:chgData name="Cesar Ivan Orozco Cervantes" userId="21c4bb0d-d147-4a6e-8992-bc3f9c9a8ec3" providerId="ADAL" clId="{F604B75E-F779-499D-8312-29E0DE44356E}" dt="2023-11-27T21:12:15.804" v="407" actId="47"/>
        <pc:sldMkLst>
          <pc:docMk/>
          <pc:sldMk cId="4028631024" sldId="324"/>
        </pc:sldMkLst>
      </pc:sldChg>
      <pc:sldChg chg="del">
        <pc:chgData name="Cesar Ivan Orozco Cervantes" userId="21c4bb0d-d147-4a6e-8992-bc3f9c9a8ec3" providerId="ADAL" clId="{F604B75E-F779-499D-8312-29E0DE44356E}" dt="2023-11-27T21:12:16.278" v="408" actId="47"/>
        <pc:sldMkLst>
          <pc:docMk/>
          <pc:sldMk cId="1022983715" sldId="325"/>
        </pc:sldMkLst>
      </pc:sldChg>
      <pc:sldChg chg="del">
        <pc:chgData name="Cesar Ivan Orozco Cervantes" userId="21c4bb0d-d147-4a6e-8992-bc3f9c9a8ec3" providerId="ADAL" clId="{F604B75E-F779-499D-8312-29E0DE44356E}" dt="2023-11-27T21:12:18.077" v="413" actId="47"/>
        <pc:sldMkLst>
          <pc:docMk/>
          <pc:sldMk cId="4145996520" sldId="326"/>
        </pc:sldMkLst>
      </pc:sldChg>
      <pc:sldChg chg="del">
        <pc:chgData name="Cesar Ivan Orozco Cervantes" userId="21c4bb0d-d147-4a6e-8992-bc3f9c9a8ec3" providerId="ADAL" clId="{F604B75E-F779-499D-8312-29E0DE44356E}" dt="2023-11-27T21:12:55.286" v="449" actId="47"/>
        <pc:sldMkLst>
          <pc:docMk/>
          <pc:sldMk cId="2219184924" sldId="328"/>
        </pc:sldMkLst>
      </pc:sldChg>
      <pc:sldChg chg="del">
        <pc:chgData name="Cesar Ivan Orozco Cervantes" userId="21c4bb0d-d147-4a6e-8992-bc3f9c9a8ec3" providerId="ADAL" clId="{F604B75E-F779-499D-8312-29E0DE44356E}" dt="2023-11-27T21:12:16.700" v="409" actId="47"/>
        <pc:sldMkLst>
          <pc:docMk/>
          <pc:sldMk cId="1153658136" sldId="331"/>
        </pc:sldMkLst>
      </pc:sldChg>
      <pc:sldChg chg="del">
        <pc:chgData name="Cesar Ivan Orozco Cervantes" userId="21c4bb0d-d147-4a6e-8992-bc3f9c9a8ec3" providerId="ADAL" clId="{F604B75E-F779-499D-8312-29E0DE44356E}" dt="2023-11-27T21:12:55.908" v="450" actId="47"/>
        <pc:sldMkLst>
          <pc:docMk/>
          <pc:sldMk cId="725696815" sldId="332"/>
        </pc:sldMkLst>
      </pc:sldChg>
      <pc:sldChg chg="del">
        <pc:chgData name="Cesar Ivan Orozco Cervantes" userId="21c4bb0d-d147-4a6e-8992-bc3f9c9a8ec3" providerId="ADAL" clId="{F604B75E-F779-499D-8312-29E0DE44356E}" dt="2023-11-27T21:12:56.535" v="451" actId="47"/>
        <pc:sldMkLst>
          <pc:docMk/>
          <pc:sldMk cId="2680973755" sldId="334"/>
        </pc:sldMkLst>
      </pc:sldChg>
      <pc:sldChg chg="del">
        <pc:chgData name="Cesar Ivan Orozco Cervantes" userId="21c4bb0d-d147-4a6e-8992-bc3f9c9a8ec3" providerId="ADAL" clId="{F604B75E-F779-499D-8312-29E0DE44356E}" dt="2023-11-27T21:12:57.083" v="452" actId="47"/>
        <pc:sldMkLst>
          <pc:docMk/>
          <pc:sldMk cId="4261016102" sldId="335"/>
        </pc:sldMkLst>
      </pc:sldChg>
      <pc:sldChg chg="del">
        <pc:chgData name="Cesar Ivan Orozco Cervantes" userId="21c4bb0d-d147-4a6e-8992-bc3f9c9a8ec3" providerId="ADAL" clId="{F604B75E-F779-499D-8312-29E0DE44356E}" dt="2023-11-27T21:12:57.763" v="453" actId="47"/>
        <pc:sldMkLst>
          <pc:docMk/>
          <pc:sldMk cId="3005586147" sldId="336"/>
        </pc:sldMkLst>
      </pc:sldChg>
      <pc:sldChg chg="del">
        <pc:chgData name="Cesar Ivan Orozco Cervantes" userId="21c4bb0d-d147-4a6e-8992-bc3f9c9a8ec3" providerId="ADAL" clId="{F604B75E-F779-499D-8312-29E0DE44356E}" dt="2023-11-27T21:12:17.095" v="410" actId="47"/>
        <pc:sldMkLst>
          <pc:docMk/>
          <pc:sldMk cId="302674571" sldId="337"/>
        </pc:sldMkLst>
      </pc:sldChg>
      <pc:sldChg chg="del">
        <pc:chgData name="Cesar Ivan Orozco Cervantes" userId="21c4bb0d-d147-4a6e-8992-bc3f9c9a8ec3" providerId="ADAL" clId="{F604B75E-F779-499D-8312-29E0DE44356E}" dt="2023-11-29T18:23:28.076" v="6363" actId="47"/>
        <pc:sldMkLst>
          <pc:docMk/>
          <pc:sldMk cId="748665954" sldId="339"/>
        </pc:sldMkLst>
      </pc:sldChg>
      <pc:sldChg chg="del">
        <pc:chgData name="Cesar Ivan Orozco Cervantes" userId="21c4bb0d-d147-4a6e-8992-bc3f9c9a8ec3" providerId="ADAL" clId="{F604B75E-F779-499D-8312-29E0DE44356E}" dt="2023-11-27T21:12:58.284" v="454" actId="47"/>
        <pc:sldMkLst>
          <pc:docMk/>
          <pc:sldMk cId="3018038673" sldId="342"/>
        </pc:sldMkLst>
      </pc:sldChg>
      <pc:sldChg chg="del">
        <pc:chgData name="Cesar Ivan Orozco Cervantes" userId="21c4bb0d-d147-4a6e-8992-bc3f9c9a8ec3" providerId="ADAL" clId="{F604B75E-F779-499D-8312-29E0DE44356E}" dt="2023-11-27T21:12:58.812" v="455" actId="47"/>
        <pc:sldMkLst>
          <pc:docMk/>
          <pc:sldMk cId="3956175708" sldId="343"/>
        </pc:sldMkLst>
      </pc:sldChg>
      <pc:sldChg chg="del">
        <pc:chgData name="Cesar Ivan Orozco Cervantes" userId="21c4bb0d-d147-4a6e-8992-bc3f9c9a8ec3" providerId="ADAL" clId="{F604B75E-F779-499D-8312-29E0DE44356E}" dt="2023-11-27T20:17:41.321" v="6" actId="47"/>
        <pc:sldMkLst>
          <pc:docMk/>
          <pc:sldMk cId="339290259" sldId="344"/>
        </pc:sldMkLst>
      </pc:sldChg>
      <pc:sldChg chg="del">
        <pc:chgData name="Cesar Ivan Orozco Cervantes" userId="21c4bb0d-d147-4a6e-8992-bc3f9c9a8ec3" providerId="ADAL" clId="{F604B75E-F779-499D-8312-29E0DE44356E}" dt="2023-11-27T20:17:39.818" v="5" actId="47"/>
        <pc:sldMkLst>
          <pc:docMk/>
          <pc:sldMk cId="1811099081" sldId="355"/>
        </pc:sldMkLst>
      </pc:sldChg>
      <pc:sldChg chg="del">
        <pc:chgData name="Cesar Ivan Orozco Cervantes" userId="21c4bb0d-d147-4a6e-8992-bc3f9c9a8ec3" providerId="ADAL" clId="{F604B75E-F779-499D-8312-29E0DE44356E}" dt="2023-11-27T21:12:14.809" v="405" actId="47"/>
        <pc:sldMkLst>
          <pc:docMk/>
          <pc:sldMk cId="528764984" sldId="357"/>
        </pc:sldMkLst>
      </pc:sldChg>
      <pc:sldChg chg="del">
        <pc:chgData name="Cesar Ivan Orozco Cervantes" userId="21c4bb0d-d147-4a6e-8992-bc3f9c9a8ec3" providerId="ADAL" clId="{F604B75E-F779-499D-8312-29E0DE44356E}" dt="2023-11-27T20:17:25.536" v="2" actId="47"/>
        <pc:sldMkLst>
          <pc:docMk/>
          <pc:sldMk cId="2093579656" sldId="360"/>
        </pc:sldMkLst>
      </pc:sldChg>
      <pc:sldChg chg="del">
        <pc:chgData name="Cesar Ivan Orozco Cervantes" userId="21c4bb0d-d147-4a6e-8992-bc3f9c9a8ec3" providerId="ADAL" clId="{F604B75E-F779-499D-8312-29E0DE44356E}" dt="2023-11-27T20:17:26.341" v="3" actId="47"/>
        <pc:sldMkLst>
          <pc:docMk/>
          <pc:sldMk cId="3509678929" sldId="361"/>
        </pc:sldMkLst>
      </pc:sldChg>
      <pc:sldChg chg="modSp mod">
        <pc:chgData name="Cesar Ivan Orozco Cervantes" userId="21c4bb0d-d147-4a6e-8992-bc3f9c9a8ec3" providerId="ADAL" clId="{F604B75E-F779-499D-8312-29E0DE44356E}" dt="2023-12-05T18:07:10.070" v="6825" actId="20577"/>
        <pc:sldMkLst>
          <pc:docMk/>
          <pc:sldMk cId="957967502" sldId="362"/>
        </pc:sldMkLst>
        <pc:spChg chg="mod">
          <ac:chgData name="Cesar Ivan Orozco Cervantes" userId="21c4bb0d-d147-4a6e-8992-bc3f9c9a8ec3" providerId="ADAL" clId="{F604B75E-F779-499D-8312-29E0DE44356E}" dt="2023-11-27T20:18:52.341" v="51" actId="20577"/>
          <ac:spMkLst>
            <pc:docMk/>
            <pc:sldMk cId="957967502" sldId="362"/>
            <ac:spMk id="2" creationId="{7C0465D3-A19C-3643-A19C-8EF4038101C9}"/>
          </ac:spMkLst>
        </pc:spChg>
        <pc:spChg chg="mod">
          <ac:chgData name="Cesar Ivan Orozco Cervantes" userId="21c4bb0d-d147-4a6e-8992-bc3f9c9a8ec3" providerId="ADAL" clId="{F604B75E-F779-499D-8312-29E0DE44356E}" dt="2023-12-05T18:07:10.070" v="6825" actId="20577"/>
          <ac:spMkLst>
            <pc:docMk/>
            <pc:sldMk cId="957967502" sldId="362"/>
            <ac:spMk id="3" creationId="{9A0B5A39-0EF4-F346-9A25-E0396296E69C}"/>
          </ac:spMkLst>
        </pc:spChg>
      </pc:sldChg>
      <pc:sldChg chg="addSp delSp modSp mod ord">
        <pc:chgData name="Cesar Ivan Orozco Cervantes" userId="21c4bb0d-d147-4a6e-8992-bc3f9c9a8ec3" providerId="ADAL" clId="{F604B75E-F779-499D-8312-29E0DE44356E}" dt="2023-11-27T21:11:48.360" v="393" actId="20577"/>
        <pc:sldMkLst>
          <pc:docMk/>
          <pc:sldMk cId="2932673463" sldId="363"/>
        </pc:sldMkLst>
        <pc:spChg chg="mod">
          <ac:chgData name="Cesar Ivan Orozco Cervantes" userId="21c4bb0d-d147-4a6e-8992-bc3f9c9a8ec3" providerId="ADAL" clId="{F604B75E-F779-499D-8312-29E0DE44356E}" dt="2023-11-27T21:11:48.360" v="393" actId="20577"/>
          <ac:spMkLst>
            <pc:docMk/>
            <pc:sldMk cId="2932673463" sldId="363"/>
            <ac:spMk id="2" creationId="{14852A57-1317-D84E-92F4-EEE58D55703F}"/>
          </ac:spMkLst>
        </pc:spChg>
        <pc:spChg chg="del">
          <ac:chgData name="Cesar Ivan Orozco Cervantes" userId="21c4bb0d-d147-4a6e-8992-bc3f9c9a8ec3" providerId="ADAL" clId="{F604B75E-F779-499D-8312-29E0DE44356E}" dt="2023-11-27T21:11:43.087" v="390" actId="478"/>
          <ac:spMkLst>
            <pc:docMk/>
            <pc:sldMk cId="2932673463" sldId="363"/>
            <ac:spMk id="4" creationId="{404E1CFA-7B4A-5843-874B-80AFDCDC7732}"/>
          </ac:spMkLst>
        </pc:spChg>
        <pc:spChg chg="add del mod">
          <ac:chgData name="Cesar Ivan Orozco Cervantes" userId="21c4bb0d-d147-4a6e-8992-bc3f9c9a8ec3" providerId="ADAL" clId="{F604B75E-F779-499D-8312-29E0DE44356E}" dt="2023-11-27T21:11:45.936" v="391" actId="478"/>
          <ac:spMkLst>
            <pc:docMk/>
            <pc:sldMk cId="2932673463" sldId="363"/>
            <ac:spMk id="5" creationId="{76B728F6-7CD7-B6BE-B0C7-D387DBBD9D8C}"/>
          </ac:spMkLst>
        </pc:spChg>
      </pc:sldChg>
      <pc:sldChg chg="del">
        <pc:chgData name="Cesar Ivan Orozco Cervantes" userId="21c4bb0d-d147-4a6e-8992-bc3f9c9a8ec3" providerId="ADAL" clId="{F604B75E-F779-499D-8312-29E0DE44356E}" dt="2023-11-27T21:12:08.029" v="397" actId="47"/>
        <pc:sldMkLst>
          <pc:docMk/>
          <pc:sldMk cId="3218746936" sldId="365"/>
        </pc:sldMkLst>
      </pc:sldChg>
      <pc:sldChg chg="del">
        <pc:chgData name="Cesar Ivan Orozco Cervantes" userId="21c4bb0d-d147-4a6e-8992-bc3f9c9a8ec3" providerId="ADAL" clId="{F604B75E-F779-499D-8312-29E0DE44356E}" dt="2023-11-27T21:12:18.372" v="414" actId="47"/>
        <pc:sldMkLst>
          <pc:docMk/>
          <pc:sldMk cId="3525253990" sldId="366"/>
        </pc:sldMkLst>
      </pc:sldChg>
      <pc:sldChg chg="del">
        <pc:chgData name="Cesar Ivan Orozco Cervantes" userId="21c4bb0d-d147-4a6e-8992-bc3f9c9a8ec3" providerId="ADAL" clId="{F604B75E-F779-499D-8312-29E0DE44356E}" dt="2023-11-27T21:12:18.654" v="415" actId="47"/>
        <pc:sldMkLst>
          <pc:docMk/>
          <pc:sldMk cId="1915020571" sldId="367"/>
        </pc:sldMkLst>
      </pc:sldChg>
      <pc:sldChg chg="del">
        <pc:chgData name="Cesar Ivan Orozco Cervantes" userId="21c4bb0d-d147-4a6e-8992-bc3f9c9a8ec3" providerId="ADAL" clId="{F604B75E-F779-499D-8312-29E0DE44356E}" dt="2023-11-27T21:12:18.968" v="416" actId="47"/>
        <pc:sldMkLst>
          <pc:docMk/>
          <pc:sldMk cId="1007834086" sldId="368"/>
        </pc:sldMkLst>
      </pc:sldChg>
      <pc:sldChg chg="del">
        <pc:chgData name="Cesar Ivan Orozco Cervantes" userId="21c4bb0d-d147-4a6e-8992-bc3f9c9a8ec3" providerId="ADAL" clId="{F604B75E-F779-499D-8312-29E0DE44356E}" dt="2023-11-27T21:12:19.317" v="417" actId="47"/>
        <pc:sldMkLst>
          <pc:docMk/>
          <pc:sldMk cId="3235102783" sldId="369"/>
        </pc:sldMkLst>
      </pc:sldChg>
      <pc:sldChg chg="del">
        <pc:chgData name="Cesar Ivan Orozco Cervantes" userId="21c4bb0d-d147-4a6e-8992-bc3f9c9a8ec3" providerId="ADAL" clId="{F604B75E-F779-499D-8312-29E0DE44356E}" dt="2023-11-27T21:12:19.677" v="418" actId="47"/>
        <pc:sldMkLst>
          <pc:docMk/>
          <pc:sldMk cId="2106159819" sldId="370"/>
        </pc:sldMkLst>
      </pc:sldChg>
      <pc:sldChg chg="del">
        <pc:chgData name="Cesar Ivan Orozco Cervantes" userId="21c4bb0d-d147-4a6e-8992-bc3f9c9a8ec3" providerId="ADAL" clId="{F604B75E-F779-499D-8312-29E0DE44356E}" dt="2023-11-27T21:12:20.034" v="419" actId="47"/>
        <pc:sldMkLst>
          <pc:docMk/>
          <pc:sldMk cId="4279055704" sldId="371"/>
        </pc:sldMkLst>
      </pc:sldChg>
      <pc:sldChg chg="del">
        <pc:chgData name="Cesar Ivan Orozco Cervantes" userId="21c4bb0d-d147-4a6e-8992-bc3f9c9a8ec3" providerId="ADAL" clId="{F604B75E-F779-499D-8312-29E0DE44356E}" dt="2023-11-27T21:12:20.405" v="420" actId="47"/>
        <pc:sldMkLst>
          <pc:docMk/>
          <pc:sldMk cId="3742719342" sldId="372"/>
        </pc:sldMkLst>
      </pc:sldChg>
      <pc:sldChg chg="del">
        <pc:chgData name="Cesar Ivan Orozco Cervantes" userId="21c4bb0d-d147-4a6e-8992-bc3f9c9a8ec3" providerId="ADAL" clId="{F604B75E-F779-499D-8312-29E0DE44356E}" dt="2023-11-27T21:12:20.710" v="421" actId="47"/>
        <pc:sldMkLst>
          <pc:docMk/>
          <pc:sldMk cId="801403574" sldId="373"/>
        </pc:sldMkLst>
      </pc:sldChg>
      <pc:sldChg chg="del">
        <pc:chgData name="Cesar Ivan Orozco Cervantes" userId="21c4bb0d-d147-4a6e-8992-bc3f9c9a8ec3" providerId="ADAL" clId="{F604B75E-F779-499D-8312-29E0DE44356E}" dt="2023-11-27T21:12:21.066" v="422" actId="47"/>
        <pc:sldMkLst>
          <pc:docMk/>
          <pc:sldMk cId="904778434" sldId="374"/>
        </pc:sldMkLst>
      </pc:sldChg>
      <pc:sldChg chg="del">
        <pc:chgData name="Cesar Ivan Orozco Cervantes" userId="21c4bb0d-d147-4a6e-8992-bc3f9c9a8ec3" providerId="ADAL" clId="{F604B75E-F779-499D-8312-29E0DE44356E}" dt="2023-11-27T21:12:21.429" v="423" actId="47"/>
        <pc:sldMkLst>
          <pc:docMk/>
          <pc:sldMk cId="4163364414" sldId="375"/>
        </pc:sldMkLst>
      </pc:sldChg>
      <pc:sldChg chg="del">
        <pc:chgData name="Cesar Ivan Orozco Cervantes" userId="21c4bb0d-d147-4a6e-8992-bc3f9c9a8ec3" providerId="ADAL" clId="{F604B75E-F779-499D-8312-29E0DE44356E}" dt="2023-11-27T21:12:21.761" v="424" actId="47"/>
        <pc:sldMkLst>
          <pc:docMk/>
          <pc:sldMk cId="3305586600" sldId="376"/>
        </pc:sldMkLst>
      </pc:sldChg>
      <pc:sldChg chg="del">
        <pc:chgData name="Cesar Ivan Orozco Cervantes" userId="21c4bb0d-d147-4a6e-8992-bc3f9c9a8ec3" providerId="ADAL" clId="{F604B75E-F779-499D-8312-29E0DE44356E}" dt="2023-11-27T21:12:22.124" v="425" actId="47"/>
        <pc:sldMkLst>
          <pc:docMk/>
          <pc:sldMk cId="3652590239" sldId="377"/>
        </pc:sldMkLst>
      </pc:sldChg>
      <pc:sldChg chg="add del">
        <pc:chgData name="Cesar Ivan Orozco Cervantes" userId="21c4bb0d-d147-4a6e-8992-bc3f9c9a8ec3" providerId="ADAL" clId="{F604B75E-F779-499D-8312-29E0DE44356E}" dt="2023-11-27T21:12:38.134" v="436" actId="47"/>
        <pc:sldMkLst>
          <pc:docMk/>
          <pc:sldMk cId="2631215183" sldId="378"/>
        </pc:sldMkLst>
      </pc:sldChg>
      <pc:sldChg chg="add del">
        <pc:chgData name="Cesar Ivan Orozco Cervantes" userId="21c4bb0d-d147-4a6e-8992-bc3f9c9a8ec3" providerId="ADAL" clId="{F604B75E-F779-499D-8312-29E0DE44356E}" dt="2023-11-27T21:12:38.559" v="437" actId="47"/>
        <pc:sldMkLst>
          <pc:docMk/>
          <pc:sldMk cId="2486276067" sldId="379"/>
        </pc:sldMkLst>
      </pc:sldChg>
      <pc:sldChg chg="add del">
        <pc:chgData name="Cesar Ivan Orozco Cervantes" userId="21c4bb0d-d147-4a6e-8992-bc3f9c9a8ec3" providerId="ADAL" clId="{F604B75E-F779-499D-8312-29E0DE44356E}" dt="2023-11-27T21:12:38.940" v="438" actId="47"/>
        <pc:sldMkLst>
          <pc:docMk/>
          <pc:sldMk cId="1042221220" sldId="380"/>
        </pc:sldMkLst>
      </pc:sldChg>
      <pc:sldChg chg="add del">
        <pc:chgData name="Cesar Ivan Orozco Cervantes" userId="21c4bb0d-d147-4a6e-8992-bc3f9c9a8ec3" providerId="ADAL" clId="{F604B75E-F779-499D-8312-29E0DE44356E}" dt="2023-11-27T21:12:39.579" v="439" actId="47"/>
        <pc:sldMkLst>
          <pc:docMk/>
          <pc:sldMk cId="1672968342" sldId="381"/>
        </pc:sldMkLst>
      </pc:sldChg>
      <pc:sldChg chg="modSp add del mod ord">
        <pc:chgData name="Cesar Ivan Orozco Cervantes" userId="21c4bb0d-d147-4a6e-8992-bc3f9c9a8ec3" providerId="ADAL" clId="{F604B75E-F779-499D-8312-29E0DE44356E}" dt="2023-11-29T17:10:07.904" v="2457" actId="47"/>
        <pc:sldMkLst>
          <pc:docMk/>
          <pc:sldMk cId="3985947304" sldId="382"/>
        </pc:sldMkLst>
        <pc:spChg chg="mod">
          <ac:chgData name="Cesar Ivan Orozco Cervantes" userId="21c4bb0d-d147-4a6e-8992-bc3f9c9a8ec3" providerId="ADAL" clId="{F604B75E-F779-499D-8312-29E0DE44356E}" dt="2023-11-29T17:06:03.574" v="2082" actId="14100"/>
          <ac:spMkLst>
            <pc:docMk/>
            <pc:sldMk cId="3985947304" sldId="382"/>
            <ac:spMk id="2" creationId="{ED477861-B55D-F84E-8369-4CAA77814150}"/>
          </ac:spMkLst>
        </pc:spChg>
      </pc:sldChg>
      <pc:sldChg chg="addSp modSp add mod">
        <pc:chgData name="Cesar Ivan Orozco Cervantes" userId="21c4bb0d-d147-4a6e-8992-bc3f9c9a8ec3" providerId="ADAL" clId="{F604B75E-F779-499D-8312-29E0DE44356E}" dt="2023-11-27T21:27:14.345" v="1168" actId="20577"/>
        <pc:sldMkLst>
          <pc:docMk/>
          <pc:sldMk cId="3121142158" sldId="383"/>
        </pc:sldMkLst>
        <pc:spChg chg="mod">
          <ac:chgData name="Cesar Ivan Orozco Cervantes" userId="21c4bb0d-d147-4a6e-8992-bc3f9c9a8ec3" providerId="ADAL" clId="{F604B75E-F779-499D-8312-29E0DE44356E}" dt="2023-11-27T21:14:08.049" v="499" actId="20577"/>
          <ac:spMkLst>
            <pc:docMk/>
            <pc:sldMk cId="3121142158" sldId="383"/>
            <ac:spMk id="2" creationId="{99A8B39E-EC43-CB4D-B9C2-02A0ECFD22A2}"/>
          </ac:spMkLst>
        </pc:spChg>
        <pc:spChg chg="mod">
          <ac:chgData name="Cesar Ivan Orozco Cervantes" userId="21c4bb0d-d147-4a6e-8992-bc3f9c9a8ec3" providerId="ADAL" clId="{F604B75E-F779-499D-8312-29E0DE44356E}" dt="2023-11-27T21:14:25.402" v="505" actId="20577"/>
          <ac:spMkLst>
            <pc:docMk/>
            <pc:sldMk cId="3121142158" sldId="383"/>
            <ac:spMk id="3" creationId="{FDDAE94A-9774-EA4E-AFFE-6B811ABE720E}"/>
          </ac:spMkLst>
        </pc:spChg>
        <pc:spChg chg="mod">
          <ac:chgData name="Cesar Ivan Orozco Cervantes" userId="21c4bb0d-d147-4a6e-8992-bc3f9c9a8ec3" providerId="ADAL" clId="{F604B75E-F779-499D-8312-29E0DE44356E}" dt="2023-11-27T21:27:14.345" v="1168" actId="20577"/>
          <ac:spMkLst>
            <pc:docMk/>
            <pc:sldMk cId="3121142158" sldId="383"/>
            <ac:spMk id="4" creationId="{1C9C13CF-AB48-6743-BCF8-B55E5CF63C9A}"/>
          </ac:spMkLst>
        </pc:spChg>
        <pc:spChg chg="add mod">
          <ac:chgData name="Cesar Ivan Orozco Cervantes" userId="21c4bb0d-d147-4a6e-8992-bc3f9c9a8ec3" providerId="ADAL" clId="{F604B75E-F779-499D-8312-29E0DE44356E}" dt="2023-11-27T21:17:21.332" v="668" actId="20577"/>
          <ac:spMkLst>
            <pc:docMk/>
            <pc:sldMk cId="3121142158" sldId="383"/>
            <ac:spMk id="6" creationId="{0BBA63F7-2104-B6EC-3CFB-C39158B8FB52}"/>
          </ac:spMkLst>
        </pc:spChg>
        <pc:spChg chg="add mod">
          <ac:chgData name="Cesar Ivan Orozco Cervantes" userId="21c4bb0d-d147-4a6e-8992-bc3f9c9a8ec3" providerId="ADAL" clId="{F604B75E-F779-499D-8312-29E0DE44356E}" dt="2023-11-27T21:21:28.695" v="947" actId="114"/>
          <ac:spMkLst>
            <pc:docMk/>
            <pc:sldMk cId="3121142158" sldId="383"/>
            <ac:spMk id="7" creationId="{1D8CC2ED-80B7-701D-22BE-1F8439915114}"/>
          </ac:spMkLst>
        </pc:spChg>
      </pc:sldChg>
      <pc:sldChg chg="del">
        <pc:chgData name="Cesar Ivan Orozco Cervantes" userId="21c4bb0d-d147-4a6e-8992-bc3f9c9a8ec3" providerId="ADAL" clId="{F604B75E-F779-499D-8312-29E0DE44356E}" dt="2023-11-27T21:12:45.219" v="440" actId="47"/>
        <pc:sldMkLst>
          <pc:docMk/>
          <pc:sldMk cId="3206353464" sldId="383"/>
        </pc:sldMkLst>
      </pc:sldChg>
      <pc:sldChg chg="del">
        <pc:chgData name="Cesar Ivan Orozco Cervantes" userId="21c4bb0d-d147-4a6e-8992-bc3f9c9a8ec3" providerId="ADAL" clId="{F604B75E-F779-499D-8312-29E0DE44356E}" dt="2023-11-27T21:12:47.187" v="441" actId="47"/>
        <pc:sldMkLst>
          <pc:docMk/>
          <pc:sldMk cId="2236434558" sldId="384"/>
        </pc:sldMkLst>
      </pc:sldChg>
      <pc:sldChg chg="modSp add mod">
        <pc:chgData name="Cesar Ivan Orozco Cervantes" userId="21c4bb0d-d147-4a6e-8992-bc3f9c9a8ec3" providerId="ADAL" clId="{F604B75E-F779-499D-8312-29E0DE44356E}" dt="2023-11-27T21:53:29.209" v="2050" actId="790"/>
        <pc:sldMkLst>
          <pc:docMk/>
          <pc:sldMk cId="2896150130" sldId="384"/>
        </pc:sldMkLst>
        <pc:spChg chg="mod">
          <ac:chgData name="Cesar Ivan Orozco Cervantes" userId="21c4bb0d-d147-4a6e-8992-bc3f9c9a8ec3" providerId="ADAL" clId="{F604B75E-F779-499D-8312-29E0DE44356E}" dt="2023-11-27T21:20:07.310" v="878" actId="20577"/>
          <ac:spMkLst>
            <pc:docMk/>
            <pc:sldMk cId="2896150130" sldId="384"/>
            <ac:spMk id="3" creationId="{FDDAE94A-9774-EA4E-AFFE-6B811ABE720E}"/>
          </ac:spMkLst>
        </pc:spChg>
        <pc:spChg chg="mod">
          <ac:chgData name="Cesar Ivan Orozco Cervantes" userId="21c4bb0d-d147-4a6e-8992-bc3f9c9a8ec3" providerId="ADAL" clId="{F604B75E-F779-499D-8312-29E0DE44356E}" dt="2023-11-27T21:28:11.169" v="1217" actId="20577"/>
          <ac:spMkLst>
            <pc:docMk/>
            <pc:sldMk cId="2896150130" sldId="384"/>
            <ac:spMk id="4" creationId="{1C9C13CF-AB48-6743-BCF8-B55E5CF63C9A}"/>
          </ac:spMkLst>
        </pc:spChg>
        <pc:spChg chg="mod">
          <ac:chgData name="Cesar Ivan Orozco Cervantes" userId="21c4bb0d-d147-4a6e-8992-bc3f9c9a8ec3" providerId="ADAL" clId="{F604B75E-F779-499D-8312-29E0DE44356E}" dt="2023-11-27T21:24:38.941" v="958" actId="20577"/>
          <ac:spMkLst>
            <pc:docMk/>
            <pc:sldMk cId="2896150130" sldId="384"/>
            <ac:spMk id="6" creationId="{0BBA63F7-2104-B6EC-3CFB-C39158B8FB52}"/>
          </ac:spMkLst>
        </pc:spChg>
        <pc:spChg chg="mod">
          <ac:chgData name="Cesar Ivan Orozco Cervantes" userId="21c4bb0d-d147-4a6e-8992-bc3f9c9a8ec3" providerId="ADAL" clId="{F604B75E-F779-499D-8312-29E0DE44356E}" dt="2023-11-27T21:53:29.209" v="2050" actId="790"/>
          <ac:spMkLst>
            <pc:docMk/>
            <pc:sldMk cId="2896150130" sldId="384"/>
            <ac:spMk id="7" creationId="{1D8CC2ED-80B7-701D-22BE-1F8439915114}"/>
          </ac:spMkLst>
        </pc:spChg>
      </pc:sldChg>
      <pc:sldChg chg="addSp modSp add mod">
        <pc:chgData name="Cesar Ivan Orozco Cervantes" userId="21c4bb0d-d147-4a6e-8992-bc3f9c9a8ec3" providerId="ADAL" clId="{F604B75E-F779-499D-8312-29E0DE44356E}" dt="2023-11-27T21:35:23.346" v="1534" actId="20577"/>
        <pc:sldMkLst>
          <pc:docMk/>
          <pc:sldMk cId="3269460994" sldId="385"/>
        </pc:sldMkLst>
        <pc:spChg chg="mod">
          <ac:chgData name="Cesar Ivan Orozco Cervantes" userId="21c4bb0d-d147-4a6e-8992-bc3f9c9a8ec3" providerId="ADAL" clId="{F604B75E-F779-499D-8312-29E0DE44356E}" dt="2023-11-27T21:28:55.561" v="1272" actId="20577"/>
          <ac:spMkLst>
            <pc:docMk/>
            <pc:sldMk cId="3269460994" sldId="385"/>
            <ac:spMk id="3" creationId="{FDDAE94A-9774-EA4E-AFFE-6B811ABE720E}"/>
          </ac:spMkLst>
        </pc:spChg>
        <pc:spChg chg="mod">
          <ac:chgData name="Cesar Ivan Orozco Cervantes" userId="21c4bb0d-d147-4a6e-8992-bc3f9c9a8ec3" providerId="ADAL" clId="{F604B75E-F779-499D-8312-29E0DE44356E}" dt="2023-11-27T21:28:59.957" v="1284" actId="20577"/>
          <ac:spMkLst>
            <pc:docMk/>
            <pc:sldMk cId="3269460994" sldId="385"/>
            <ac:spMk id="6" creationId="{0BBA63F7-2104-B6EC-3CFB-C39158B8FB52}"/>
          </ac:spMkLst>
        </pc:spChg>
        <pc:spChg chg="mod">
          <ac:chgData name="Cesar Ivan Orozco Cervantes" userId="21c4bb0d-d147-4a6e-8992-bc3f9c9a8ec3" providerId="ADAL" clId="{F604B75E-F779-499D-8312-29E0DE44356E}" dt="2023-11-27T21:32:04.212" v="1419" actId="14100"/>
          <ac:spMkLst>
            <pc:docMk/>
            <pc:sldMk cId="3269460994" sldId="385"/>
            <ac:spMk id="7" creationId="{1D8CC2ED-80B7-701D-22BE-1F8439915114}"/>
          </ac:spMkLst>
        </pc:spChg>
        <pc:spChg chg="add mod">
          <ac:chgData name="Cesar Ivan Orozco Cervantes" userId="21c4bb0d-d147-4a6e-8992-bc3f9c9a8ec3" providerId="ADAL" clId="{F604B75E-F779-499D-8312-29E0DE44356E}" dt="2023-11-27T21:35:23.346" v="1534" actId="20577"/>
          <ac:spMkLst>
            <pc:docMk/>
            <pc:sldMk cId="3269460994" sldId="385"/>
            <ac:spMk id="8" creationId="{19C9B19B-AB42-1B71-414B-273C7FBB5700}"/>
          </ac:spMkLst>
        </pc:spChg>
      </pc:sldChg>
      <pc:sldChg chg="del">
        <pc:chgData name="Cesar Ivan Orozco Cervantes" userId="21c4bb0d-d147-4a6e-8992-bc3f9c9a8ec3" providerId="ADAL" clId="{F604B75E-F779-499D-8312-29E0DE44356E}" dt="2023-11-27T21:12:47.888" v="442" actId="47"/>
        <pc:sldMkLst>
          <pc:docMk/>
          <pc:sldMk cId="3756563616" sldId="385"/>
        </pc:sldMkLst>
      </pc:sldChg>
      <pc:sldChg chg="addSp delSp modSp add mod">
        <pc:chgData name="Cesar Ivan Orozco Cervantes" userId="21c4bb0d-d147-4a6e-8992-bc3f9c9a8ec3" providerId="ADAL" clId="{F604B75E-F779-499D-8312-29E0DE44356E}" dt="2023-11-27T21:47:36.311" v="1858" actId="207"/>
        <pc:sldMkLst>
          <pc:docMk/>
          <pc:sldMk cId="706979375" sldId="386"/>
        </pc:sldMkLst>
        <pc:spChg chg="mod">
          <ac:chgData name="Cesar Ivan Orozco Cervantes" userId="21c4bb0d-d147-4a6e-8992-bc3f9c9a8ec3" providerId="ADAL" clId="{F604B75E-F779-499D-8312-29E0DE44356E}" dt="2023-11-27T21:47:01.261" v="1857" actId="14100"/>
          <ac:spMkLst>
            <pc:docMk/>
            <pc:sldMk cId="706979375" sldId="386"/>
            <ac:spMk id="2" creationId="{99A8B39E-EC43-CB4D-B9C2-02A0ECFD22A2}"/>
          </ac:spMkLst>
        </pc:spChg>
        <pc:spChg chg="del">
          <ac:chgData name="Cesar Ivan Orozco Cervantes" userId="21c4bb0d-d147-4a6e-8992-bc3f9c9a8ec3" providerId="ADAL" clId="{F604B75E-F779-499D-8312-29E0DE44356E}" dt="2023-11-27T21:36:59.208" v="1560" actId="478"/>
          <ac:spMkLst>
            <pc:docMk/>
            <pc:sldMk cId="706979375" sldId="386"/>
            <ac:spMk id="3" creationId="{FDDAE94A-9774-EA4E-AFFE-6B811ABE720E}"/>
          </ac:spMkLst>
        </pc:spChg>
        <pc:spChg chg="del mod">
          <ac:chgData name="Cesar Ivan Orozco Cervantes" userId="21c4bb0d-d147-4a6e-8992-bc3f9c9a8ec3" providerId="ADAL" clId="{F604B75E-F779-499D-8312-29E0DE44356E}" dt="2023-11-27T21:46:05.896" v="1842" actId="478"/>
          <ac:spMkLst>
            <pc:docMk/>
            <pc:sldMk cId="706979375" sldId="386"/>
            <ac:spMk id="4" creationId="{1C9C13CF-AB48-6743-BCF8-B55E5CF63C9A}"/>
          </ac:spMkLst>
        </pc:spChg>
        <pc:spChg chg="add del mod">
          <ac:chgData name="Cesar Ivan Orozco Cervantes" userId="21c4bb0d-d147-4a6e-8992-bc3f9c9a8ec3" providerId="ADAL" clId="{F604B75E-F779-499D-8312-29E0DE44356E}" dt="2023-11-27T21:37:01.836" v="1561" actId="478"/>
          <ac:spMkLst>
            <pc:docMk/>
            <pc:sldMk cId="706979375" sldId="386"/>
            <ac:spMk id="7" creationId="{BA1B448A-B845-7C1A-BEAF-7D5CF99823F2}"/>
          </ac:spMkLst>
        </pc:spChg>
        <pc:spChg chg="add del mod">
          <ac:chgData name="Cesar Ivan Orozco Cervantes" userId="21c4bb0d-d147-4a6e-8992-bc3f9c9a8ec3" providerId="ADAL" clId="{F604B75E-F779-499D-8312-29E0DE44356E}" dt="2023-11-27T21:46:07.445" v="1843" actId="478"/>
          <ac:spMkLst>
            <pc:docMk/>
            <pc:sldMk cId="706979375" sldId="386"/>
            <ac:spMk id="10" creationId="{A1D394FC-44F3-2DF4-161C-E2B1BB9448FB}"/>
          </ac:spMkLst>
        </pc:spChg>
        <pc:graphicFrameChg chg="add mod modGraphic">
          <ac:chgData name="Cesar Ivan Orozco Cervantes" userId="21c4bb0d-d147-4a6e-8992-bc3f9c9a8ec3" providerId="ADAL" clId="{F604B75E-F779-499D-8312-29E0DE44356E}" dt="2023-11-27T21:47:36.311" v="1858" actId="207"/>
          <ac:graphicFrameMkLst>
            <pc:docMk/>
            <pc:sldMk cId="706979375" sldId="386"/>
            <ac:graphicFrameMk id="8" creationId="{35F160FA-3168-282D-6C0C-B3D6CF602B0D}"/>
          </ac:graphicFrameMkLst>
        </pc:graphicFrameChg>
      </pc:sldChg>
      <pc:sldChg chg="del">
        <pc:chgData name="Cesar Ivan Orozco Cervantes" userId="21c4bb0d-d147-4a6e-8992-bc3f9c9a8ec3" providerId="ADAL" clId="{F604B75E-F779-499D-8312-29E0DE44356E}" dt="2023-11-27T21:12:48.533" v="443" actId="47"/>
        <pc:sldMkLst>
          <pc:docMk/>
          <pc:sldMk cId="1547810561" sldId="386"/>
        </pc:sldMkLst>
      </pc:sldChg>
      <pc:sldChg chg="del">
        <pc:chgData name="Cesar Ivan Orozco Cervantes" userId="21c4bb0d-d147-4a6e-8992-bc3f9c9a8ec3" providerId="ADAL" clId="{F604B75E-F779-499D-8312-29E0DE44356E}" dt="2023-11-27T21:12:48.985" v="444" actId="47"/>
        <pc:sldMkLst>
          <pc:docMk/>
          <pc:sldMk cId="251886643" sldId="387"/>
        </pc:sldMkLst>
      </pc:sldChg>
      <pc:sldChg chg="addSp delSp modSp add mod">
        <pc:chgData name="Cesar Ivan Orozco Cervantes" userId="21c4bb0d-d147-4a6e-8992-bc3f9c9a8ec3" providerId="ADAL" clId="{F604B75E-F779-499D-8312-29E0DE44356E}" dt="2023-11-29T17:35:52.096" v="3320" actId="790"/>
        <pc:sldMkLst>
          <pc:docMk/>
          <pc:sldMk cId="2096223568" sldId="387"/>
        </pc:sldMkLst>
        <pc:spChg chg="add del">
          <ac:chgData name="Cesar Ivan Orozco Cervantes" userId="21c4bb0d-d147-4a6e-8992-bc3f9c9a8ec3" providerId="ADAL" clId="{F604B75E-F779-499D-8312-29E0DE44356E}" dt="2023-11-29T17:17:38.196" v="3125" actId="478"/>
          <ac:spMkLst>
            <pc:docMk/>
            <pc:sldMk cId="2096223568" sldId="387"/>
            <ac:spMk id="3" creationId="{0CA77D2C-314C-30EB-5DD8-382DD5A63579}"/>
          </ac:spMkLst>
        </pc:spChg>
        <pc:spChg chg="mod">
          <ac:chgData name="Cesar Ivan Orozco Cervantes" userId="21c4bb0d-d147-4a6e-8992-bc3f9c9a8ec3" providerId="ADAL" clId="{F604B75E-F779-499D-8312-29E0DE44356E}" dt="2023-11-29T17:34:49.628" v="3264" actId="1035"/>
          <ac:spMkLst>
            <pc:docMk/>
            <pc:sldMk cId="2096223568" sldId="387"/>
            <ac:spMk id="4" creationId="{1C9C13CF-AB48-6743-BCF8-B55E5CF63C9A}"/>
          </ac:spMkLst>
        </pc:spChg>
        <pc:spChg chg="add mod">
          <ac:chgData name="Cesar Ivan Orozco Cervantes" userId="21c4bb0d-d147-4a6e-8992-bc3f9c9a8ec3" providerId="ADAL" clId="{F604B75E-F779-499D-8312-29E0DE44356E}" dt="2023-11-29T17:32:41.086" v="3229" actId="1076"/>
          <ac:spMkLst>
            <pc:docMk/>
            <pc:sldMk cId="2096223568" sldId="387"/>
            <ac:spMk id="6" creationId="{7784C395-8F03-6DD2-CB69-D1AF32927A8C}"/>
          </ac:spMkLst>
        </pc:spChg>
        <pc:spChg chg="add del mod">
          <ac:chgData name="Cesar Ivan Orozco Cervantes" userId="21c4bb0d-d147-4a6e-8992-bc3f9c9a8ec3" providerId="ADAL" clId="{F604B75E-F779-499D-8312-29E0DE44356E}" dt="2023-11-29T17:21:16.888" v="3164" actId="478"/>
          <ac:spMkLst>
            <pc:docMk/>
            <pc:sldMk cId="2096223568" sldId="387"/>
            <ac:spMk id="7" creationId="{DC584FBE-45AC-C7D0-610C-060565A99290}"/>
          </ac:spMkLst>
        </pc:spChg>
        <pc:spChg chg="add del mod">
          <ac:chgData name="Cesar Ivan Orozco Cervantes" userId="21c4bb0d-d147-4a6e-8992-bc3f9c9a8ec3" providerId="ADAL" clId="{F604B75E-F779-499D-8312-29E0DE44356E}" dt="2023-11-29T17:21:16.888" v="3164" actId="478"/>
          <ac:spMkLst>
            <pc:docMk/>
            <pc:sldMk cId="2096223568" sldId="387"/>
            <ac:spMk id="8" creationId="{F87740FA-3171-966A-0DA7-5B8E7D0AAC02}"/>
          </ac:spMkLst>
        </pc:spChg>
        <pc:spChg chg="add del mod">
          <ac:chgData name="Cesar Ivan Orozco Cervantes" userId="21c4bb0d-d147-4a6e-8992-bc3f9c9a8ec3" providerId="ADAL" clId="{F604B75E-F779-499D-8312-29E0DE44356E}" dt="2023-11-29T17:21:16.888" v="3164" actId="478"/>
          <ac:spMkLst>
            <pc:docMk/>
            <pc:sldMk cId="2096223568" sldId="387"/>
            <ac:spMk id="9" creationId="{046DD96F-9C7A-A797-5AB5-D5C86406048A}"/>
          </ac:spMkLst>
        </pc:spChg>
        <pc:spChg chg="add del mod">
          <ac:chgData name="Cesar Ivan Orozco Cervantes" userId="21c4bb0d-d147-4a6e-8992-bc3f9c9a8ec3" providerId="ADAL" clId="{F604B75E-F779-499D-8312-29E0DE44356E}" dt="2023-11-29T17:21:16.888" v="3164" actId="478"/>
          <ac:spMkLst>
            <pc:docMk/>
            <pc:sldMk cId="2096223568" sldId="387"/>
            <ac:spMk id="10" creationId="{1FCE7059-5046-F85A-B5C8-6BF0B93E960D}"/>
          </ac:spMkLst>
        </pc:spChg>
        <pc:spChg chg="add del mod">
          <ac:chgData name="Cesar Ivan Orozco Cervantes" userId="21c4bb0d-d147-4a6e-8992-bc3f9c9a8ec3" providerId="ADAL" clId="{F604B75E-F779-499D-8312-29E0DE44356E}" dt="2023-11-29T17:21:16.888" v="3164" actId="478"/>
          <ac:spMkLst>
            <pc:docMk/>
            <pc:sldMk cId="2096223568" sldId="387"/>
            <ac:spMk id="11" creationId="{1CD2F9B0-B966-A101-0B4E-0104D93F3CC5}"/>
          </ac:spMkLst>
        </pc:spChg>
        <pc:spChg chg="add del mod">
          <ac:chgData name="Cesar Ivan Orozco Cervantes" userId="21c4bb0d-d147-4a6e-8992-bc3f9c9a8ec3" providerId="ADAL" clId="{F604B75E-F779-499D-8312-29E0DE44356E}" dt="2023-11-29T17:21:16.888" v="3164" actId="478"/>
          <ac:spMkLst>
            <pc:docMk/>
            <pc:sldMk cId="2096223568" sldId="387"/>
            <ac:spMk id="12" creationId="{123A0FA3-4799-85B1-7817-B1A313E2AE19}"/>
          </ac:spMkLst>
        </pc:spChg>
        <pc:spChg chg="add del mod">
          <ac:chgData name="Cesar Ivan Orozco Cervantes" userId="21c4bb0d-d147-4a6e-8992-bc3f9c9a8ec3" providerId="ADAL" clId="{F604B75E-F779-499D-8312-29E0DE44356E}" dt="2023-11-29T17:21:16.888" v="3164" actId="478"/>
          <ac:spMkLst>
            <pc:docMk/>
            <pc:sldMk cId="2096223568" sldId="387"/>
            <ac:spMk id="13" creationId="{DA6CCABF-B884-4DEC-B882-3485F43F63E6}"/>
          </ac:spMkLst>
        </pc:spChg>
        <pc:spChg chg="add del mod">
          <ac:chgData name="Cesar Ivan Orozco Cervantes" userId="21c4bb0d-d147-4a6e-8992-bc3f9c9a8ec3" providerId="ADAL" clId="{F604B75E-F779-499D-8312-29E0DE44356E}" dt="2023-11-29T17:21:16.888" v="3164" actId="478"/>
          <ac:spMkLst>
            <pc:docMk/>
            <pc:sldMk cId="2096223568" sldId="387"/>
            <ac:spMk id="14" creationId="{F9EB80B0-890F-DE4A-332C-C7BF5DC3CBF7}"/>
          </ac:spMkLst>
        </pc:spChg>
        <pc:spChg chg="add del mod">
          <ac:chgData name="Cesar Ivan Orozco Cervantes" userId="21c4bb0d-d147-4a6e-8992-bc3f9c9a8ec3" providerId="ADAL" clId="{F604B75E-F779-499D-8312-29E0DE44356E}" dt="2023-11-29T17:21:16.888" v="3164" actId="478"/>
          <ac:spMkLst>
            <pc:docMk/>
            <pc:sldMk cId="2096223568" sldId="387"/>
            <ac:spMk id="15" creationId="{5DFA7071-AA8D-7498-62CA-E98A1813A980}"/>
          </ac:spMkLst>
        </pc:spChg>
        <pc:spChg chg="add mod ord">
          <ac:chgData name="Cesar Ivan Orozco Cervantes" userId="21c4bb0d-d147-4a6e-8992-bc3f9c9a8ec3" providerId="ADAL" clId="{F604B75E-F779-499D-8312-29E0DE44356E}" dt="2023-11-29T17:32:41.086" v="3229" actId="1076"/>
          <ac:spMkLst>
            <pc:docMk/>
            <pc:sldMk cId="2096223568" sldId="387"/>
            <ac:spMk id="16" creationId="{BFD6B9D8-42E7-D8FF-81B8-315EB90A005E}"/>
          </ac:spMkLst>
        </pc:spChg>
        <pc:spChg chg="add mod">
          <ac:chgData name="Cesar Ivan Orozco Cervantes" userId="21c4bb0d-d147-4a6e-8992-bc3f9c9a8ec3" providerId="ADAL" clId="{F604B75E-F779-499D-8312-29E0DE44356E}" dt="2023-11-29T17:32:41.086" v="3229" actId="1076"/>
          <ac:spMkLst>
            <pc:docMk/>
            <pc:sldMk cId="2096223568" sldId="387"/>
            <ac:spMk id="17" creationId="{A87B53F1-8AC1-7064-8C44-6139C8BC7E1A}"/>
          </ac:spMkLst>
        </pc:spChg>
        <pc:spChg chg="add del mod">
          <ac:chgData name="Cesar Ivan Orozco Cervantes" userId="21c4bb0d-d147-4a6e-8992-bc3f9c9a8ec3" providerId="ADAL" clId="{F604B75E-F779-499D-8312-29E0DE44356E}" dt="2023-11-29T17:30:34.020" v="3179" actId="478"/>
          <ac:spMkLst>
            <pc:docMk/>
            <pc:sldMk cId="2096223568" sldId="387"/>
            <ac:spMk id="18" creationId="{074B7C7D-16E5-9460-D18E-A1D14DF2378D}"/>
          </ac:spMkLst>
        </pc:spChg>
        <pc:spChg chg="add del mod">
          <ac:chgData name="Cesar Ivan Orozco Cervantes" userId="21c4bb0d-d147-4a6e-8992-bc3f9c9a8ec3" providerId="ADAL" clId="{F604B75E-F779-499D-8312-29E0DE44356E}" dt="2023-11-29T17:30:00.219" v="3173" actId="478"/>
          <ac:spMkLst>
            <pc:docMk/>
            <pc:sldMk cId="2096223568" sldId="387"/>
            <ac:spMk id="19" creationId="{C5AFBAFB-D67B-6E85-BB7A-564EB9A74957}"/>
          </ac:spMkLst>
        </pc:spChg>
        <pc:spChg chg="add del mod">
          <ac:chgData name="Cesar Ivan Orozco Cervantes" userId="21c4bb0d-d147-4a6e-8992-bc3f9c9a8ec3" providerId="ADAL" clId="{F604B75E-F779-499D-8312-29E0DE44356E}" dt="2023-11-29T17:30:00.219" v="3173" actId="478"/>
          <ac:spMkLst>
            <pc:docMk/>
            <pc:sldMk cId="2096223568" sldId="387"/>
            <ac:spMk id="20" creationId="{06A1244E-070D-DE2D-EED9-BC87205A6CA2}"/>
          </ac:spMkLst>
        </pc:spChg>
        <pc:spChg chg="add del mod">
          <ac:chgData name="Cesar Ivan Orozco Cervantes" userId="21c4bb0d-d147-4a6e-8992-bc3f9c9a8ec3" providerId="ADAL" clId="{F604B75E-F779-499D-8312-29E0DE44356E}" dt="2023-11-29T17:30:00.219" v="3173" actId="478"/>
          <ac:spMkLst>
            <pc:docMk/>
            <pc:sldMk cId="2096223568" sldId="387"/>
            <ac:spMk id="21" creationId="{5B8F5860-12E7-C5FF-15FE-C767232D4F4C}"/>
          </ac:spMkLst>
        </pc:spChg>
        <pc:spChg chg="add del mod">
          <ac:chgData name="Cesar Ivan Orozco Cervantes" userId="21c4bb0d-d147-4a6e-8992-bc3f9c9a8ec3" providerId="ADAL" clId="{F604B75E-F779-499D-8312-29E0DE44356E}" dt="2023-11-29T17:30:00.219" v="3173" actId="478"/>
          <ac:spMkLst>
            <pc:docMk/>
            <pc:sldMk cId="2096223568" sldId="387"/>
            <ac:spMk id="22" creationId="{D6052E78-DACD-E42C-E386-0428D0EBAC8A}"/>
          </ac:spMkLst>
        </pc:spChg>
        <pc:spChg chg="add del mod">
          <ac:chgData name="Cesar Ivan Orozco Cervantes" userId="21c4bb0d-d147-4a6e-8992-bc3f9c9a8ec3" providerId="ADAL" clId="{F604B75E-F779-499D-8312-29E0DE44356E}" dt="2023-11-29T17:30:00.219" v="3173" actId="478"/>
          <ac:spMkLst>
            <pc:docMk/>
            <pc:sldMk cId="2096223568" sldId="387"/>
            <ac:spMk id="23" creationId="{DD40E551-F10B-7E5B-144F-9FA63CC7028A}"/>
          </ac:spMkLst>
        </pc:spChg>
        <pc:spChg chg="add del mod">
          <ac:chgData name="Cesar Ivan Orozco Cervantes" userId="21c4bb0d-d147-4a6e-8992-bc3f9c9a8ec3" providerId="ADAL" clId="{F604B75E-F779-499D-8312-29E0DE44356E}" dt="2023-11-29T17:30:00.219" v="3173" actId="478"/>
          <ac:spMkLst>
            <pc:docMk/>
            <pc:sldMk cId="2096223568" sldId="387"/>
            <ac:spMk id="24" creationId="{4D6B81A3-8750-ABB1-D97C-D012FD047A83}"/>
          </ac:spMkLst>
        </pc:spChg>
        <pc:spChg chg="add del mod">
          <ac:chgData name="Cesar Ivan Orozco Cervantes" userId="21c4bb0d-d147-4a6e-8992-bc3f9c9a8ec3" providerId="ADAL" clId="{F604B75E-F779-499D-8312-29E0DE44356E}" dt="2023-11-29T17:30:00.219" v="3173" actId="478"/>
          <ac:spMkLst>
            <pc:docMk/>
            <pc:sldMk cId="2096223568" sldId="387"/>
            <ac:spMk id="25" creationId="{51B4FEE8-EB98-0173-758F-CB5C64BECDA5}"/>
          </ac:spMkLst>
        </pc:spChg>
        <pc:spChg chg="add del mod">
          <ac:chgData name="Cesar Ivan Orozco Cervantes" userId="21c4bb0d-d147-4a6e-8992-bc3f9c9a8ec3" providerId="ADAL" clId="{F604B75E-F779-499D-8312-29E0DE44356E}" dt="2023-11-29T17:30:00.219" v="3173" actId="478"/>
          <ac:spMkLst>
            <pc:docMk/>
            <pc:sldMk cId="2096223568" sldId="387"/>
            <ac:spMk id="26" creationId="{DA00165F-2201-96C9-A7E4-49936BEB3E2A}"/>
          </ac:spMkLst>
        </pc:spChg>
        <pc:spChg chg="add del mod">
          <ac:chgData name="Cesar Ivan Orozco Cervantes" userId="21c4bb0d-d147-4a6e-8992-bc3f9c9a8ec3" providerId="ADAL" clId="{F604B75E-F779-499D-8312-29E0DE44356E}" dt="2023-11-29T17:30:00.219" v="3173" actId="478"/>
          <ac:spMkLst>
            <pc:docMk/>
            <pc:sldMk cId="2096223568" sldId="387"/>
            <ac:spMk id="27" creationId="{6C24CD05-6905-3D47-E1C6-0D557747B18C}"/>
          </ac:spMkLst>
        </pc:spChg>
        <pc:spChg chg="add mod">
          <ac:chgData name="Cesar Ivan Orozco Cervantes" userId="21c4bb0d-d147-4a6e-8992-bc3f9c9a8ec3" providerId="ADAL" clId="{F604B75E-F779-499D-8312-29E0DE44356E}" dt="2023-11-29T17:32:41.086" v="3229" actId="1076"/>
          <ac:spMkLst>
            <pc:docMk/>
            <pc:sldMk cId="2096223568" sldId="387"/>
            <ac:spMk id="28" creationId="{7D540FE2-9B7B-B3B4-1AC4-27D0F8882451}"/>
          </ac:spMkLst>
        </pc:spChg>
        <pc:spChg chg="add del mod">
          <ac:chgData name="Cesar Ivan Orozco Cervantes" userId="21c4bb0d-d147-4a6e-8992-bc3f9c9a8ec3" providerId="ADAL" clId="{F604B75E-F779-499D-8312-29E0DE44356E}" dt="2023-11-29T17:30:34.020" v="3179" actId="478"/>
          <ac:spMkLst>
            <pc:docMk/>
            <pc:sldMk cId="2096223568" sldId="387"/>
            <ac:spMk id="29" creationId="{D819ADE0-2428-B8D8-A0AD-CA299D5273A6}"/>
          </ac:spMkLst>
        </pc:spChg>
        <pc:spChg chg="add del mod">
          <ac:chgData name="Cesar Ivan Orozco Cervantes" userId="21c4bb0d-d147-4a6e-8992-bc3f9c9a8ec3" providerId="ADAL" clId="{F604B75E-F779-499D-8312-29E0DE44356E}" dt="2023-11-29T17:30:00.219" v="3173" actId="478"/>
          <ac:spMkLst>
            <pc:docMk/>
            <pc:sldMk cId="2096223568" sldId="387"/>
            <ac:spMk id="30" creationId="{0A5CDFCC-5597-3E1A-FCB5-263B3ED3C40B}"/>
          </ac:spMkLst>
        </pc:spChg>
        <pc:spChg chg="add del mod">
          <ac:chgData name="Cesar Ivan Orozco Cervantes" userId="21c4bb0d-d147-4a6e-8992-bc3f9c9a8ec3" providerId="ADAL" clId="{F604B75E-F779-499D-8312-29E0DE44356E}" dt="2023-11-29T17:30:00.219" v="3173" actId="478"/>
          <ac:spMkLst>
            <pc:docMk/>
            <pc:sldMk cId="2096223568" sldId="387"/>
            <ac:spMk id="31" creationId="{7EE44B6D-E8B1-7B78-4E24-B609A8B1A781}"/>
          </ac:spMkLst>
        </pc:spChg>
        <pc:spChg chg="add del mod">
          <ac:chgData name="Cesar Ivan Orozco Cervantes" userId="21c4bb0d-d147-4a6e-8992-bc3f9c9a8ec3" providerId="ADAL" clId="{F604B75E-F779-499D-8312-29E0DE44356E}" dt="2023-11-29T17:30:00.219" v="3173" actId="478"/>
          <ac:spMkLst>
            <pc:docMk/>
            <pc:sldMk cId="2096223568" sldId="387"/>
            <ac:spMk id="32" creationId="{47C182FB-8A6C-9A86-FEC8-FE8F0883C8CC}"/>
          </ac:spMkLst>
        </pc:spChg>
        <pc:spChg chg="add del mod">
          <ac:chgData name="Cesar Ivan Orozco Cervantes" userId="21c4bb0d-d147-4a6e-8992-bc3f9c9a8ec3" providerId="ADAL" clId="{F604B75E-F779-499D-8312-29E0DE44356E}" dt="2023-11-29T17:30:00.219" v="3173" actId="478"/>
          <ac:spMkLst>
            <pc:docMk/>
            <pc:sldMk cId="2096223568" sldId="387"/>
            <ac:spMk id="33" creationId="{8BE6D001-15E1-F7FC-0E1B-4410648928CB}"/>
          </ac:spMkLst>
        </pc:spChg>
        <pc:spChg chg="add del mod">
          <ac:chgData name="Cesar Ivan Orozco Cervantes" userId="21c4bb0d-d147-4a6e-8992-bc3f9c9a8ec3" providerId="ADAL" clId="{F604B75E-F779-499D-8312-29E0DE44356E}" dt="2023-11-29T17:30:00.219" v="3173" actId="478"/>
          <ac:spMkLst>
            <pc:docMk/>
            <pc:sldMk cId="2096223568" sldId="387"/>
            <ac:spMk id="34" creationId="{679212C6-C04F-EA84-B731-876ADC88C95B}"/>
          </ac:spMkLst>
        </pc:spChg>
        <pc:spChg chg="add del mod">
          <ac:chgData name="Cesar Ivan Orozco Cervantes" userId="21c4bb0d-d147-4a6e-8992-bc3f9c9a8ec3" providerId="ADAL" clId="{F604B75E-F779-499D-8312-29E0DE44356E}" dt="2023-11-29T17:30:00.219" v="3173" actId="478"/>
          <ac:spMkLst>
            <pc:docMk/>
            <pc:sldMk cId="2096223568" sldId="387"/>
            <ac:spMk id="35" creationId="{AC917783-344E-0139-34F9-5BC61C5A459D}"/>
          </ac:spMkLst>
        </pc:spChg>
        <pc:spChg chg="add del mod">
          <ac:chgData name="Cesar Ivan Orozco Cervantes" userId="21c4bb0d-d147-4a6e-8992-bc3f9c9a8ec3" providerId="ADAL" clId="{F604B75E-F779-499D-8312-29E0DE44356E}" dt="2023-11-29T17:30:00.219" v="3173" actId="478"/>
          <ac:spMkLst>
            <pc:docMk/>
            <pc:sldMk cId="2096223568" sldId="387"/>
            <ac:spMk id="36" creationId="{33CF1635-5E18-1850-5CE7-7FD7E1DCFF3C}"/>
          </ac:spMkLst>
        </pc:spChg>
        <pc:spChg chg="add del mod">
          <ac:chgData name="Cesar Ivan Orozco Cervantes" userId="21c4bb0d-d147-4a6e-8992-bc3f9c9a8ec3" providerId="ADAL" clId="{F604B75E-F779-499D-8312-29E0DE44356E}" dt="2023-11-29T17:30:00.219" v="3173" actId="478"/>
          <ac:spMkLst>
            <pc:docMk/>
            <pc:sldMk cId="2096223568" sldId="387"/>
            <ac:spMk id="37" creationId="{61F326CA-E456-3F60-2C11-DC3D2208AA34}"/>
          </ac:spMkLst>
        </pc:spChg>
        <pc:spChg chg="add del mod">
          <ac:chgData name="Cesar Ivan Orozco Cervantes" userId="21c4bb0d-d147-4a6e-8992-bc3f9c9a8ec3" providerId="ADAL" clId="{F604B75E-F779-499D-8312-29E0DE44356E}" dt="2023-11-29T17:30:00.219" v="3173" actId="478"/>
          <ac:spMkLst>
            <pc:docMk/>
            <pc:sldMk cId="2096223568" sldId="387"/>
            <ac:spMk id="38" creationId="{91148E66-FB04-BFA2-69CB-07063A19D204}"/>
          </ac:spMkLst>
        </pc:spChg>
        <pc:spChg chg="add mod ord">
          <ac:chgData name="Cesar Ivan Orozco Cervantes" userId="21c4bb0d-d147-4a6e-8992-bc3f9c9a8ec3" providerId="ADAL" clId="{F604B75E-F779-499D-8312-29E0DE44356E}" dt="2023-11-29T17:32:41.086" v="3229" actId="1076"/>
          <ac:spMkLst>
            <pc:docMk/>
            <pc:sldMk cId="2096223568" sldId="387"/>
            <ac:spMk id="39" creationId="{2A333B1D-2A78-BB26-5F9A-A2C14D088E3C}"/>
          </ac:spMkLst>
        </pc:spChg>
        <pc:spChg chg="add mod">
          <ac:chgData name="Cesar Ivan Orozco Cervantes" userId="21c4bb0d-d147-4a6e-8992-bc3f9c9a8ec3" providerId="ADAL" clId="{F604B75E-F779-499D-8312-29E0DE44356E}" dt="2023-11-29T17:32:41.086" v="3229" actId="1076"/>
          <ac:spMkLst>
            <pc:docMk/>
            <pc:sldMk cId="2096223568" sldId="387"/>
            <ac:spMk id="40" creationId="{997F0105-52F1-4229-6DCD-F3408C323147}"/>
          </ac:spMkLst>
        </pc:spChg>
        <pc:spChg chg="add mod">
          <ac:chgData name="Cesar Ivan Orozco Cervantes" userId="21c4bb0d-d147-4a6e-8992-bc3f9c9a8ec3" providerId="ADAL" clId="{F604B75E-F779-499D-8312-29E0DE44356E}" dt="2023-11-29T17:32:41.086" v="3229" actId="1076"/>
          <ac:spMkLst>
            <pc:docMk/>
            <pc:sldMk cId="2096223568" sldId="387"/>
            <ac:spMk id="41" creationId="{2A3A9599-D7D8-D0BA-3871-C3EDFA4CD48F}"/>
          </ac:spMkLst>
        </pc:spChg>
        <pc:spChg chg="add mod">
          <ac:chgData name="Cesar Ivan Orozco Cervantes" userId="21c4bb0d-d147-4a6e-8992-bc3f9c9a8ec3" providerId="ADAL" clId="{F604B75E-F779-499D-8312-29E0DE44356E}" dt="2023-11-29T17:32:41.086" v="3229" actId="1076"/>
          <ac:spMkLst>
            <pc:docMk/>
            <pc:sldMk cId="2096223568" sldId="387"/>
            <ac:spMk id="42" creationId="{B6B440B7-8882-6150-89FF-D3CA98488DA7}"/>
          </ac:spMkLst>
        </pc:spChg>
        <pc:spChg chg="add mod">
          <ac:chgData name="Cesar Ivan Orozco Cervantes" userId="21c4bb0d-d147-4a6e-8992-bc3f9c9a8ec3" providerId="ADAL" clId="{F604B75E-F779-499D-8312-29E0DE44356E}" dt="2023-11-29T17:32:41.086" v="3229" actId="1076"/>
          <ac:spMkLst>
            <pc:docMk/>
            <pc:sldMk cId="2096223568" sldId="387"/>
            <ac:spMk id="43" creationId="{814F082E-7EE3-D1EE-64BA-C534FA601C07}"/>
          </ac:spMkLst>
        </pc:spChg>
        <pc:spChg chg="add mod">
          <ac:chgData name="Cesar Ivan Orozco Cervantes" userId="21c4bb0d-d147-4a6e-8992-bc3f9c9a8ec3" providerId="ADAL" clId="{F604B75E-F779-499D-8312-29E0DE44356E}" dt="2023-11-29T17:32:41.086" v="3229" actId="1076"/>
          <ac:spMkLst>
            <pc:docMk/>
            <pc:sldMk cId="2096223568" sldId="387"/>
            <ac:spMk id="44" creationId="{AD7CB197-B51E-E798-D957-ECD4EBBF4DA3}"/>
          </ac:spMkLst>
        </pc:spChg>
        <pc:spChg chg="add mod">
          <ac:chgData name="Cesar Ivan Orozco Cervantes" userId="21c4bb0d-d147-4a6e-8992-bc3f9c9a8ec3" providerId="ADAL" clId="{F604B75E-F779-499D-8312-29E0DE44356E}" dt="2023-11-29T17:32:41.086" v="3229" actId="1076"/>
          <ac:spMkLst>
            <pc:docMk/>
            <pc:sldMk cId="2096223568" sldId="387"/>
            <ac:spMk id="45" creationId="{E8048FF9-D72C-A3E1-B98E-20B8F7714EAD}"/>
          </ac:spMkLst>
        </pc:spChg>
        <pc:spChg chg="add mod">
          <ac:chgData name="Cesar Ivan Orozco Cervantes" userId="21c4bb0d-d147-4a6e-8992-bc3f9c9a8ec3" providerId="ADAL" clId="{F604B75E-F779-499D-8312-29E0DE44356E}" dt="2023-11-29T17:32:41.086" v="3229" actId="1076"/>
          <ac:spMkLst>
            <pc:docMk/>
            <pc:sldMk cId="2096223568" sldId="387"/>
            <ac:spMk id="46" creationId="{BC43DC20-D8BB-8403-2DC7-201667DAC102}"/>
          </ac:spMkLst>
        </pc:spChg>
        <pc:spChg chg="add mod">
          <ac:chgData name="Cesar Ivan Orozco Cervantes" userId="21c4bb0d-d147-4a6e-8992-bc3f9c9a8ec3" providerId="ADAL" clId="{F604B75E-F779-499D-8312-29E0DE44356E}" dt="2023-11-29T17:32:41.086" v="3229" actId="1076"/>
          <ac:spMkLst>
            <pc:docMk/>
            <pc:sldMk cId="2096223568" sldId="387"/>
            <ac:spMk id="47" creationId="{23E5CEE3-A46C-2F27-9166-0485EBDA59E4}"/>
          </ac:spMkLst>
        </pc:spChg>
        <pc:spChg chg="add mod">
          <ac:chgData name="Cesar Ivan Orozco Cervantes" userId="21c4bb0d-d147-4a6e-8992-bc3f9c9a8ec3" providerId="ADAL" clId="{F604B75E-F779-499D-8312-29E0DE44356E}" dt="2023-11-29T17:32:41.086" v="3229" actId="1076"/>
          <ac:spMkLst>
            <pc:docMk/>
            <pc:sldMk cId="2096223568" sldId="387"/>
            <ac:spMk id="48" creationId="{CF3313D4-EF90-755A-DDCF-831B87830BDC}"/>
          </ac:spMkLst>
        </pc:spChg>
        <pc:spChg chg="add mod">
          <ac:chgData name="Cesar Ivan Orozco Cervantes" userId="21c4bb0d-d147-4a6e-8992-bc3f9c9a8ec3" providerId="ADAL" clId="{F604B75E-F779-499D-8312-29E0DE44356E}" dt="2023-11-29T17:32:41.086" v="3229" actId="1076"/>
          <ac:spMkLst>
            <pc:docMk/>
            <pc:sldMk cId="2096223568" sldId="387"/>
            <ac:spMk id="49" creationId="{53CC408A-23C0-64E9-0AA1-BB123D779CC8}"/>
          </ac:spMkLst>
        </pc:spChg>
        <pc:spChg chg="add mod">
          <ac:chgData name="Cesar Ivan Orozco Cervantes" userId="21c4bb0d-d147-4a6e-8992-bc3f9c9a8ec3" providerId="ADAL" clId="{F604B75E-F779-499D-8312-29E0DE44356E}" dt="2023-11-29T17:32:41.086" v="3229" actId="1076"/>
          <ac:spMkLst>
            <pc:docMk/>
            <pc:sldMk cId="2096223568" sldId="387"/>
            <ac:spMk id="50" creationId="{EA5786D5-0278-3473-BC1C-E8FC6163DE7B}"/>
          </ac:spMkLst>
        </pc:spChg>
        <pc:spChg chg="add mod">
          <ac:chgData name="Cesar Ivan Orozco Cervantes" userId="21c4bb0d-d147-4a6e-8992-bc3f9c9a8ec3" providerId="ADAL" clId="{F604B75E-F779-499D-8312-29E0DE44356E}" dt="2023-11-29T17:32:41.086" v="3229" actId="1076"/>
          <ac:spMkLst>
            <pc:docMk/>
            <pc:sldMk cId="2096223568" sldId="387"/>
            <ac:spMk id="51" creationId="{3D1EE4C5-8FBE-64F8-1E50-0638F2533FDE}"/>
          </ac:spMkLst>
        </pc:spChg>
        <pc:spChg chg="add mod">
          <ac:chgData name="Cesar Ivan Orozco Cervantes" userId="21c4bb0d-d147-4a6e-8992-bc3f9c9a8ec3" providerId="ADAL" clId="{F604B75E-F779-499D-8312-29E0DE44356E}" dt="2023-11-29T17:32:41.086" v="3229" actId="1076"/>
          <ac:spMkLst>
            <pc:docMk/>
            <pc:sldMk cId="2096223568" sldId="387"/>
            <ac:spMk id="52" creationId="{B9915C91-08EC-7DD5-80E3-871DE0D2DA48}"/>
          </ac:spMkLst>
        </pc:spChg>
        <pc:spChg chg="add mod">
          <ac:chgData name="Cesar Ivan Orozco Cervantes" userId="21c4bb0d-d147-4a6e-8992-bc3f9c9a8ec3" providerId="ADAL" clId="{F604B75E-F779-499D-8312-29E0DE44356E}" dt="2023-11-29T17:32:41.086" v="3229" actId="1076"/>
          <ac:spMkLst>
            <pc:docMk/>
            <pc:sldMk cId="2096223568" sldId="387"/>
            <ac:spMk id="53" creationId="{18BF3EF1-2F7C-9A41-7559-F3521F002ED1}"/>
          </ac:spMkLst>
        </pc:spChg>
        <pc:spChg chg="add mod">
          <ac:chgData name="Cesar Ivan Orozco Cervantes" userId="21c4bb0d-d147-4a6e-8992-bc3f9c9a8ec3" providerId="ADAL" clId="{F604B75E-F779-499D-8312-29E0DE44356E}" dt="2023-11-29T17:32:41.086" v="3229" actId="1076"/>
          <ac:spMkLst>
            <pc:docMk/>
            <pc:sldMk cId="2096223568" sldId="387"/>
            <ac:spMk id="54" creationId="{9A4767EA-F3A8-E3EE-C158-46B8882F49B1}"/>
          </ac:spMkLst>
        </pc:spChg>
        <pc:spChg chg="add mod">
          <ac:chgData name="Cesar Ivan Orozco Cervantes" userId="21c4bb0d-d147-4a6e-8992-bc3f9c9a8ec3" providerId="ADAL" clId="{F604B75E-F779-499D-8312-29E0DE44356E}" dt="2023-11-29T17:32:41.086" v="3229" actId="1076"/>
          <ac:spMkLst>
            <pc:docMk/>
            <pc:sldMk cId="2096223568" sldId="387"/>
            <ac:spMk id="55" creationId="{46E35829-6988-C787-7DBE-4F78916FC71E}"/>
          </ac:spMkLst>
        </pc:spChg>
        <pc:spChg chg="add mod">
          <ac:chgData name="Cesar Ivan Orozco Cervantes" userId="21c4bb0d-d147-4a6e-8992-bc3f9c9a8ec3" providerId="ADAL" clId="{F604B75E-F779-499D-8312-29E0DE44356E}" dt="2023-11-29T17:32:41.086" v="3229" actId="1076"/>
          <ac:spMkLst>
            <pc:docMk/>
            <pc:sldMk cId="2096223568" sldId="387"/>
            <ac:spMk id="56" creationId="{EFBA0622-0916-3E38-FE85-4BFF0E4ED1CC}"/>
          </ac:spMkLst>
        </pc:spChg>
        <pc:spChg chg="add mod">
          <ac:chgData name="Cesar Ivan Orozco Cervantes" userId="21c4bb0d-d147-4a6e-8992-bc3f9c9a8ec3" providerId="ADAL" clId="{F604B75E-F779-499D-8312-29E0DE44356E}" dt="2023-11-29T17:32:41.086" v="3229" actId="1076"/>
          <ac:spMkLst>
            <pc:docMk/>
            <pc:sldMk cId="2096223568" sldId="387"/>
            <ac:spMk id="57" creationId="{EE1EF1ED-38F6-2520-23A3-CCE568E3BE58}"/>
          </ac:spMkLst>
        </pc:spChg>
        <pc:spChg chg="add mod">
          <ac:chgData name="Cesar Ivan Orozco Cervantes" userId="21c4bb0d-d147-4a6e-8992-bc3f9c9a8ec3" providerId="ADAL" clId="{F604B75E-F779-499D-8312-29E0DE44356E}" dt="2023-11-29T17:32:41.086" v="3229" actId="1076"/>
          <ac:spMkLst>
            <pc:docMk/>
            <pc:sldMk cId="2096223568" sldId="387"/>
            <ac:spMk id="58" creationId="{B861CE54-3233-B9E4-2F62-9295D7129F71}"/>
          </ac:spMkLst>
        </pc:spChg>
        <pc:spChg chg="add mod">
          <ac:chgData name="Cesar Ivan Orozco Cervantes" userId="21c4bb0d-d147-4a6e-8992-bc3f9c9a8ec3" providerId="ADAL" clId="{F604B75E-F779-499D-8312-29E0DE44356E}" dt="2023-11-29T17:32:41.086" v="3229" actId="1076"/>
          <ac:spMkLst>
            <pc:docMk/>
            <pc:sldMk cId="2096223568" sldId="387"/>
            <ac:spMk id="59" creationId="{07517B7D-AFAB-188B-7404-2E54E782CEB9}"/>
          </ac:spMkLst>
        </pc:spChg>
        <pc:spChg chg="add mod">
          <ac:chgData name="Cesar Ivan Orozco Cervantes" userId="21c4bb0d-d147-4a6e-8992-bc3f9c9a8ec3" providerId="ADAL" clId="{F604B75E-F779-499D-8312-29E0DE44356E}" dt="2023-11-29T17:32:41.086" v="3229" actId="1076"/>
          <ac:spMkLst>
            <pc:docMk/>
            <pc:sldMk cId="2096223568" sldId="387"/>
            <ac:spMk id="60" creationId="{6C3A86AF-D65E-1992-5CE8-6A8E6E6DE2B0}"/>
          </ac:spMkLst>
        </pc:spChg>
        <pc:spChg chg="add mod">
          <ac:chgData name="Cesar Ivan Orozco Cervantes" userId="21c4bb0d-d147-4a6e-8992-bc3f9c9a8ec3" providerId="ADAL" clId="{F604B75E-F779-499D-8312-29E0DE44356E}" dt="2023-11-29T17:32:41.086" v="3229" actId="1076"/>
          <ac:spMkLst>
            <pc:docMk/>
            <pc:sldMk cId="2096223568" sldId="387"/>
            <ac:spMk id="61" creationId="{223080BD-DFD6-E6E2-C267-0B6676B4A2BD}"/>
          </ac:spMkLst>
        </pc:spChg>
        <pc:spChg chg="add mod">
          <ac:chgData name="Cesar Ivan Orozco Cervantes" userId="21c4bb0d-d147-4a6e-8992-bc3f9c9a8ec3" providerId="ADAL" clId="{F604B75E-F779-499D-8312-29E0DE44356E}" dt="2023-11-29T17:32:41.086" v="3229" actId="1076"/>
          <ac:spMkLst>
            <pc:docMk/>
            <pc:sldMk cId="2096223568" sldId="387"/>
            <ac:spMk id="62" creationId="{326314A5-F051-B39E-1116-C93538DF5F6F}"/>
          </ac:spMkLst>
        </pc:spChg>
        <pc:spChg chg="add mod">
          <ac:chgData name="Cesar Ivan Orozco Cervantes" userId="21c4bb0d-d147-4a6e-8992-bc3f9c9a8ec3" providerId="ADAL" clId="{F604B75E-F779-499D-8312-29E0DE44356E}" dt="2023-11-29T17:32:41.086" v="3229" actId="1076"/>
          <ac:spMkLst>
            <pc:docMk/>
            <pc:sldMk cId="2096223568" sldId="387"/>
            <ac:spMk id="63" creationId="{7011DEFF-91B1-5467-026B-AC348623C527}"/>
          </ac:spMkLst>
        </pc:spChg>
        <pc:spChg chg="add mod">
          <ac:chgData name="Cesar Ivan Orozco Cervantes" userId="21c4bb0d-d147-4a6e-8992-bc3f9c9a8ec3" providerId="ADAL" clId="{F604B75E-F779-499D-8312-29E0DE44356E}" dt="2023-11-29T17:32:41.086" v="3229" actId="1076"/>
          <ac:spMkLst>
            <pc:docMk/>
            <pc:sldMk cId="2096223568" sldId="387"/>
            <ac:spMk id="64" creationId="{34A30681-2DE2-5EE8-17C0-31BC96666B87}"/>
          </ac:spMkLst>
        </pc:spChg>
        <pc:spChg chg="add mod">
          <ac:chgData name="Cesar Ivan Orozco Cervantes" userId="21c4bb0d-d147-4a6e-8992-bc3f9c9a8ec3" providerId="ADAL" clId="{F604B75E-F779-499D-8312-29E0DE44356E}" dt="2023-11-29T17:32:41.086" v="3229" actId="1076"/>
          <ac:spMkLst>
            <pc:docMk/>
            <pc:sldMk cId="2096223568" sldId="387"/>
            <ac:spMk id="65" creationId="{40231B4A-11B7-C905-D514-11B69D2216B7}"/>
          </ac:spMkLst>
        </pc:spChg>
        <pc:spChg chg="add mod">
          <ac:chgData name="Cesar Ivan Orozco Cervantes" userId="21c4bb0d-d147-4a6e-8992-bc3f9c9a8ec3" providerId="ADAL" clId="{F604B75E-F779-499D-8312-29E0DE44356E}" dt="2023-11-29T17:32:41.086" v="3229" actId="1076"/>
          <ac:spMkLst>
            <pc:docMk/>
            <pc:sldMk cId="2096223568" sldId="387"/>
            <ac:spMk id="66" creationId="{BF1E5B60-3847-AF2A-D2D2-06515F855C0C}"/>
          </ac:spMkLst>
        </pc:spChg>
        <pc:spChg chg="add mod">
          <ac:chgData name="Cesar Ivan Orozco Cervantes" userId="21c4bb0d-d147-4a6e-8992-bc3f9c9a8ec3" providerId="ADAL" clId="{F604B75E-F779-499D-8312-29E0DE44356E}" dt="2023-11-29T17:32:41.086" v="3229" actId="1076"/>
          <ac:spMkLst>
            <pc:docMk/>
            <pc:sldMk cId="2096223568" sldId="387"/>
            <ac:spMk id="67" creationId="{92677A0C-C2AE-0089-822C-DF5645223B9B}"/>
          </ac:spMkLst>
        </pc:spChg>
        <pc:spChg chg="add mod">
          <ac:chgData name="Cesar Ivan Orozco Cervantes" userId="21c4bb0d-d147-4a6e-8992-bc3f9c9a8ec3" providerId="ADAL" clId="{F604B75E-F779-499D-8312-29E0DE44356E}" dt="2023-11-29T17:32:41.086" v="3229" actId="1076"/>
          <ac:spMkLst>
            <pc:docMk/>
            <pc:sldMk cId="2096223568" sldId="387"/>
            <ac:spMk id="68" creationId="{398957E4-B8AD-BE17-0D14-05F3CE1BB91E}"/>
          </ac:spMkLst>
        </pc:spChg>
        <pc:spChg chg="add mod">
          <ac:chgData name="Cesar Ivan Orozco Cervantes" userId="21c4bb0d-d147-4a6e-8992-bc3f9c9a8ec3" providerId="ADAL" clId="{F604B75E-F779-499D-8312-29E0DE44356E}" dt="2023-11-29T17:35:12.505" v="3286" actId="790"/>
          <ac:spMkLst>
            <pc:docMk/>
            <pc:sldMk cId="2096223568" sldId="387"/>
            <ac:spMk id="81" creationId="{3F04D225-730A-7FB7-BE65-980F15C6D7B2}"/>
          </ac:spMkLst>
        </pc:spChg>
        <pc:spChg chg="add mod">
          <ac:chgData name="Cesar Ivan Orozco Cervantes" userId="21c4bb0d-d147-4a6e-8992-bc3f9c9a8ec3" providerId="ADAL" clId="{F604B75E-F779-499D-8312-29E0DE44356E}" dt="2023-11-29T17:35:52.096" v="3320" actId="790"/>
          <ac:spMkLst>
            <pc:docMk/>
            <pc:sldMk cId="2096223568" sldId="387"/>
            <ac:spMk id="82" creationId="{B03AAD3F-3A59-2BC2-0EE4-B9C5B9106F5F}"/>
          </ac:spMkLst>
        </pc:spChg>
        <pc:spChg chg="add mod">
          <ac:chgData name="Cesar Ivan Orozco Cervantes" userId="21c4bb0d-d147-4a6e-8992-bc3f9c9a8ec3" providerId="ADAL" clId="{F604B75E-F779-499D-8312-29E0DE44356E}" dt="2023-11-29T17:35:45.347" v="3319" actId="1036"/>
          <ac:spMkLst>
            <pc:docMk/>
            <pc:sldMk cId="2096223568" sldId="387"/>
            <ac:spMk id="83" creationId="{A575D3BB-F191-863E-7156-20491D071C48}"/>
          </ac:spMkLst>
        </pc:spChg>
        <pc:cxnChg chg="add del">
          <ac:chgData name="Cesar Ivan Orozco Cervantes" userId="21c4bb0d-d147-4a6e-8992-bc3f9c9a8ec3" providerId="ADAL" clId="{F604B75E-F779-499D-8312-29E0DE44356E}" dt="2023-11-29T17:32:58.909" v="3231" actId="11529"/>
          <ac:cxnSpMkLst>
            <pc:docMk/>
            <pc:sldMk cId="2096223568" sldId="387"/>
            <ac:cxnSpMk id="70" creationId="{652886C5-B305-0306-1AD2-5D489B98E57A}"/>
          </ac:cxnSpMkLst>
        </pc:cxnChg>
        <pc:cxnChg chg="add mod">
          <ac:chgData name="Cesar Ivan Orozco Cervantes" userId="21c4bb0d-d147-4a6e-8992-bc3f9c9a8ec3" providerId="ADAL" clId="{F604B75E-F779-499D-8312-29E0DE44356E}" dt="2023-11-29T17:33:54.012" v="3238" actId="14100"/>
          <ac:cxnSpMkLst>
            <pc:docMk/>
            <pc:sldMk cId="2096223568" sldId="387"/>
            <ac:cxnSpMk id="72" creationId="{A1890CB1-69C9-6F3A-1392-3F33F0BAD5CE}"/>
          </ac:cxnSpMkLst>
        </pc:cxnChg>
        <pc:cxnChg chg="add mod">
          <ac:chgData name="Cesar Ivan Orozco Cervantes" userId="21c4bb0d-d147-4a6e-8992-bc3f9c9a8ec3" providerId="ADAL" clId="{F604B75E-F779-499D-8312-29E0DE44356E}" dt="2023-11-29T17:33:47.768" v="3237" actId="14100"/>
          <ac:cxnSpMkLst>
            <pc:docMk/>
            <pc:sldMk cId="2096223568" sldId="387"/>
            <ac:cxnSpMk id="73" creationId="{499DE2E6-7FC3-DBAE-9571-D84F6837C393}"/>
          </ac:cxnSpMkLst>
        </pc:cxnChg>
        <pc:cxnChg chg="add mod">
          <ac:chgData name="Cesar Ivan Orozco Cervantes" userId="21c4bb0d-d147-4a6e-8992-bc3f9c9a8ec3" providerId="ADAL" clId="{F604B75E-F779-499D-8312-29E0DE44356E}" dt="2023-11-29T17:34:12.309" v="3242" actId="14100"/>
          <ac:cxnSpMkLst>
            <pc:docMk/>
            <pc:sldMk cId="2096223568" sldId="387"/>
            <ac:cxnSpMk id="76" creationId="{E652F314-12D6-E5DC-FE51-89727E79ADAB}"/>
          </ac:cxnSpMkLst>
        </pc:cxnChg>
        <pc:cxnChg chg="add mod">
          <ac:chgData name="Cesar Ivan Orozco Cervantes" userId="21c4bb0d-d147-4a6e-8992-bc3f9c9a8ec3" providerId="ADAL" clId="{F604B75E-F779-499D-8312-29E0DE44356E}" dt="2023-11-29T17:34:28.248" v="3245" actId="14100"/>
          <ac:cxnSpMkLst>
            <pc:docMk/>
            <pc:sldMk cId="2096223568" sldId="387"/>
            <ac:cxnSpMk id="79" creationId="{7DAF6EF7-CA0B-D6A7-6CE0-B5E585793B5C}"/>
          </ac:cxnSpMkLst>
        </pc:cxnChg>
      </pc:sldChg>
      <pc:sldChg chg="del">
        <pc:chgData name="Cesar Ivan Orozco Cervantes" userId="21c4bb0d-d147-4a6e-8992-bc3f9c9a8ec3" providerId="ADAL" clId="{F604B75E-F779-499D-8312-29E0DE44356E}" dt="2023-11-27T21:12:49.543" v="445" actId="47"/>
        <pc:sldMkLst>
          <pc:docMk/>
          <pc:sldMk cId="480001413" sldId="388"/>
        </pc:sldMkLst>
      </pc:sldChg>
      <pc:sldChg chg="modSp add mod">
        <pc:chgData name="Cesar Ivan Orozco Cervantes" userId="21c4bb0d-d147-4a6e-8992-bc3f9c9a8ec3" providerId="ADAL" clId="{F604B75E-F779-499D-8312-29E0DE44356E}" dt="2023-11-29T17:46:15.511" v="3663" actId="20577"/>
        <pc:sldMkLst>
          <pc:docMk/>
          <pc:sldMk cId="3425174169" sldId="388"/>
        </pc:sldMkLst>
        <pc:spChg chg="mod">
          <ac:chgData name="Cesar Ivan Orozco Cervantes" userId="21c4bb0d-d147-4a6e-8992-bc3f9c9a8ec3" providerId="ADAL" clId="{F604B75E-F779-499D-8312-29E0DE44356E}" dt="2023-11-29T17:36:46.656" v="3341" actId="14100"/>
          <ac:spMkLst>
            <pc:docMk/>
            <pc:sldMk cId="3425174169" sldId="388"/>
            <ac:spMk id="2" creationId="{99A8B39E-EC43-CB4D-B9C2-02A0ECFD22A2}"/>
          </ac:spMkLst>
        </pc:spChg>
        <pc:spChg chg="mod">
          <ac:chgData name="Cesar Ivan Orozco Cervantes" userId="21c4bb0d-d147-4a6e-8992-bc3f9c9a8ec3" providerId="ADAL" clId="{F604B75E-F779-499D-8312-29E0DE44356E}" dt="2023-11-29T17:46:15.511" v="3663" actId="20577"/>
          <ac:spMkLst>
            <pc:docMk/>
            <pc:sldMk cId="3425174169" sldId="388"/>
            <ac:spMk id="4" creationId="{1C9C13CF-AB48-6743-BCF8-B55E5CF63C9A}"/>
          </ac:spMkLst>
        </pc:spChg>
      </pc:sldChg>
      <pc:sldChg chg="del">
        <pc:chgData name="Cesar Ivan Orozco Cervantes" userId="21c4bb0d-d147-4a6e-8992-bc3f9c9a8ec3" providerId="ADAL" clId="{F604B75E-F779-499D-8312-29E0DE44356E}" dt="2023-11-27T21:12:50.174" v="446" actId="47"/>
        <pc:sldMkLst>
          <pc:docMk/>
          <pc:sldMk cId="1857510920" sldId="389"/>
        </pc:sldMkLst>
      </pc:sldChg>
      <pc:sldChg chg="modSp add mod">
        <pc:chgData name="Cesar Ivan Orozco Cervantes" userId="21c4bb0d-d147-4a6e-8992-bc3f9c9a8ec3" providerId="ADAL" clId="{F604B75E-F779-499D-8312-29E0DE44356E}" dt="2023-11-29T18:55:44.594" v="6702" actId="20577"/>
        <pc:sldMkLst>
          <pc:docMk/>
          <pc:sldMk cId="2510733430" sldId="389"/>
        </pc:sldMkLst>
        <pc:spChg chg="mod">
          <ac:chgData name="Cesar Ivan Orozco Cervantes" userId="21c4bb0d-d147-4a6e-8992-bc3f9c9a8ec3" providerId="ADAL" clId="{F604B75E-F779-499D-8312-29E0DE44356E}" dt="2023-11-29T17:46:34.808" v="3680" actId="20577"/>
          <ac:spMkLst>
            <pc:docMk/>
            <pc:sldMk cId="2510733430" sldId="389"/>
            <ac:spMk id="2" creationId="{99A8B39E-EC43-CB4D-B9C2-02A0ECFD22A2}"/>
          </ac:spMkLst>
        </pc:spChg>
        <pc:spChg chg="mod">
          <ac:chgData name="Cesar Ivan Orozco Cervantes" userId="21c4bb0d-d147-4a6e-8992-bc3f9c9a8ec3" providerId="ADAL" clId="{F604B75E-F779-499D-8312-29E0DE44356E}" dt="2023-11-29T18:55:44.594" v="6702" actId="20577"/>
          <ac:spMkLst>
            <pc:docMk/>
            <pc:sldMk cId="2510733430" sldId="389"/>
            <ac:spMk id="4" creationId="{1C9C13CF-AB48-6743-BCF8-B55E5CF63C9A}"/>
          </ac:spMkLst>
        </pc:spChg>
      </pc:sldChg>
      <pc:sldChg chg="del">
        <pc:chgData name="Cesar Ivan Orozco Cervantes" userId="21c4bb0d-d147-4a6e-8992-bc3f9c9a8ec3" providerId="ADAL" clId="{F604B75E-F779-499D-8312-29E0DE44356E}" dt="2023-11-27T21:12:50.818" v="447" actId="47"/>
        <pc:sldMkLst>
          <pc:docMk/>
          <pc:sldMk cId="2575569581" sldId="390"/>
        </pc:sldMkLst>
      </pc:sldChg>
      <pc:sldChg chg="modSp add mod">
        <pc:chgData name="Cesar Ivan Orozco Cervantes" userId="21c4bb0d-d147-4a6e-8992-bc3f9c9a8ec3" providerId="ADAL" clId="{F604B75E-F779-499D-8312-29E0DE44356E}" dt="2023-11-29T18:56:08.992" v="6782" actId="20577"/>
        <pc:sldMkLst>
          <pc:docMk/>
          <pc:sldMk cId="3589558452" sldId="390"/>
        </pc:sldMkLst>
        <pc:spChg chg="mod">
          <ac:chgData name="Cesar Ivan Orozco Cervantes" userId="21c4bb0d-d147-4a6e-8992-bc3f9c9a8ec3" providerId="ADAL" clId="{F604B75E-F779-499D-8312-29E0DE44356E}" dt="2023-11-29T17:48:02.263" v="3784" actId="20577"/>
          <ac:spMkLst>
            <pc:docMk/>
            <pc:sldMk cId="3589558452" sldId="390"/>
            <ac:spMk id="2" creationId="{99A8B39E-EC43-CB4D-B9C2-02A0ECFD22A2}"/>
          </ac:spMkLst>
        </pc:spChg>
        <pc:spChg chg="mod">
          <ac:chgData name="Cesar Ivan Orozco Cervantes" userId="21c4bb0d-d147-4a6e-8992-bc3f9c9a8ec3" providerId="ADAL" clId="{F604B75E-F779-499D-8312-29E0DE44356E}" dt="2023-11-29T18:56:08.992" v="6782" actId="20577"/>
          <ac:spMkLst>
            <pc:docMk/>
            <pc:sldMk cId="3589558452" sldId="390"/>
            <ac:spMk id="4" creationId="{1C9C13CF-AB48-6743-BCF8-B55E5CF63C9A}"/>
          </ac:spMkLst>
        </pc:spChg>
      </pc:sldChg>
      <pc:sldChg chg="del">
        <pc:chgData name="Cesar Ivan Orozco Cervantes" userId="21c4bb0d-d147-4a6e-8992-bc3f9c9a8ec3" providerId="ADAL" clId="{F604B75E-F779-499D-8312-29E0DE44356E}" dt="2023-11-27T21:12:51.388" v="448" actId="47"/>
        <pc:sldMkLst>
          <pc:docMk/>
          <pc:sldMk cId="498762907" sldId="391"/>
        </pc:sldMkLst>
      </pc:sldChg>
      <pc:sldChg chg="addSp modSp add mod">
        <pc:chgData name="Cesar Ivan Orozco Cervantes" userId="21c4bb0d-d147-4a6e-8992-bc3f9c9a8ec3" providerId="ADAL" clId="{F604B75E-F779-499D-8312-29E0DE44356E}" dt="2023-11-29T18:09:35.351" v="4796" actId="20577"/>
        <pc:sldMkLst>
          <pc:docMk/>
          <pc:sldMk cId="2535817840" sldId="391"/>
        </pc:sldMkLst>
        <pc:spChg chg="mod">
          <ac:chgData name="Cesar Ivan Orozco Cervantes" userId="21c4bb0d-d147-4a6e-8992-bc3f9c9a8ec3" providerId="ADAL" clId="{F604B75E-F779-499D-8312-29E0DE44356E}" dt="2023-11-29T18:00:01.821" v="4305" actId="313"/>
          <ac:spMkLst>
            <pc:docMk/>
            <pc:sldMk cId="2535817840" sldId="391"/>
            <ac:spMk id="2" creationId="{99A8B39E-EC43-CB4D-B9C2-02A0ECFD22A2}"/>
          </ac:spMkLst>
        </pc:spChg>
        <pc:spChg chg="add mod">
          <ac:chgData name="Cesar Ivan Orozco Cervantes" userId="21c4bb0d-d147-4a6e-8992-bc3f9c9a8ec3" providerId="ADAL" clId="{F604B75E-F779-499D-8312-29E0DE44356E}" dt="2023-11-29T18:05:45.499" v="4601" actId="1076"/>
          <ac:spMkLst>
            <pc:docMk/>
            <pc:sldMk cId="2535817840" sldId="391"/>
            <ac:spMk id="3" creationId="{0323021A-5761-8D02-2C6F-9058E0333790}"/>
          </ac:spMkLst>
        </pc:spChg>
        <pc:spChg chg="mod">
          <ac:chgData name="Cesar Ivan Orozco Cervantes" userId="21c4bb0d-d147-4a6e-8992-bc3f9c9a8ec3" providerId="ADAL" clId="{F604B75E-F779-499D-8312-29E0DE44356E}" dt="2023-11-29T18:09:35.351" v="4796" actId="20577"/>
          <ac:spMkLst>
            <pc:docMk/>
            <pc:sldMk cId="2535817840" sldId="391"/>
            <ac:spMk id="4" creationId="{1C9C13CF-AB48-6743-BCF8-B55E5CF63C9A}"/>
          </ac:spMkLst>
        </pc:spChg>
        <pc:spChg chg="add mod">
          <ac:chgData name="Cesar Ivan Orozco Cervantes" userId="21c4bb0d-d147-4a6e-8992-bc3f9c9a8ec3" providerId="ADAL" clId="{F604B75E-F779-499D-8312-29E0DE44356E}" dt="2023-11-29T18:05:45.499" v="4601" actId="1076"/>
          <ac:spMkLst>
            <pc:docMk/>
            <pc:sldMk cId="2535817840" sldId="391"/>
            <ac:spMk id="6" creationId="{47EBD582-865D-A343-CC11-0B605EF2DC1F}"/>
          </ac:spMkLst>
        </pc:spChg>
        <pc:spChg chg="add mod">
          <ac:chgData name="Cesar Ivan Orozco Cervantes" userId="21c4bb0d-d147-4a6e-8992-bc3f9c9a8ec3" providerId="ADAL" clId="{F604B75E-F779-499D-8312-29E0DE44356E}" dt="2023-11-29T18:05:45.499" v="4601" actId="1076"/>
          <ac:spMkLst>
            <pc:docMk/>
            <pc:sldMk cId="2535817840" sldId="391"/>
            <ac:spMk id="7" creationId="{510C0030-B12F-4411-845A-D49E51156A98}"/>
          </ac:spMkLst>
        </pc:spChg>
        <pc:spChg chg="add mod">
          <ac:chgData name="Cesar Ivan Orozco Cervantes" userId="21c4bb0d-d147-4a6e-8992-bc3f9c9a8ec3" providerId="ADAL" clId="{F604B75E-F779-499D-8312-29E0DE44356E}" dt="2023-11-29T18:05:45.499" v="4601" actId="1076"/>
          <ac:spMkLst>
            <pc:docMk/>
            <pc:sldMk cId="2535817840" sldId="391"/>
            <ac:spMk id="8" creationId="{9D6875E1-3559-60BB-AFA6-B6E583325B8E}"/>
          </ac:spMkLst>
        </pc:spChg>
        <pc:spChg chg="add mod">
          <ac:chgData name="Cesar Ivan Orozco Cervantes" userId="21c4bb0d-d147-4a6e-8992-bc3f9c9a8ec3" providerId="ADAL" clId="{F604B75E-F779-499D-8312-29E0DE44356E}" dt="2023-11-29T18:05:45.499" v="4601" actId="1076"/>
          <ac:spMkLst>
            <pc:docMk/>
            <pc:sldMk cId="2535817840" sldId="391"/>
            <ac:spMk id="9" creationId="{C0055970-84A4-E7B2-68B8-A375F095DFC8}"/>
          </ac:spMkLst>
        </pc:spChg>
        <pc:spChg chg="add mod">
          <ac:chgData name="Cesar Ivan Orozco Cervantes" userId="21c4bb0d-d147-4a6e-8992-bc3f9c9a8ec3" providerId="ADAL" clId="{F604B75E-F779-499D-8312-29E0DE44356E}" dt="2023-11-29T18:05:45.499" v="4601" actId="1076"/>
          <ac:spMkLst>
            <pc:docMk/>
            <pc:sldMk cId="2535817840" sldId="391"/>
            <ac:spMk id="10" creationId="{6AB160A0-C09C-9203-489D-C0ED36F6F555}"/>
          </ac:spMkLst>
        </pc:spChg>
        <pc:spChg chg="add mod">
          <ac:chgData name="Cesar Ivan Orozco Cervantes" userId="21c4bb0d-d147-4a6e-8992-bc3f9c9a8ec3" providerId="ADAL" clId="{F604B75E-F779-499D-8312-29E0DE44356E}" dt="2023-11-29T18:05:45.499" v="4601" actId="1076"/>
          <ac:spMkLst>
            <pc:docMk/>
            <pc:sldMk cId="2535817840" sldId="391"/>
            <ac:spMk id="11" creationId="{9AECDA70-4395-1B10-6997-14906EFE5A79}"/>
          </ac:spMkLst>
        </pc:spChg>
        <pc:spChg chg="add mod">
          <ac:chgData name="Cesar Ivan Orozco Cervantes" userId="21c4bb0d-d147-4a6e-8992-bc3f9c9a8ec3" providerId="ADAL" clId="{F604B75E-F779-499D-8312-29E0DE44356E}" dt="2023-11-29T18:05:45.499" v="4601" actId="1076"/>
          <ac:spMkLst>
            <pc:docMk/>
            <pc:sldMk cId="2535817840" sldId="391"/>
            <ac:spMk id="12" creationId="{A88BAD7F-3A2A-3AD1-6FE3-204DAB0B9586}"/>
          </ac:spMkLst>
        </pc:spChg>
        <pc:spChg chg="add mod">
          <ac:chgData name="Cesar Ivan Orozco Cervantes" userId="21c4bb0d-d147-4a6e-8992-bc3f9c9a8ec3" providerId="ADAL" clId="{F604B75E-F779-499D-8312-29E0DE44356E}" dt="2023-11-29T18:05:45.499" v="4601" actId="1076"/>
          <ac:spMkLst>
            <pc:docMk/>
            <pc:sldMk cId="2535817840" sldId="391"/>
            <ac:spMk id="13" creationId="{EADEE28B-33D0-29DE-8880-AAE937ACA33B}"/>
          </ac:spMkLst>
        </pc:spChg>
        <pc:spChg chg="add mod">
          <ac:chgData name="Cesar Ivan Orozco Cervantes" userId="21c4bb0d-d147-4a6e-8992-bc3f9c9a8ec3" providerId="ADAL" clId="{F604B75E-F779-499D-8312-29E0DE44356E}" dt="2023-11-29T18:05:45.499" v="4601" actId="1076"/>
          <ac:spMkLst>
            <pc:docMk/>
            <pc:sldMk cId="2535817840" sldId="391"/>
            <ac:spMk id="14" creationId="{CFCC0FFE-6831-CE5A-3979-CC99D02C28AB}"/>
          </ac:spMkLst>
        </pc:spChg>
        <pc:spChg chg="add mod">
          <ac:chgData name="Cesar Ivan Orozco Cervantes" userId="21c4bb0d-d147-4a6e-8992-bc3f9c9a8ec3" providerId="ADAL" clId="{F604B75E-F779-499D-8312-29E0DE44356E}" dt="2023-11-29T18:05:45.499" v="4601" actId="1076"/>
          <ac:spMkLst>
            <pc:docMk/>
            <pc:sldMk cId="2535817840" sldId="391"/>
            <ac:spMk id="15" creationId="{46EC539F-D14C-12EB-6CFF-F3AF6BC57728}"/>
          </ac:spMkLst>
        </pc:spChg>
        <pc:spChg chg="add mod">
          <ac:chgData name="Cesar Ivan Orozco Cervantes" userId="21c4bb0d-d147-4a6e-8992-bc3f9c9a8ec3" providerId="ADAL" clId="{F604B75E-F779-499D-8312-29E0DE44356E}" dt="2023-11-29T18:05:45.499" v="4601" actId="1076"/>
          <ac:spMkLst>
            <pc:docMk/>
            <pc:sldMk cId="2535817840" sldId="391"/>
            <ac:spMk id="16" creationId="{FAF1887E-0826-9F08-6EF3-A2C414A9AC75}"/>
          </ac:spMkLst>
        </pc:spChg>
        <pc:spChg chg="add mod">
          <ac:chgData name="Cesar Ivan Orozco Cervantes" userId="21c4bb0d-d147-4a6e-8992-bc3f9c9a8ec3" providerId="ADAL" clId="{F604B75E-F779-499D-8312-29E0DE44356E}" dt="2023-11-29T18:05:45.499" v="4601" actId="1076"/>
          <ac:spMkLst>
            <pc:docMk/>
            <pc:sldMk cId="2535817840" sldId="391"/>
            <ac:spMk id="17" creationId="{3D86331F-BE45-F607-0757-A17C03FB5CF8}"/>
          </ac:spMkLst>
        </pc:spChg>
        <pc:spChg chg="add mod">
          <ac:chgData name="Cesar Ivan Orozco Cervantes" userId="21c4bb0d-d147-4a6e-8992-bc3f9c9a8ec3" providerId="ADAL" clId="{F604B75E-F779-499D-8312-29E0DE44356E}" dt="2023-11-29T18:05:45.499" v="4601" actId="1076"/>
          <ac:spMkLst>
            <pc:docMk/>
            <pc:sldMk cId="2535817840" sldId="391"/>
            <ac:spMk id="18" creationId="{4765595E-D65A-0BFB-A9A0-B6DB914CAB9F}"/>
          </ac:spMkLst>
        </pc:spChg>
        <pc:spChg chg="add mod">
          <ac:chgData name="Cesar Ivan Orozco Cervantes" userId="21c4bb0d-d147-4a6e-8992-bc3f9c9a8ec3" providerId="ADAL" clId="{F604B75E-F779-499D-8312-29E0DE44356E}" dt="2023-11-29T18:05:45.499" v="4601" actId="1076"/>
          <ac:spMkLst>
            <pc:docMk/>
            <pc:sldMk cId="2535817840" sldId="391"/>
            <ac:spMk id="19" creationId="{B9AAF820-C292-E7DA-8C5E-E082EC4CDF52}"/>
          </ac:spMkLst>
        </pc:spChg>
        <pc:spChg chg="add mod">
          <ac:chgData name="Cesar Ivan Orozco Cervantes" userId="21c4bb0d-d147-4a6e-8992-bc3f9c9a8ec3" providerId="ADAL" clId="{F604B75E-F779-499D-8312-29E0DE44356E}" dt="2023-11-29T18:05:45.499" v="4601" actId="1076"/>
          <ac:spMkLst>
            <pc:docMk/>
            <pc:sldMk cId="2535817840" sldId="391"/>
            <ac:spMk id="20" creationId="{88FD0471-D753-59FC-AFEF-A704A7CA81D3}"/>
          </ac:spMkLst>
        </pc:spChg>
        <pc:spChg chg="add mod">
          <ac:chgData name="Cesar Ivan Orozco Cervantes" userId="21c4bb0d-d147-4a6e-8992-bc3f9c9a8ec3" providerId="ADAL" clId="{F604B75E-F779-499D-8312-29E0DE44356E}" dt="2023-11-29T18:05:45.499" v="4601" actId="1076"/>
          <ac:spMkLst>
            <pc:docMk/>
            <pc:sldMk cId="2535817840" sldId="391"/>
            <ac:spMk id="21" creationId="{97106DCC-DA00-6465-6DFB-3076EF577CC0}"/>
          </ac:spMkLst>
        </pc:spChg>
        <pc:spChg chg="add mod">
          <ac:chgData name="Cesar Ivan Orozco Cervantes" userId="21c4bb0d-d147-4a6e-8992-bc3f9c9a8ec3" providerId="ADAL" clId="{F604B75E-F779-499D-8312-29E0DE44356E}" dt="2023-11-29T18:05:45.499" v="4601" actId="1076"/>
          <ac:spMkLst>
            <pc:docMk/>
            <pc:sldMk cId="2535817840" sldId="391"/>
            <ac:spMk id="22" creationId="{8E5B47DD-F48B-886F-81F9-A4F07DAF569C}"/>
          </ac:spMkLst>
        </pc:spChg>
        <pc:spChg chg="add mod">
          <ac:chgData name="Cesar Ivan Orozco Cervantes" userId="21c4bb0d-d147-4a6e-8992-bc3f9c9a8ec3" providerId="ADAL" clId="{F604B75E-F779-499D-8312-29E0DE44356E}" dt="2023-11-29T18:05:45.499" v="4601" actId="1076"/>
          <ac:spMkLst>
            <pc:docMk/>
            <pc:sldMk cId="2535817840" sldId="391"/>
            <ac:spMk id="23" creationId="{E5F485B1-B7E8-873F-4F49-6B328CE25AD2}"/>
          </ac:spMkLst>
        </pc:spChg>
        <pc:spChg chg="add mod">
          <ac:chgData name="Cesar Ivan Orozco Cervantes" userId="21c4bb0d-d147-4a6e-8992-bc3f9c9a8ec3" providerId="ADAL" clId="{F604B75E-F779-499D-8312-29E0DE44356E}" dt="2023-11-29T18:05:45.499" v="4601" actId="1076"/>
          <ac:spMkLst>
            <pc:docMk/>
            <pc:sldMk cId="2535817840" sldId="391"/>
            <ac:spMk id="24" creationId="{4455B382-6B55-9504-FCE8-82A547B0B3E3}"/>
          </ac:spMkLst>
        </pc:spChg>
        <pc:spChg chg="add mod">
          <ac:chgData name="Cesar Ivan Orozco Cervantes" userId="21c4bb0d-d147-4a6e-8992-bc3f9c9a8ec3" providerId="ADAL" clId="{F604B75E-F779-499D-8312-29E0DE44356E}" dt="2023-11-29T18:05:45.499" v="4601" actId="1076"/>
          <ac:spMkLst>
            <pc:docMk/>
            <pc:sldMk cId="2535817840" sldId="391"/>
            <ac:spMk id="25" creationId="{0F2671FF-ECA5-AAB5-058B-5EC7B54CD555}"/>
          </ac:spMkLst>
        </pc:spChg>
        <pc:spChg chg="add mod">
          <ac:chgData name="Cesar Ivan Orozco Cervantes" userId="21c4bb0d-d147-4a6e-8992-bc3f9c9a8ec3" providerId="ADAL" clId="{F604B75E-F779-499D-8312-29E0DE44356E}" dt="2023-11-29T18:05:45.499" v="4601" actId="1076"/>
          <ac:spMkLst>
            <pc:docMk/>
            <pc:sldMk cId="2535817840" sldId="391"/>
            <ac:spMk id="26" creationId="{CE18DD11-5137-234E-469A-8AB4265F41FA}"/>
          </ac:spMkLst>
        </pc:spChg>
        <pc:spChg chg="add mod">
          <ac:chgData name="Cesar Ivan Orozco Cervantes" userId="21c4bb0d-d147-4a6e-8992-bc3f9c9a8ec3" providerId="ADAL" clId="{F604B75E-F779-499D-8312-29E0DE44356E}" dt="2023-11-29T18:05:45.499" v="4601" actId="1076"/>
          <ac:spMkLst>
            <pc:docMk/>
            <pc:sldMk cId="2535817840" sldId="391"/>
            <ac:spMk id="27" creationId="{2067416C-A4C8-8C73-6D9E-52C34591C3B1}"/>
          </ac:spMkLst>
        </pc:spChg>
        <pc:spChg chg="add mod">
          <ac:chgData name="Cesar Ivan Orozco Cervantes" userId="21c4bb0d-d147-4a6e-8992-bc3f9c9a8ec3" providerId="ADAL" clId="{F604B75E-F779-499D-8312-29E0DE44356E}" dt="2023-11-29T18:05:45.499" v="4601" actId="1076"/>
          <ac:spMkLst>
            <pc:docMk/>
            <pc:sldMk cId="2535817840" sldId="391"/>
            <ac:spMk id="28" creationId="{F9A4405E-2967-0C0E-AE17-4F4D7D28271A}"/>
          </ac:spMkLst>
        </pc:spChg>
        <pc:spChg chg="add mod">
          <ac:chgData name="Cesar Ivan Orozco Cervantes" userId="21c4bb0d-d147-4a6e-8992-bc3f9c9a8ec3" providerId="ADAL" clId="{F604B75E-F779-499D-8312-29E0DE44356E}" dt="2023-11-29T18:05:45.499" v="4601" actId="1076"/>
          <ac:spMkLst>
            <pc:docMk/>
            <pc:sldMk cId="2535817840" sldId="391"/>
            <ac:spMk id="29" creationId="{F26BFCFF-F31C-345A-6F1C-EB3432D44592}"/>
          </ac:spMkLst>
        </pc:spChg>
        <pc:spChg chg="add mod">
          <ac:chgData name="Cesar Ivan Orozco Cervantes" userId="21c4bb0d-d147-4a6e-8992-bc3f9c9a8ec3" providerId="ADAL" clId="{F604B75E-F779-499D-8312-29E0DE44356E}" dt="2023-11-29T18:05:45.499" v="4601" actId="1076"/>
          <ac:spMkLst>
            <pc:docMk/>
            <pc:sldMk cId="2535817840" sldId="391"/>
            <ac:spMk id="30" creationId="{039E0251-5ED3-8DFF-E64C-B70DBF868DF9}"/>
          </ac:spMkLst>
        </pc:spChg>
        <pc:spChg chg="add mod">
          <ac:chgData name="Cesar Ivan Orozco Cervantes" userId="21c4bb0d-d147-4a6e-8992-bc3f9c9a8ec3" providerId="ADAL" clId="{F604B75E-F779-499D-8312-29E0DE44356E}" dt="2023-11-29T18:05:45.499" v="4601" actId="1076"/>
          <ac:spMkLst>
            <pc:docMk/>
            <pc:sldMk cId="2535817840" sldId="391"/>
            <ac:spMk id="31" creationId="{5387783C-A495-D483-29BE-6E7B1F3F3278}"/>
          </ac:spMkLst>
        </pc:spChg>
        <pc:spChg chg="add mod">
          <ac:chgData name="Cesar Ivan Orozco Cervantes" userId="21c4bb0d-d147-4a6e-8992-bc3f9c9a8ec3" providerId="ADAL" clId="{F604B75E-F779-499D-8312-29E0DE44356E}" dt="2023-11-29T18:05:45.499" v="4601" actId="1076"/>
          <ac:spMkLst>
            <pc:docMk/>
            <pc:sldMk cId="2535817840" sldId="391"/>
            <ac:spMk id="32" creationId="{A81B2258-DABA-499A-EF76-C84469F439FB}"/>
          </ac:spMkLst>
        </pc:spChg>
        <pc:spChg chg="add mod">
          <ac:chgData name="Cesar Ivan Orozco Cervantes" userId="21c4bb0d-d147-4a6e-8992-bc3f9c9a8ec3" providerId="ADAL" clId="{F604B75E-F779-499D-8312-29E0DE44356E}" dt="2023-11-29T18:05:45.499" v="4601" actId="1076"/>
          <ac:spMkLst>
            <pc:docMk/>
            <pc:sldMk cId="2535817840" sldId="391"/>
            <ac:spMk id="33" creationId="{AC3EA511-FA49-85F5-746E-3ABE7B338490}"/>
          </ac:spMkLst>
        </pc:spChg>
        <pc:spChg chg="add mod">
          <ac:chgData name="Cesar Ivan Orozco Cervantes" userId="21c4bb0d-d147-4a6e-8992-bc3f9c9a8ec3" providerId="ADAL" clId="{F604B75E-F779-499D-8312-29E0DE44356E}" dt="2023-11-29T18:05:45.499" v="4601" actId="1076"/>
          <ac:spMkLst>
            <pc:docMk/>
            <pc:sldMk cId="2535817840" sldId="391"/>
            <ac:spMk id="34" creationId="{EF470A64-5E61-9B9C-7800-1982C054631E}"/>
          </ac:spMkLst>
        </pc:spChg>
        <pc:spChg chg="add mod">
          <ac:chgData name="Cesar Ivan Orozco Cervantes" userId="21c4bb0d-d147-4a6e-8992-bc3f9c9a8ec3" providerId="ADAL" clId="{F604B75E-F779-499D-8312-29E0DE44356E}" dt="2023-11-29T18:05:45.499" v="4601" actId="1076"/>
          <ac:spMkLst>
            <pc:docMk/>
            <pc:sldMk cId="2535817840" sldId="391"/>
            <ac:spMk id="35" creationId="{B4A469B7-2923-9C10-CD98-20594400D3ED}"/>
          </ac:spMkLst>
        </pc:spChg>
        <pc:spChg chg="add mod">
          <ac:chgData name="Cesar Ivan Orozco Cervantes" userId="21c4bb0d-d147-4a6e-8992-bc3f9c9a8ec3" providerId="ADAL" clId="{F604B75E-F779-499D-8312-29E0DE44356E}" dt="2023-11-29T18:05:45.499" v="4601" actId="1076"/>
          <ac:spMkLst>
            <pc:docMk/>
            <pc:sldMk cId="2535817840" sldId="391"/>
            <ac:spMk id="36" creationId="{F028D871-8789-7657-CE02-03715E324030}"/>
          </ac:spMkLst>
        </pc:spChg>
        <pc:spChg chg="add mod">
          <ac:chgData name="Cesar Ivan Orozco Cervantes" userId="21c4bb0d-d147-4a6e-8992-bc3f9c9a8ec3" providerId="ADAL" clId="{F604B75E-F779-499D-8312-29E0DE44356E}" dt="2023-11-29T18:05:45.499" v="4601" actId="1076"/>
          <ac:spMkLst>
            <pc:docMk/>
            <pc:sldMk cId="2535817840" sldId="391"/>
            <ac:spMk id="37" creationId="{428C028F-B937-E727-2CF1-3D4A9AFCFAC0}"/>
          </ac:spMkLst>
        </pc:spChg>
        <pc:spChg chg="add mod">
          <ac:chgData name="Cesar Ivan Orozco Cervantes" userId="21c4bb0d-d147-4a6e-8992-bc3f9c9a8ec3" providerId="ADAL" clId="{F604B75E-F779-499D-8312-29E0DE44356E}" dt="2023-11-29T18:05:45.499" v="4601" actId="1076"/>
          <ac:spMkLst>
            <pc:docMk/>
            <pc:sldMk cId="2535817840" sldId="391"/>
            <ac:spMk id="38" creationId="{DA5DE342-6EFC-33F9-E689-EB1F4D5D6EC4}"/>
          </ac:spMkLst>
        </pc:spChg>
        <pc:spChg chg="add mod">
          <ac:chgData name="Cesar Ivan Orozco Cervantes" userId="21c4bb0d-d147-4a6e-8992-bc3f9c9a8ec3" providerId="ADAL" clId="{F604B75E-F779-499D-8312-29E0DE44356E}" dt="2023-11-29T18:05:45.499" v="4601" actId="1076"/>
          <ac:spMkLst>
            <pc:docMk/>
            <pc:sldMk cId="2535817840" sldId="391"/>
            <ac:spMk id="39" creationId="{E070D72F-D23A-20CF-0A48-BD190E77D37F}"/>
          </ac:spMkLst>
        </pc:spChg>
        <pc:spChg chg="add mod">
          <ac:chgData name="Cesar Ivan Orozco Cervantes" userId="21c4bb0d-d147-4a6e-8992-bc3f9c9a8ec3" providerId="ADAL" clId="{F604B75E-F779-499D-8312-29E0DE44356E}" dt="2023-11-29T18:05:45.499" v="4601" actId="1076"/>
          <ac:spMkLst>
            <pc:docMk/>
            <pc:sldMk cId="2535817840" sldId="391"/>
            <ac:spMk id="40" creationId="{0A39486B-2D26-6538-78CC-1704140B8607}"/>
          </ac:spMkLst>
        </pc:spChg>
      </pc:sldChg>
      <pc:sldChg chg="modSp add mod">
        <pc:chgData name="Cesar Ivan Orozco Cervantes" userId="21c4bb0d-d147-4a6e-8992-bc3f9c9a8ec3" providerId="ADAL" clId="{F604B75E-F779-499D-8312-29E0DE44356E}" dt="2023-12-05T18:08:47.562" v="6826" actId="14100"/>
        <pc:sldMkLst>
          <pc:docMk/>
          <pc:sldMk cId="332240676" sldId="392"/>
        </pc:sldMkLst>
        <pc:spChg chg="mod">
          <ac:chgData name="Cesar Ivan Orozco Cervantes" userId="21c4bb0d-d147-4a6e-8992-bc3f9c9a8ec3" providerId="ADAL" clId="{F604B75E-F779-499D-8312-29E0DE44356E}" dt="2023-12-05T18:08:47.562" v="6826" actId="14100"/>
          <ac:spMkLst>
            <pc:docMk/>
            <pc:sldMk cId="332240676" sldId="392"/>
            <ac:spMk id="2" creationId="{99A8B39E-EC43-CB4D-B9C2-02A0ECFD22A2}"/>
          </ac:spMkLst>
        </pc:spChg>
        <pc:spChg chg="mod">
          <ac:chgData name="Cesar Ivan Orozco Cervantes" userId="21c4bb0d-d147-4a6e-8992-bc3f9c9a8ec3" providerId="ADAL" clId="{F604B75E-F779-499D-8312-29E0DE44356E}" dt="2023-11-29T18:16:40.501" v="5686" actId="20577"/>
          <ac:spMkLst>
            <pc:docMk/>
            <pc:sldMk cId="332240676" sldId="392"/>
            <ac:spMk id="4" creationId="{1C9C13CF-AB48-6743-BCF8-B55E5CF63C9A}"/>
          </ac:spMkLst>
        </pc:spChg>
      </pc:sldChg>
      <pc:sldChg chg="del">
        <pc:chgData name="Cesar Ivan Orozco Cervantes" userId="21c4bb0d-d147-4a6e-8992-bc3f9c9a8ec3" providerId="ADAL" clId="{F604B75E-F779-499D-8312-29E0DE44356E}" dt="2023-11-27T21:12:06.297" v="396" actId="47"/>
        <pc:sldMkLst>
          <pc:docMk/>
          <pc:sldMk cId="2219186780" sldId="392"/>
        </pc:sldMkLst>
      </pc:sldChg>
      <pc:sldChg chg="del">
        <pc:chgData name="Cesar Ivan Orozco Cervantes" userId="21c4bb0d-d147-4a6e-8992-bc3f9c9a8ec3" providerId="ADAL" clId="{F604B75E-F779-499D-8312-29E0DE44356E}" dt="2023-11-27T21:12:09.678" v="399" actId="47"/>
        <pc:sldMkLst>
          <pc:docMk/>
          <pc:sldMk cId="1213584798" sldId="393"/>
        </pc:sldMkLst>
      </pc:sldChg>
      <pc:sldChg chg="modSp add mod">
        <pc:chgData name="Cesar Ivan Orozco Cervantes" userId="21c4bb0d-d147-4a6e-8992-bc3f9c9a8ec3" providerId="ADAL" clId="{F604B75E-F779-499D-8312-29E0DE44356E}" dt="2023-11-29T18:18:45.751" v="5841" actId="20577"/>
        <pc:sldMkLst>
          <pc:docMk/>
          <pc:sldMk cId="2932082619" sldId="393"/>
        </pc:sldMkLst>
        <pc:spChg chg="mod">
          <ac:chgData name="Cesar Ivan Orozco Cervantes" userId="21c4bb0d-d147-4a6e-8992-bc3f9c9a8ec3" providerId="ADAL" clId="{F604B75E-F779-499D-8312-29E0DE44356E}" dt="2023-11-29T18:17:14.487" v="5696" actId="20577"/>
          <ac:spMkLst>
            <pc:docMk/>
            <pc:sldMk cId="2932082619" sldId="393"/>
            <ac:spMk id="2" creationId="{99A8B39E-EC43-CB4D-B9C2-02A0ECFD22A2}"/>
          </ac:spMkLst>
        </pc:spChg>
        <pc:spChg chg="mod">
          <ac:chgData name="Cesar Ivan Orozco Cervantes" userId="21c4bb0d-d147-4a6e-8992-bc3f9c9a8ec3" providerId="ADAL" clId="{F604B75E-F779-499D-8312-29E0DE44356E}" dt="2023-11-29T18:18:45.751" v="5841" actId="20577"/>
          <ac:spMkLst>
            <pc:docMk/>
            <pc:sldMk cId="2932082619" sldId="393"/>
            <ac:spMk id="4" creationId="{1C9C13CF-AB48-6743-BCF8-B55E5CF63C9A}"/>
          </ac:spMkLst>
        </pc:spChg>
      </pc:sldChg>
      <pc:sldChg chg="modSp add mod">
        <pc:chgData name="Cesar Ivan Orozco Cervantes" userId="21c4bb0d-d147-4a6e-8992-bc3f9c9a8ec3" providerId="ADAL" clId="{F604B75E-F779-499D-8312-29E0DE44356E}" dt="2023-11-29T18:23:00.729" v="6362" actId="20577"/>
        <pc:sldMkLst>
          <pc:docMk/>
          <pc:sldMk cId="2037318585" sldId="394"/>
        </pc:sldMkLst>
        <pc:spChg chg="mod">
          <ac:chgData name="Cesar Ivan Orozco Cervantes" userId="21c4bb0d-d147-4a6e-8992-bc3f9c9a8ec3" providerId="ADAL" clId="{F604B75E-F779-499D-8312-29E0DE44356E}" dt="2023-11-29T17:37:00.834" v="3354" actId="20577"/>
          <ac:spMkLst>
            <pc:docMk/>
            <pc:sldMk cId="2037318585" sldId="394"/>
            <ac:spMk id="2" creationId="{99A8B39E-EC43-CB4D-B9C2-02A0ECFD22A2}"/>
          </ac:spMkLst>
        </pc:spChg>
        <pc:spChg chg="mod">
          <ac:chgData name="Cesar Ivan Orozco Cervantes" userId="21c4bb0d-d147-4a6e-8992-bc3f9c9a8ec3" providerId="ADAL" clId="{F604B75E-F779-499D-8312-29E0DE44356E}" dt="2023-11-29T18:23:00.729" v="6362" actId="20577"/>
          <ac:spMkLst>
            <pc:docMk/>
            <pc:sldMk cId="2037318585" sldId="394"/>
            <ac:spMk id="4" creationId="{1C9C13CF-AB48-6743-BCF8-B55E5CF63C9A}"/>
          </ac:spMkLst>
        </pc:spChg>
      </pc:sldChg>
      <pc:sldChg chg="del">
        <pc:chgData name="Cesar Ivan Orozco Cervantes" userId="21c4bb0d-d147-4a6e-8992-bc3f9c9a8ec3" providerId="ADAL" clId="{F604B75E-F779-499D-8312-29E0DE44356E}" dt="2023-11-27T21:12:11.238" v="401" actId="47"/>
        <pc:sldMkLst>
          <pc:docMk/>
          <pc:sldMk cId="3050860459" sldId="394"/>
        </pc:sldMkLst>
      </pc:sldChg>
      <pc:sldChg chg="del">
        <pc:chgData name="Cesar Ivan Orozco Cervantes" userId="21c4bb0d-d147-4a6e-8992-bc3f9c9a8ec3" providerId="ADAL" clId="{F604B75E-F779-499D-8312-29E0DE44356E}" dt="2023-11-27T21:12:12.997" v="402" actId="47"/>
        <pc:sldMkLst>
          <pc:docMk/>
          <pc:sldMk cId="2589469065" sldId="395"/>
        </pc:sldMkLst>
      </pc:sldChg>
      <pc:sldChg chg="del">
        <pc:chgData name="Cesar Ivan Orozco Cervantes" userId="21c4bb0d-d147-4a6e-8992-bc3f9c9a8ec3" providerId="ADAL" clId="{F604B75E-F779-499D-8312-29E0DE44356E}" dt="2023-11-27T21:11:52.839" v="394" actId="47"/>
        <pc:sldMkLst>
          <pc:docMk/>
          <pc:sldMk cId="232380" sldId="396"/>
        </pc:sldMkLst>
      </pc:sldChg>
      <pc:sldChg chg="del">
        <pc:chgData name="Cesar Ivan Orozco Cervantes" userId="21c4bb0d-d147-4a6e-8992-bc3f9c9a8ec3" providerId="ADAL" clId="{F604B75E-F779-499D-8312-29E0DE44356E}" dt="2023-11-27T21:13:41.006" v="470" actId="47"/>
        <pc:sldMkLst>
          <pc:docMk/>
          <pc:sldMk cId="1602059898" sldId="397"/>
        </pc:sldMkLst>
      </pc:sldChg>
      <pc:sldChg chg="del">
        <pc:chgData name="Cesar Ivan Orozco Cervantes" userId="21c4bb0d-d147-4a6e-8992-bc3f9c9a8ec3" providerId="ADAL" clId="{F604B75E-F779-499D-8312-29E0DE44356E}" dt="2023-11-27T21:13:44.901" v="474" actId="47"/>
        <pc:sldMkLst>
          <pc:docMk/>
          <pc:sldMk cId="1076508050" sldId="398"/>
        </pc:sldMkLst>
      </pc:sldChg>
      <pc:sldChg chg="del">
        <pc:chgData name="Cesar Ivan Orozco Cervantes" userId="21c4bb0d-d147-4a6e-8992-bc3f9c9a8ec3" providerId="ADAL" clId="{F604B75E-F779-499D-8312-29E0DE44356E}" dt="2023-11-27T21:12:08.832" v="398" actId="47"/>
        <pc:sldMkLst>
          <pc:docMk/>
          <pc:sldMk cId="437459607" sldId="399"/>
        </pc:sldMkLst>
      </pc:sldChg>
      <pc:sldChg chg="del">
        <pc:chgData name="Cesar Ivan Orozco Cervantes" userId="21c4bb0d-d147-4a6e-8992-bc3f9c9a8ec3" providerId="ADAL" clId="{F604B75E-F779-499D-8312-29E0DE44356E}" dt="2023-11-27T21:13:46.623" v="476" actId="47"/>
        <pc:sldMkLst>
          <pc:docMk/>
          <pc:sldMk cId="3289086730" sldId="400"/>
        </pc:sldMkLst>
      </pc:sldChg>
      <pc:sldChg chg="del">
        <pc:chgData name="Cesar Ivan Orozco Cervantes" userId="21c4bb0d-d147-4a6e-8992-bc3f9c9a8ec3" providerId="ADAL" clId="{F604B75E-F779-499D-8312-29E0DE44356E}" dt="2023-11-27T21:12:10.419" v="400" actId="47"/>
        <pc:sldMkLst>
          <pc:docMk/>
          <pc:sldMk cId="74718199" sldId="401"/>
        </pc:sldMkLst>
      </pc:sldChg>
      <pc:sldChg chg="del">
        <pc:chgData name="Cesar Ivan Orozco Cervantes" userId="21c4bb0d-d147-4a6e-8992-bc3f9c9a8ec3" providerId="ADAL" clId="{F604B75E-F779-499D-8312-29E0DE44356E}" dt="2023-11-27T21:13:41.936" v="471" actId="47"/>
        <pc:sldMkLst>
          <pc:docMk/>
          <pc:sldMk cId="3331015362" sldId="402"/>
        </pc:sldMkLst>
      </pc:sldChg>
      <pc:sldChg chg="del">
        <pc:chgData name="Cesar Ivan Orozco Cervantes" userId="21c4bb0d-d147-4a6e-8992-bc3f9c9a8ec3" providerId="ADAL" clId="{F604B75E-F779-499D-8312-29E0DE44356E}" dt="2023-11-27T21:13:35.093" v="469" actId="47"/>
        <pc:sldMkLst>
          <pc:docMk/>
          <pc:sldMk cId="1746033775" sldId="403"/>
        </pc:sldMkLst>
      </pc:sldChg>
      <pc:sldChg chg="del">
        <pc:chgData name="Cesar Ivan Orozco Cervantes" userId="21c4bb0d-d147-4a6e-8992-bc3f9c9a8ec3" providerId="ADAL" clId="{F604B75E-F779-499D-8312-29E0DE44356E}" dt="2023-11-27T21:12:59.498" v="456" actId="47"/>
        <pc:sldMkLst>
          <pc:docMk/>
          <pc:sldMk cId="1380384311" sldId="404"/>
        </pc:sldMkLst>
      </pc:sldChg>
      <pc:sldChg chg="del">
        <pc:chgData name="Cesar Ivan Orozco Cervantes" userId="21c4bb0d-d147-4a6e-8992-bc3f9c9a8ec3" providerId="ADAL" clId="{F604B75E-F779-499D-8312-29E0DE44356E}" dt="2023-11-27T21:12:59.885" v="457" actId="47"/>
        <pc:sldMkLst>
          <pc:docMk/>
          <pc:sldMk cId="1745020659" sldId="405"/>
        </pc:sldMkLst>
      </pc:sldChg>
      <pc:sldChg chg="del">
        <pc:chgData name="Cesar Ivan Orozco Cervantes" userId="21c4bb0d-d147-4a6e-8992-bc3f9c9a8ec3" providerId="ADAL" clId="{F604B75E-F779-499D-8312-29E0DE44356E}" dt="2023-11-27T21:13:10.980" v="460" actId="47"/>
        <pc:sldMkLst>
          <pc:docMk/>
          <pc:sldMk cId="2058545721" sldId="407"/>
        </pc:sldMkLst>
      </pc:sldChg>
      <pc:sldChg chg="del">
        <pc:chgData name="Cesar Ivan Orozco Cervantes" userId="21c4bb0d-d147-4a6e-8992-bc3f9c9a8ec3" providerId="ADAL" clId="{F604B75E-F779-499D-8312-29E0DE44356E}" dt="2023-11-27T21:13:11.832" v="461" actId="47"/>
        <pc:sldMkLst>
          <pc:docMk/>
          <pc:sldMk cId="3178370593" sldId="408"/>
        </pc:sldMkLst>
      </pc:sldChg>
      <pc:sldChg chg="del">
        <pc:chgData name="Cesar Ivan Orozco Cervantes" userId="21c4bb0d-d147-4a6e-8992-bc3f9c9a8ec3" providerId="ADAL" clId="{F604B75E-F779-499D-8312-29E0DE44356E}" dt="2023-11-27T20:17:14.938" v="0" actId="47"/>
        <pc:sldMkLst>
          <pc:docMk/>
          <pc:sldMk cId="2824917305" sldId="409"/>
        </pc:sldMkLst>
      </pc:sldChg>
      <pc:sldChg chg="del">
        <pc:chgData name="Cesar Ivan Orozco Cervantes" userId="21c4bb0d-d147-4a6e-8992-bc3f9c9a8ec3" providerId="ADAL" clId="{F604B75E-F779-499D-8312-29E0DE44356E}" dt="2023-11-27T20:17:20.704" v="1" actId="47"/>
        <pc:sldMkLst>
          <pc:docMk/>
          <pc:sldMk cId="1083722051" sldId="410"/>
        </pc:sldMkLst>
      </pc:sldChg>
      <pc:sldChg chg="del">
        <pc:chgData name="Cesar Ivan Orozco Cervantes" userId="21c4bb0d-d147-4a6e-8992-bc3f9c9a8ec3" providerId="ADAL" clId="{F604B75E-F779-499D-8312-29E0DE44356E}" dt="2023-11-27T21:13:15.282" v="466" actId="47"/>
        <pc:sldMkLst>
          <pc:docMk/>
          <pc:sldMk cId="804192510" sldId="41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FC17D4-EF93-47D3-B213-816D5D1BA2AA}" type="doc">
      <dgm:prSet loTypeId="urn:microsoft.com/office/officeart/2005/8/layout/orgChart1" loCatId="hierarchy" qsTypeId="urn:microsoft.com/office/officeart/2005/8/quickstyle/simple1" qsCatId="simple" csTypeId="urn:microsoft.com/office/officeart/2005/8/colors/accent4_2" csCatId="accent4" phldr="1"/>
      <dgm:spPr/>
      <dgm:t>
        <a:bodyPr/>
        <a:lstStyle/>
        <a:p>
          <a:endParaRPr lang="en-IN"/>
        </a:p>
      </dgm:t>
    </dgm:pt>
    <dgm:pt modelId="{BE91F77E-69F4-4D08-A968-C7D355593607}">
      <dgm:prSet/>
      <dgm:spPr/>
      <dgm:t>
        <a:bodyPr/>
        <a:lstStyle/>
        <a:p>
          <a:r>
            <a:rPr lang="es-MX" dirty="0"/>
            <a:t>Técnicas aleatorias</a:t>
          </a:r>
          <a:endParaRPr lang="en-IN" dirty="0"/>
        </a:p>
      </dgm:t>
    </dgm:pt>
    <dgm:pt modelId="{215B5AFF-6D95-4ECA-886D-720409777465}" type="parTrans" cxnId="{8A580A94-B7DE-42A7-9B3F-5475E4E4C8C7}">
      <dgm:prSet/>
      <dgm:spPr/>
      <dgm:t>
        <a:bodyPr/>
        <a:lstStyle/>
        <a:p>
          <a:endParaRPr lang="en-IN"/>
        </a:p>
      </dgm:t>
    </dgm:pt>
    <dgm:pt modelId="{A5144CD1-7F44-4F10-9FEF-C9A5DEB1CE55}" type="sibTrans" cxnId="{8A580A94-B7DE-42A7-9B3F-5475E4E4C8C7}">
      <dgm:prSet/>
      <dgm:spPr/>
      <dgm:t>
        <a:bodyPr/>
        <a:lstStyle/>
        <a:p>
          <a:endParaRPr lang="en-IN"/>
        </a:p>
      </dgm:t>
    </dgm:pt>
    <dgm:pt modelId="{529EB7FD-3366-4D05-9EFB-D3D8A3BF4546}">
      <dgm:prSet/>
      <dgm:spPr/>
      <dgm:t>
        <a:bodyPr/>
        <a:lstStyle/>
        <a:p>
          <a:r>
            <a:rPr lang="es-MX" dirty="0"/>
            <a:t>Técnicas guiadas</a:t>
          </a:r>
          <a:endParaRPr lang="en-IN" dirty="0"/>
        </a:p>
      </dgm:t>
    </dgm:pt>
    <dgm:pt modelId="{9E15BA31-2FA3-4695-A226-38C6EF4B80AE}" type="parTrans" cxnId="{2897EAC0-D152-4191-AB28-9E35F2D1C52B}">
      <dgm:prSet/>
      <dgm:spPr/>
      <dgm:t>
        <a:bodyPr/>
        <a:lstStyle/>
        <a:p>
          <a:endParaRPr lang="en-IN"/>
        </a:p>
      </dgm:t>
    </dgm:pt>
    <dgm:pt modelId="{F12685B0-D3DC-4CED-B99F-5140F352A035}" type="sibTrans" cxnId="{2897EAC0-D152-4191-AB28-9E35F2D1C52B}">
      <dgm:prSet/>
      <dgm:spPr/>
      <dgm:t>
        <a:bodyPr/>
        <a:lstStyle/>
        <a:p>
          <a:endParaRPr lang="en-IN"/>
        </a:p>
      </dgm:t>
    </dgm:pt>
    <dgm:pt modelId="{65F7AAEB-5057-4EE3-AC85-9AF3BF1AD432}">
      <dgm:prSet/>
      <dgm:spPr/>
      <dgm:t>
        <a:bodyPr/>
        <a:lstStyle/>
        <a:p>
          <a:r>
            <a:rPr lang="es-MX" dirty="0"/>
            <a:t>Computación evolutiva</a:t>
          </a:r>
          <a:endParaRPr lang="en-IN" dirty="0"/>
        </a:p>
      </dgm:t>
    </dgm:pt>
    <dgm:pt modelId="{A1D1FB1C-F0EF-46FC-B791-28F6225A7EF4}" type="parTrans" cxnId="{BF9F547F-BD20-4369-B928-8F0CB5936A91}">
      <dgm:prSet/>
      <dgm:spPr/>
      <dgm:t>
        <a:bodyPr/>
        <a:lstStyle/>
        <a:p>
          <a:endParaRPr lang="en-IN"/>
        </a:p>
      </dgm:t>
    </dgm:pt>
    <dgm:pt modelId="{486BF843-D438-4C15-A298-E02713689066}" type="sibTrans" cxnId="{BF9F547F-BD20-4369-B928-8F0CB5936A91}">
      <dgm:prSet/>
      <dgm:spPr/>
      <dgm:t>
        <a:bodyPr/>
        <a:lstStyle/>
        <a:p>
          <a:endParaRPr lang="en-IN"/>
        </a:p>
      </dgm:t>
    </dgm:pt>
    <dgm:pt modelId="{812F3B1D-6503-4546-839B-029C100F3D34}">
      <dgm:prSet/>
      <dgm:spPr>
        <a:solidFill>
          <a:schemeClr val="accent4">
            <a:lumMod val="50000"/>
          </a:schemeClr>
        </a:solidFill>
      </dgm:spPr>
      <dgm:t>
        <a:bodyPr/>
        <a:lstStyle/>
        <a:p>
          <a:r>
            <a:rPr lang="es-MX" dirty="0"/>
            <a:t>Algoritmos genéticos</a:t>
          </a:r>
          <a:endParaRPr lang="en-IN" dirty="0"/>
        </a:p>
      </dgm:t>
    </dgm:pt>
    <dgm:pt modelId="{E28E15FB-E0B9-4A0C-9252-CFCD59972EC9}" type="sibTrans" cxnId="{7BEFA3F8-9233-4673-9628-B9AB27E27FC9}">
      <dgm:prSet/>
      <dgm:spPr/>
      <dgm:t>
        <a:bodyPr/>
        <a:lstStyle/>
        <a:p>
          <a:endParaRPr lang="en-IN"/>
        </a:p>
      </dgm:t>
    </dgm:pt>
    <dgm:pt modelId="{D80A1F84-4422-45E9-9C46-08BE9FADE9D2}" type="parTrans" cxnId="{7BEFA3F8-9233-4673-9628-B9AB27E27FC9}">
      <dgm:prSet/>
      <dgm:spPr/>
      <dgm:t>
        <a:bodyPr/>
        <a:lstStyle/>
        <a:p>
          <a:endParaRPr lang="en-IN"/>
        </a:p>
      </dgm:t>
    </dgm:pt>
    <dgm:pt modelId="{5F823C5F-2880-4E50-BAA0-81B240D38820}">
      <dgm:prSet/>
      <dgm:spPr/>
      <dgm:t>
        <a:bodyPr/>
        <a:lstStyle/>
        <a:p>
          <a:r>
            <a:rPr lang="es-MX" dirty="0"/>
            <a:t>Programación evolutiva</a:t>
          </a:r>
          <a:endParaRPr lang="en-IN" dirty="0"/>
        </a:p>
      </dgm:t>
    </dgm:pt>
    <dgm:pt modelId="{F75EB706-9B5E-45A9-AFCD-06D48DCA5F03}" type="parTrans" cxnId="{31AA5F5F-924A-4874-ABD9-B4AD090A1E90}">
      <dgm:prSet/>
      <dgm:spPr/>
      <dgm:t>
        <a:bodyPr/>
        <a:lstStyle/>
        <a:p>
          <a:endParaRPr lang="en-IN"/>
        </a:p>
      </dgm:t>
    </dgm:pt>
    <dgm:pt modelId="{540398F7-2DDD-4650-862A-469EF4150590}" type="sibTrans" cxnId="{31AA5F5F-924A-4874-ABD9-B4AD090A1E90}">
      <dgm:prSet/>
      <dgm:spPr/>
      <dgm:t>
        <a:bodyPr/>
        <a:lstStyle/>
        <a:p>
          <a:endParaRPr lang="en-IN"/>
        </a:p>
      </dgm:t>
    </dgm:pt>
    <dgm:pt modelId="{D4FF91B2-7BD2-4680-A91E-9E16122ECC07}">
      <dgm:prSet phldrT="[Text]"/>
      <dgm:spPr/>
      <dgm:t>
        <a:bodyPr/>
        <a:lstStyle/>
        <a:p>
          <a:r>
            <a:rPr lang="es-MX" dirty="0"/>
            <a:t>Técnicas de búsqueda</a:t>
          </a:r>
          <a:endParaRPr lang="en-IN" dirty="0"/>
        </a:p>
      </dgm:t>
    </dgm:pt>
    <dgm:pt modelId="{2086F489-FCE8-4DF1-9926-46E4D4B07A5E}" type="sibTrans" cxnId="{B88C6290-3B9E-433F-A04A-BAA8A7617F7C}">
      <dgm:prSet/>
      <dgm:spPr/>
      <dgm:t>
        <a:bodyPr/>
        <a:lstStyle/>
        <a:p>
          <a:endParaRPr lang="en-IN"/>
        </a:p>
      </dgm:t>
    </dgm:pt>
    <dgm:pt modelId="{2A4BCB54-B079-4CCA-B7E9-06B487FCD493}" type="parTrans" cxnId="{B88C6290-3B9E-433F-A04A-BAA8A7617F7C}">
      <dgm:prSet/>
      <dgm:spPr/>
      <dgm:t>
        <a:bodyPr/>
        <a:lstStyle/>
        <a:p>
          <a:endParaRPr lang="en-IN"/>
        </a:p>
      </dgm:t>
    </dgm:pt>
    <dgm:pt modelId="{B4FD3985-9BC3-4EFF-A328-CE9C51F727E1}">
      <dgm:prSet/>
      <dgm:spPr/>
      <dgm:t>
        <a:bodyPr/>
        <a:lstStyle/>
        <a:p>
          <a:r>
            <a:rPr lang="es-MX" dirty="0"/>
            <a:t>Programación genética</a:t>
          </a:r>
          <a:endParaRPr lang="en-IN" dirty="0"/>
        </a:p>
      </dgm:t>
    </dgm:pt>
    <dgm:pt modelId="{3FD7B0DD-95E7-4BD7-A6AE-611D14200647}" type="parTrans" cxnId="{09DFDDA8-70C7-49D2-9A7E-F52C6EE46303}">
      <dgm:prSet/>
      <dgm:spPr/>
      <dgm:t>
        <a:bodyPr/>
        <a:lstStyle/>
        <a:p>
          <a:endParaRPr lang="en-IN"/>
        </a:p>
      </dgm:t>
    </dgm:pt>
    <dgm:pt modelId="{24197445-1981-4ACE-96A4-6206F4D9966B}" type="sibTrans" cxnId="{09DFDDA8-70C7-49D2-9A7E-F52C6EE46303}">
      <dgm:prSet/>
      <dgm:spPr/>
      <dgm:t>
        <a:bodyPr/>
        <a:lstStyle/>
        <a:p>
          <a:endParaRPr lang="en-IN"/>
        </a:p>
      </dgm:t>
    </dgm:pt>
    <dgm:pt modelId="{FDAADF4A-0535-4E3F-9CD2-CBC8076C1FDF}">
      <dgm:prSet>
        <dgm:style>
          <a:lnRef idx="0">
            <a:scrgbClr r="0" g="0" b="0"/>
          </a:lnRef>
          <a:fillRef idx="0">
            <a:scrgbClr r="0" g="0" b="0"/>
          </a:fillRef>
          <a:effectRef idx="0">
            <a:scrgbClr r="0" g="0" b="0"/>
          </a:effectRef>
          <a:fontRef idx="minor">
            <a:schemeClr val="accent6"/>
          </a:fontRef>
        </dgm:style>
      </dgm:prSet>
      <dgm:spPr>
        <a:noFill/>
        <a:ln w="9525" cap="flat" cmpd="sng" algn="ctr">
          <a:noFill/>
          <a:prstDash val="solid"/>
          <a:round/>
          <a:headEnd type="none" w="med" len="med"/>
          <a:tailEnd type="none" w="med" len="med"/>
        </a:ln>
      </dgm:spPr>
      <dgm:t>
        <a:bodyPr/>
        <a:lstStyle/>
        <a:p>
          <a:endParaRPr lang="en-IN"/>
        </a:p>
      </dgm:t>
    </dgm:pt>
    <dgm:pt modelId="{862CE776-272E-4494-ADC2-54CF9B20D669}" type="sibTrans" cxnId="{02BB5BEA-BC36-44C9-837A-BA0543CD65AA}">
      <dgm:prSet/>
      <dgm:spPr/>
      <dgm:t>
        <a:bodyPr/>
        <a:lstStyle/>
        <a:p>
          <a:endParaRPr lang="en-IN"/>
        </a:p>
      </dgm:t>
    </dgm:pt>
    <dgm:pt modelId="{FBC29F9E-0F79-4868-BD6C-96275C254AD2}" type="parTrans" cxnId="{02BB5BEA-BC36-44C9-837A-BA0543CD65AA}">
      <dgm:prSet>
        <dgm:style>
          <a:lnRef idx="0">
            <a:scrgbClr r="0" g="0" b="0"/>
          </a:lnRef>
          <a:fillRef idx="0">
            <a:scrgbClr r="0" g="0" b="0"/>
          </a:fillRef>
          <a:effectRef idx="0">
            <a:scrgbClr r="0" g="0" b="0"/>
          </a:effectRef>
          <a:fontRef idx="minor">
            <a:schemeClr val="accent6"/>
          </a:fontRef>
        </dgm:style>
      </dgm:prSet>
      <dgm:spPr>
        <a:ln w="9525" cap="flat" cmpd="sng" algn="ctr">
          <a:noFill/>
          <a:prstDash val="solid"/>
          <a:round/>
          <a:headEnd type="none" w="med" len="med"/>
          <a:tailEnd type="none" w="med" len="med"/>
        </a:ln>
      </dgm:spPr>
      <dgm:t>
        <a:bodyPr/>
        <a:lstStyle/>
        <a:p>
          <a:endParaRPr lang="en-IN"/>
        </a:p>
      </dgm:t>
    </dgm:pt>
    <dgm:pt modelId="{0C363D8F-E133-4546-A088-356D89A0A448}">
      <dgm:prSet/>
      <dgm:spPr/>
      <dgm:t>
        <a:bodyPr/>
        <a:lstStyle/>
        <a:p>
          <a:r>
            <a:rPr lang="es-MX" dirty="0"/>
            <a:t>Estrategias de evolución</a:t>
          </a:r>
          <a:endParaRPr lang="en-IN" dirty="0"/>
        </a:p>
      </dgm:t>
    </dgm:pt>
    <dgm:pt modelId="{40EDD369-F8B1-4B57-8F44-97E56797A82A}" type="parTrans" cxnId="{0D149BB4-4F95-4FA1-806A-0EB92EEB3D42}">
      <dgm:prSet/>
      <dgm:spPr/>
      <dgm:t>
        <a:bodyPr/>
        <a:lstStyle/>
        <a:p>
          <a:endParaRPr lang="en-IN"/>
        </a:p>
      </dgm:t>
    </dgm:pt>
    <dgm:pt modelId="{9F243456-94D8-4B81-AEE3-269D3C2BC6C7}" type="sibTrans" cxnId="{0D149BB4-4F95-4FA1-806A-0EB92EEB3D42}">
      <dgm:prSet/>
      <dgm:spPr/>
      <dgm:t>
        <a:bodyPr/>
        <a:lstStyle/>
        <a:p>
          <a:endParaRPr lang="en-IN"/>
        </a:p>
      </dgm:t>
    </dgm:pt>
    <dgm:pt modelId="{BF69EA2D-0AA8-4E66-9AAA-CF212B006EF2}" type="pres">
      <dgm:prSet presAssocID="{3BFC17D4-EF93-47D3-B213-816D5D1BA2AA}" presName="hierChild1" presStyleCnt="0">
        <dgm:presLayoutVars>
          <dgm:orgChart val="1"/>
          <dgm:chPref val="1"/>
          <dgm:dir/>
          <dgm:animOne val="branch"/>
          <dgm:animLvl val="lvl"/>
          <dgm:resizeHandles/>
        </dgm:presLayoutVars>
      </dgm:prSet>
      <dgm:spPr/>
    </dgm:pt>
    <dgm:pt modelId="{AD0ABF2F-813E-46CF-AA6C-FABDDAC5BE1B}" type="pres">
      <dgm:prSet presAssocID="{D4FF91B2-7BD2-4680-A91E-9E16122ECC07}" presName="hierRoot1" presStyleCnt="0">
        <dgm:presLayoutVars>
          <dgm:hierBranch val="init"/>
        </dgm:presLayoutVars>
      </dgm:prSet>
      <dgm:spPr/>
    </dgm:pt>
    <dgm:pt modelId="{F4E3430F-6569-4D9C-A72D-632E5E95016B}" type="pres">
      <dgm:prSet presAssocID="{D4FF91B2-7BD2-4680-A91E-9E16122ECC07}" presName="rootComposite1" presStyleCnt="0"/>
      <dgm:spPr/>
    </dgm:pt>
    <dgm:pt modelId="{AABA45B1-556F-4891-869A-0C244488F481}" type="pres">
      <dgm:prSet presAssocID="{D4FF91B2-7BD2-4680-A91E-9E16122ECC07}" presName="rootText1" presStyleLbl="node0" presStyleIdx="0" presStyleCnt="1">
        <dgm:presLayoutVars>
          <dgm:chPref val="3"/>
        </dgm:presLayoutVars>
      </dgm:prSet>
      <dgm:spPr/>
    </dgm:pt>
    <dgm:pt modelId="{4237325D-79A8-411A-BCCA-1280DB28E69A}" type="pres">
      <dgm:prSet presAssocID="{D4FF91B2-7BD2-4680-A91E-9E16122ECC07}" presName="rootConnector1" presStyleLbl="node1" presStyleIdx="0" presStyleCnt="0"/>
      <dgm:spPr/>
    </dgm:pt>
    <dgm:pt modelId="{EA83FFAF-EE89-4C2D-BEF8-EC3FB364858B}" type="pres">
      <dgm:prSet presAssocID="{D4FF91B2-7BD2-4680-A91E-9E16122ECC07}" presName="hierChild2" presStyleCnt="0"/>
      <dgm:spPr/>
    </dgm:pt>
    <dgm:pt modelId="{8EC5ADED-9DD4-4526-92BB-C2D26C97068E}" type="pres">
      <dgm:prSet presAssocID="{215B5AFF-6D95-4ECA-886D-720409777465}" presName="Name37" presStyleLbl="parChTrans1D2" presStyleIdx="0" presStyleCnt="1"/>
      <dgm:spPr/>
    </dgm:pt>
    <dgm:pt modelId="{DB114CC9-9FF4-49FB-B5A4-5F6C4A55AAB5}" type="pres">
      <dgm:prSet presAssocID="{BE91F77E-69F4-4D08-A968-C7D355593607}" presName="hierRoot2" presStyleCnt="0">
        <dgm:presLayoutVars>
          <dgm:hierBranch val="init"/>
        </dgm:presLayoutVars>
      </dgm:prSet>
      <dgm:spPr/>
    </dgm:pt>
    <dgm:pt modelId="{416383C7-9C2E-4940-BFCB-2BBAE51D9D86}" type="pres">
      <dgm:prSet presAssocID="{BE91F77E-69F4-4D08-A968-C7D355593607}" presName="rootComposite" presStyleCnt="0"/>
      <dgm:spPr/>
    </dgm:pt>
    <dgm:pt modelId="{CBABFAEC-C8A0-4C0C-B3D4-6ECDD75C883A}" type="pres">
      <dgm:prSet presAssocID="{BE91F77E-69F4-4D08-A968-C7D355593607}" presName="rootText" presStyleLbl="node2" presStyleIdx="0" presStyleCnt="1">
        <dgm:presLayoutVars>
          <dgm:chPref val="3"/>
        </dgm:presLayoutVars>
      </dgm:prSet>
      <dgm:spPr/>
    </dgm:pt>
    <dgm:pt modelId="{20C02D18-CF75-4B99-9BBC-160603787FD4}" type="pres">
      <dgm:prSet presAssocID="{BE91F77E-69F4-4D08-A968-C7D355593607}" presName="rootConnector" presStyleLbl="node2" presStyleIdx="0" presStyleCnt="1"/>
      <dgm:spPr/>
    </dgm:pt>
    <dgm:pt modelId="{A3E1255F-CDEA-4010-85C1-FBAEEFBB9747}" type="pres">
      <dgm:prSet presAssocID="{BE91F77E-69F4-4D08-A968-C7D355593607}" presName="hierChild4" presStyleCnt="0"/>
      <dgm:spPr/>
    </dgm:pt>
    <dgm:pt modelId="{542918AF-9DF1-4FA7-873A-CA4047C99045}" type="pres">
      <dgm:prSet presAssocID="{9E15BA31-2FA3-4695-A226-38C6EF4B80AE}" presName="Name37" presStyleLbl="parChTrans1D3" presStyleIdx="0" presStyleCnt="1"/>
      <dgm:spPr/>
    </dgm:pt>
    <dgm:pt modelId="{086B003C-41B6-4443-BC7D-BF3431E15A97}" type="pres">
      <dgm:prSet presAssocID="{529EB7FD-3366-4D05-9EFB-D3D8A3BF4546}" presName="hierRoot2" presStyleCnt="0">
        <dgm:presLayoutVars>
          <dgm:hierBranch val="init"/>
        </dgm:presLayoutVars>
      </dgm:prSet>
      <dgm:spPr/>
    </dgm:pt>
    <dgm:pt modelId="{A1C70C76-A41E-49A4-8133-BCAF9A4FF134}" type="pres">
      <dgm:prSet presAssocID="{529EB7FD-3366-4D05-9EFB-D3D8A3BF4546}" presName="rootComposite" presStyleCnt="0"/>
      <dgm:spPr/>
    </dgm:pt>
    <dgm:pt modelId="{B37CF3A8-CA47-4B8D-9C6C-4A1DB4166AC8}" type="pres">
      <dgm:prSet presAssocID="{529EB7FD-3366-4D05-9EFB-D3D8A3BF4546}" presName="rootText" presStyleLbl="node3" presStyleIdx="0" presStyleCnt="1">
        <dgm:presLayoutVars>
          <dgm:chPref val="3"/>
        </dgm:presLayoutVars>
      </dgm:prSet>
      <dgm:spPr/>
    </dgm:pt>
    <dgm:pt modelId="{D5E712CB-7833-476E-9022-227F242585DF}" type="pres">
      <dgm:prSet presAssocID="{529EB7FD-3366-4D05-9EFB-D3D8A3BF4546}" presName="rootConnector" presStyleLbl="node3" presStyleIdx="0" presStyleCnt="1"/>
      <dgm:spPr/>
    </dgm:pt>
    <dgm:pt modelId="{0385A957-4763-4D8B-9C0D-3C4B84B93DC3}" type="pres">
      <dgm:prSet presAssocID="{529EB7FD-3366-4D05-9EFB-D3D8A3BF4546}" presName="hierChild4" presStyleCnt="0"/>
      <dgm:spPr/>
    </dgm:pt>
    <dgm:pt modelId="{17FBFF40-CFC3-46B3-BEC3-A27EBEF3F366}" type="pres">
      <dgm:prSet presAssocID="{A1D1FB1C-F0EF-46FC-B791-28F6225A7EF4}" presName="Name37" presStyleLbl="parChTrans1D4" presStyleIdx="0" presStyleCnt="6"/>
      <dgm:spPr/>
    </dgm:pt>
    <dgm:pt modelId="{8204B3AF-F434-4C47-9AD9-16BECBE6AB1D}" type="pres">
      <dgm:prSet presAssocID="{65F7AAEB-5057-4EE3-AC85-9AF3BF1AD432}" presName="hierRoot2" presStyleCnt="0">
        <dgm:presLayoutVars>
          <dgm:hierBranch val="init"/>
        </dgm:presLayoutVars>
      </dgm:prSet>
      <dgm:spPr/>
    </dgm:pt>
    <dgm:pt modelId="{089835F6-46D2-4032-BB7D-281A0E8F5DCB}" type="pres">
      <dgm:prSet presAssocID="{65F7AAEB-5057-4EE3-AC85-9AF3BF1AD432}" presName="rootComposite" presStyleCnt="0"/>
      <dgm:spPr/>
    </dgm:pt>
    <dgm:pt modelId="{04CB8385-487E-4746-8210-E5950B1300A3}" type="pres">
      <dgm:prSet presAssocID="{65F7AAEB-5057-4EE3-AC85-9AF3BF1AD432}" presName="rootText" presStyleLbl="node4" presStyleIdx="0" presStyleCnt="6">
        <dgm:presLayoutVars>
          <dgm:chPref val="3"/>
        </dgm:presLayoutVars>
      </dgm:prSet>
      <dgm:spPr/>
    </dgm:pt>
    <dgm:pt modelId="{38B5A818-D679-405C-9AD2-84DF3B081B30}" type="pres">
      <dgm:prSet presAssocID="{65F7AAEB-5057-4EE3-AC85-9AF3BF1AD432}" presName="rootConnector" presStyleLbl="node4" presStyleIdx="0" presStyleCnt="6"/>
      <dgm:spPr/>
    </dgm:pt>
    <dgm:pt modelId="{63326BB3-AC6F-4D93-8DFF-BCF26D0F8889}" type="pres">
      <dgm:prSet presAssocID="{65F7AAEB-5057-4EE3-AC85-9AF3BF1AD432}" presName="hierChild4" presStyleCnt="0"/>
      <dgm:spPr/>
    </dgm:pt>
    <dgm:pt modelId="{2B1C37EF-4582-4122-8711-CF55948A9686}" type="pres">
      <dgm:prSet presAssocID="{40EDD369-F8B1-4B57-8F44-97E56797A82A}" presName="Name37" presStyleLbl="parChTrans1D4" presStyleIdx="1" presStyleCnt="6"/>
      <dgm:spPr/>
    </dgm:pt>
    <dgm:pt modelId="{A034D6AE-6079-4620-8EE5-4C0D63E9EC92}" type="pres">
      <dgm:prSet presAssocID="{0C363D8F-E133-4546-A088-356D89A0A448}" presName="hierRoot2" presStyleCnt="0">
        <dgm:presLayoutVars>
          <dgm:hierBranch val="init"/>
        </dgm:presLayoutVars>
      </dgm:prSet>
      <dgm:spPr/>
    </dgm:pt>
    <dgm:pt modelId="{638CE3BC-0643-4A54-B7B9-227368B9365B}" type="pres">
      <dgm:prSet presAssocID="{0C363D8F-E133-4546-A088-356D89A0A448}" presName="rootComposite" presStyleCnt="0"/>
      <dgm:spPr/>
    </dgm:pt>
    <dgm:pt modelId="{12095B1A-E7BC-4D93-A597-14EF03AD2E69}" type="pres">
      <dgm:prSet presAssocID="{0C363D8F-E133-4546-A088-356D89A0A448}" presName="rootText" presStyleLbl="node4" presStyleIdx="1" presStyleCnt="6">
        <dgm:presLayoutVars>
          <dgm:chPref val="3"/>
        </dgm:presLayoutVars>
      </dgm:prSet>
      <dgm:spPr/>
    </dgm:pt>
    <dgm:pt modelId="{2884A801-6040-4654-8E1D-7EB6435A5205}" type="pres">
      <dgm:prSet presAssocID="{0C363D8F-E133-4546-A088-356D89A0A448}" presName="rootConnector" presStyleLbl="node4" presStyleIdx="1" presStyleCnt="6"/>
      <dgm:spPr/>
    </dgm:pt>
    <dgm:pt modelId="{EC69F4B6-CA7A-4DE7-938F-836A481737CF}" type="pres">
      <dgm:prSet presAssocID="{0C363D8F-E133-4546-A088-356D89A0A448}" presName="hierChild4" presStyleCnt="0"/>
      <dgm:spPr/>
    </dgm:pt>
    <dgm:pt modelId="{B37CE560-9EA0-4F92-81F2-46CDE73AE067}" type="pres">
      <dgm:prSet presAssocID="{0C363D8F-E133-4546-A088-356D89A0A448}" presName="hierChild5" presStyleCnt="0"/>
      <dgm:spPr/>
    </dgm:pt>
    <dgm:pt modelId="{F3B274D6-191C-47C1-962F-3464D41AFFA2}" type="pres">
      <dgm:prSet presAssocID="{F75EB706-9B5E-45A9-AFCD-06D48DCA5F03}" presName="Name37" presStyleLbl="parChTrans1D4" presStyleIdx="2" presStyleCnt="6"/>
      <dgm:spPr/>
    </dgm:pt>
    <dgm:pt modelId="{E04504FB-BE7C-4AB7-BBB7-E59A8DDC680E}" type="pres">
      <dgm:prSet presAssocID="{5F823C5F-2880-4E50-BAA0-81B240D38820}" presName="hierRoot2" presStyleCnt="0">
        <dgm:presLayoutVars>
          <dgm:hierBranch val="init"/>
        </dgm:presLayoutVars>
      </dgm:prSet>
      <dgm:spPr/>
    </dgm:pt>
    <dgm:pt modelId="{C784E557-E8B2-4C7B-8C66-348DFE2ACA5F}" type="pres">
      <dgm:prSet presAssocID="{5F823C5F-2880-4E50-BAA0-81B240D38820}" presName="rootComposite" presStyleCnt="0"/>
      <dgm:spPr/>
    </dgm:pt>
    <dgm:pt modelId="{AB94CDEE-4789-448A-8AC3-56E2E23DF5F2}" type="pres">
      <dgm:prSet presAssocID="{5F823C5F-2880-4E50-BAA0-81B240D38820}" presName="rootText" presStyleLbl="node4" presStyleIdx="2" presStyleCnt="6">
        <dgm:presLayoutVars>
          <dgm:chPref val="3"/>
        </dgm:presLayoutVars>
      </dgm:prSet>
      <dgm:spPr/>
    </dgm:pt>
    <dgm:pt modelId="{F6634F76-B596-427C-A9D4-497CEA823004}" type="pres">
      <dgm:prSet presAssocID="{5F823C5F-2880-4E50-BAA0-81B240D38820}" presName="rootConnector" presStyleLbl="node4" presStyleIdx="2" presStyleCnt="6"/>
      <dgm:spPr/>
    </dgm:pt>
    <dgm:pt modelId="{7DC1D3EA-465D-4C8C-AC6E-9AC3F09F77B5}" type="pres">
      <dgm:prSet presAssocID="{5F823C5F-2880-4E50-BAA0-81B240D38820}" presName="hierChild4" presStyleCnt="0"/>
      <dgm:spPr/>
    </dgm:pt>
    <dgm:pt modelId="{53E8F634-679D-4D73-9599-9DD48372730D}" type="pres">
      <dgm:prSet presAssocID="{5F823C5F-2880-4E50-BAA0-81B240D38820}" presName="hierChild5" presStyleCnt="0"/>
      <dgm:spPr/>
    </dgm:pt>
    <dgm:pt modelId="{BBB7FC44-84D3-42DF-AB08-19C8BB64EEBD}" type="pres">
      <dgm:prSet presAssocID="{D80A1F84-4422-45E9-9C46-08BE9FADE9D2}" presName="Name37" presStyleLbl="parChTrans1D4" presStyleIdx="3" presStyleCnt="6"/>
      <dgm:spPr/>
    </dgm:pt>
    <dgm:pt modelId="{966D98CF-1EA4-44AA-8AA5-D0C517E991ED}" type="pres">
      <dgm:prSet presAssocID="{812F3B1D-6503-4546-839B-029C100F3D34}" presName="hierRoot2" presStyleCnt="0">
        <dgm:presLayoutVars>
          <dgm:hierBranch val="init"/>
        </dgm:presLayoutVars>
      </dgm:prSet>
      <dgm:spPr/>
    </dgm:pt>
    <dgm:pt modelId="{B1E62B46-538A-48D5-9BDB-39E6BE192618}" type="pres">
      <dgm:prSet presAssocID="{812F3B1D-6503-4546-839B-029C100F3D34}" presName="rootComposite" presStyleCnt="0"/>
      <dgm:spPr/>
    </dgm:pt>
    <dgm:pt modelId="{4F14EE55-EE2D-4F1E-AA4B-4918C97395C5}" type="pres">
      <dgm:prSet presAssocID="{812F3B1D-6503-4546-839B-029C100F3D34}" presName="rootText" presStyleLbl="node4" presStyleIdx="3" presStyleCnt="6">
        <dgm:presLayoutVars>
          <dgm:chPref val="3"/>
        </dgm:presLayoutVars>
      </dgm:prSet>
      <dgm:spPr/>
    </dgm:pt>
    <dgm:pt modelId="{292D72E2-0B4C-4DCA-864F-865F80BE585D}" type="pres">
      <dgm:prSet presAssocID="{812F3B1D-6503-4546-839B-029C100F3D34}" presName="rootConnector" presStyleLbl="node4" presStyleIdx="3" presStyleCnt="6"/>
      <dgm:spPr/>
    </dgm:pt>
    <dgm:pt modelId="{2F7193C8-FDF3-4B7B-B685-2EC404433030}" type="pres">
      <dgm:prSet presAssocID="{812F3B1D-6503-4546-839B-029C100F3D34}" presName="hierChild4" presStyleCnt="0"/>
      <dgm:spPr/>
    </dgm:pt>
    <dgm:pt modelId="{3DBE0D11-EEEB-43AB-80B9-91B3022B1C34}" type="pres">
      <dgm:prSet presAssocID="{812F3B1D-6503-4546-839B-029C100F3D34}" presName="hierChild5" presStyleCnt="0"/>
      <dgm:spPr/>
    </dgm:pt>
    <dgm:pt modelId="{E015E4F2-5002-42A2-AF39-B7308E182C1C}" type="pres">
      <dgm:prSet presAssocID="{3FD7B0DD-95E7-4BD7-A6AE-611D14200647}" presName="Name37" presStyleLbl="parChTrans1D4" presStyleIdx="4" presStyleCnt="6"/>
      <dgm:spPr/>
    </dgm:pt>
    <dgm:pt modelId="{B991164C-1E90-4B31-9DF8-D2B241FC5CF1}" type="pres">
      <dgm:prSet presAssocID="{B4FD3985-9BC3-4EFF-A328-CE9C51F727E1}" presName="hierRoot2" presStyleCnt="0">
        <dgm:presLayoutVars>
          <dgm:hierBranch val="init"/>
        </dgm:presLayoutVars>
      </dgm:prSet>
      <dgm:spPr/>
    </dgm:pt>
    <dgm:pt modelId="{96D14785-3343-49F4-88E7-8AC9303B2737}" type="pres">
      <dgm:prSet presAssocID="{B4FD3985-9BC3-4EFF-A328-CE9C51F727E1}" presName="rootComposite" presStyleCnt="0"/>
      <dgm:spPr/>
    </dgm:pt>
    <dgm:pt modelId="{513C1582-BDC8-4A1C-9965-40F15BEC38E0}" type="pres">
      <dgm:prSet presAssocID="{B4FD3985-9BC3-4EFF-A328-CE9C51F727E1}" presName="rootText" presStyleLbl="node4" presStyleIdx="4" presStyleCnt="6">
        <dgm:presLayoutVars>
          <dgm:chPref val="3"/>
        </dgm:presLayoutVars>
      </dgm:prSet>
      <dgm:spPr/>
    </dgm:pt>
    <dgm:pt modelId="{744CE52C-930A-45F2-8880-B38BFB14818D}" type="pres">
      <dgm:prSet presAssocID="{B4FD3985-9BC3-4EFF-A328-CE9C51F727E1}" presName="rootConnector" presStyleLbl="node4" presStyleIdx="4" presStyleCnt="6"/>
      <dgm:spPr/>
    </dgm:pt>
    <dgm:pt modelId="{5FBCF58E-4A50-48F5-9539-B9A6CAE2656B}" type="pres">
      <dgm:prSet presAssocID="{B4FD3985-9BC3-4EFF-A328-CE9C51F727E1}" presName="hierChild4" presStyleCnt="0"/>
      <dgm:spPr/>
    </dgm:pt>
    <dgm:pt modelId="{6840773D-8D48-4372-BD09-924C9E30E50B}" type="pres">
      <dgm:prSet presAssocID="{FBC29F9E-0F79-4868-BD6C-96275C254AD2}" presName="Name37" presStyleLbl="parChTrans1D4" presStyleIdx="5" presStyleCnt="6"/>
      <dgm:spPr/>
    </dgm:pt>
    <dgm:pt modelId="{63E6D6EB-3AD1-4D1D-8175-0A91E9B7DEC1}" type="pres">
      <dgm:prSet presAssocID="{FDAADF4A-0535-4E3F-9CD2-CBC8076C1FDF}" presName="hierRoot2" presStyleCnt="0">
        <dgm:presLayoutVars>
          <dgm:hierBranch val="init"/>
        </dgm:presLayoutVars>
      </dgm:prSet>
      <dgm:spPr/>
    </dgm:pt>
    <dgm:pt modelId="{B3001C57-8225-49D9-9B89-EAB42073DA7F}" type="pres">
      <dgm:prSet presAssocID="{FDAADF4A-0535-4E3F-9CD2-CBC8076C1FDF}" presName="rootComposite" presStyleCnt="0"/>
      <dgm:spPr/>
    </dgm:pt>
    <dgm:pt modelId="{DC11014F-7669-49C1-BF50-840D3EBE9181}" type="pres">
      <dgm:prSet presAssocID="{FDAADF4A-0535-4E3F-9CD2-CBC8076C1FDF}" presName="rootText" presStyleLbl="node4" presStyleIdx="5" presStyleCnt="6">
        <dgm:presLayoutVars>
          <dgm:chPref val="3"/>
        </dgm:presLayoutVars>
      </dgm:prSet>
      <dgm:spPr/>
    </dgm:pt>
    <dgm:pt modelId="{CBCF0C30-FEE9-415E-A7ED-190D450AF461}" type="pres">
      <dgm:prSet presAssocID="{FDAADF4A-0535-4E3F-9CD2-CBC8076C1FDF}" presName="rootConnector" presStyleLbl="node4" presStyleIdx="5" presStyleCnt="6"/>
      <dgm:spPr/>
    </dgm:pt>
    <dgm:pt modelId="{15C8D2D3-F777-432F-8CB8-85AF29D787A0}" type="pres">
      <dgm:prSet presAssocID="{FDAADF4A-0535-4E3F-9CD2-CBC8076C1FDF}" presName="hierChild4" presStyleCnt="0"/>
      <dgm:spPr/>
    </dgm:pt>
    <dgm:pt modelId="{C955B866-537E-4E71-96F0-26ECC6BE1C67}" type="pres">
      <dgm:prSet presAssocID="{FDAADF4A-0535-4E3F-9CD2-CBC8076C1FDF}" presName="hierChild5" presStyleCnt="0"/>
      <dgm:spPr/>
    </dgm:pt>
    <dgm:pt modelId="{DED4DCBF-F460-41BF-8AD1-DD78E6A51CDD}" type="pres">
      <dgm:prSet presAssocID="{B4FD3985-9BC3-4EFF-A328-CE9C51F727E1}" presName="hierChild5" presStyleCnt="0"/>
      <dgm:spPr/>
    </dgm:pt>
    <dgm:pt modelId="{2B9E6E55-012D-4C57-920F-5AE6816BDADA}" type="pres">
      <dgm:prSet presAssocID="{65F7AAEB-5057-4EE3-AC85-9AF3BF1AD432}" presName="hierChild5" presStyleCnt="0"/>
      <dgm:spPr/>
    </dgm:pt>
    <dgm:pt modelId="{7EBB4AC8-D7B9-459C-8184-27789410F9F9}" type="pres">
      <dgm:prSet presAssocID="{529EB7FD-3366-4D05-9EFB-D3D8A3BF4546}" presName="hierChild5" presStyleCnt="0"/>
      <dgm:spPr/>
    </dgm:pt>
    <dgm:pt modelId="{2FC5BD17-9871-4D1D-B50F-FF90F4AA54BA}" type="pres">
      <dgm:prSet presAssocID="{BE91F77E-69F4-4D08-A968-C7D355593607}" presName="hierChild5" presStyleCnt="0"/>
      <dgm:spPr/>
    </dgm:pt>
    <dgm:pt modelId="{A78F4F20-4963-48F2-8132-6A8E15D04EA8}" type="pres">
      <dgm:prSet presAssocID="{D4FF91B2-7BD2-4680-A91E-9E16122ECC07}" presName="hierChild3" presStyleCnt="0"/>
      <dgm:spPr/>
    </dgm:pt>
  </dgm:ptLst>
  <dgm:cxnLst>
    <dgm:cxn modelId="{A8081101-DC1D-48AB-A9F9-22A1A08F00F4}" type="presOf" srcId="{812F3B1D-6503-4546-839B-029C100F3D34}" destId="{292D72E2-0B4C-4DCA-864F-865F80BE585D}" srcOrd="1" destOrd="0" presId="urn:microsoft.com/office/officeart/2005/8/layout/orgChart1"/>
    <dgm:cxn modelId="{E504FC05-7605-4F4E-8428-8AC4285DAA34}" type="presOf" srcId="{B4FD3985-9BC3-4EFF-A328-CE9C51F727E1}" destId="{513C1582-BDC8-4A1C-9965-40F15BEC38E0}" srcOrd="0" destOrd="0" presId="urn:microsoft.com/office/officeart/2005/8/layout/orgChart1"/>
    <dgm:cxn modelId="{F3BADE0A-4849-482A-AC75-1C879C305AA5}" type="presOf" srcId="{5F823C5F-2880-4E50-BAA0-81B240D38820}" destId="{AB94CDEE-4789-448A-8AC3-56E2E23DF5F2}" srcOrd="0" destOrd="0" presId="urn:microsoft.com/office/officeart/2005/8/layout/orgChart1"/>
    <dgm:cxn modelId="{035DF217-1EE7-413B-8986-A8DFE2B78F07}" type="presOf" srcId="{812F3B1D-6503-4546-839B-029C100F3D34}" destId="{4F14EE55-EE2D-4F1E-AA4B-4918C97395C5}" srcOrd="0" destOrd="0" presId="urn:microsoft.com/office/officeart/2005/8/layout/orgChart1"/>
    <dgm:cxn modelId="{0676231A-9E64-4250-AB4C-B82AFA8FB0DD}" type="presOf" srcId="{5F823C5F-2880-4E50-BAA0-81B240D38820}" destId="{F6634F76-B596-427C-A9D4-497CEA823004}" srcOrd="1" destOrd="0" presId="urn:microsoft.com/office/officeart/2005/8/layout/orgChart1"/>
    <dgm:cxn modelId="{8BC04522-D241-432A-8B63-EBDC3A679D49}" type="presOf" srcId="{529EB7FD-3366-4D05-9EFB-D3D8A3BF4546}" destId="{B37CF3A8-CA47-4B8D-9C6C-4A1DB4166AC8}" srcOrd="0" destOrd="0" presId="urn:microsoft.com/office/officeart/2005/8/layout/orgChart1"/>
    <dgm:cxn modelId="{5884F622-9884-402E-8651-4C17F7835E7D}" type="presOf" srcId="{D80A1F84-4422-45E9-9C46-08BE9FADE9D2}" destId="{BBB7FC44-84D3-42DF-AB08-19C8BB64EEBD}" srcOrd="0" destOrd="0" presId="urn:microsoft.com/office/officeart/2005/8/layout/orgChart1"/>
    <dgm:cxn modelId="{1C4EB724-1EF5-43DB-8209-EB40FAB6FE67}" type="presOf" srcId="{9E15BA31-2FA3-4695-A226-38C6EF4B80AE}" destId="{542918AF-9DF1-4FA7-873A-CA4047C99045}" srcOrd="0" destOrd="0" presId="urn:microsoft.com/office/officeart/2005/8/layout/orgChart1"/>
    <dgm:cxn modelId="{E8351226-BCF9-45D5-A8AD-A28271B580C2}" type="presOf" srcId="{65F7AAEB-5057-4EE3-AC85-9AF3BF1AD432}" destId="{38B5A818-D679-405C-9AD2-84DF3B081B30}" srcOrd="1" destOrd="0" presId="urn:microsoft.com/office/officeart/2005/8/layout/orgChart1"/>
    <dgm:cxn modelId="{54F5A929-CEB6-4AB2-949D-5001EBBF0102}" type="presOf" srcId="{0C363D8F-E133-4546-A088-356D89A0A448}" destId="{2884A801-6040-4654-8E1D-7EB6435A5205}" srcOrd="1" destOrd="0" presId="urn:microsoft.com/office/officeart/2005/8/layout/orgChart1"/>
    <dgm:cxn modelId="{31AA5F5F-924A-4874-ABD9-B4AD090A1E90}" srcId="{65F7AAEB-5057-4EE3-AC85-9AF3BF1AD432}" destId="{5F823C5F-2880-4E50-BAA0-81B240D38820}" srcOrd="1" destOrd="0" parTransId="{F75EB706-9B5E-45A9-AFCD-06D48DCA5F03}" sibTransId="{540398F7-2DDD-4650-862A-469EF4150590}"/>
    <dgm:cxn modelId="{1388E549-CD58-43EB-997E-941366123CAB}" type="presOf" srcId="{0C363D8F-E133-4546-A088-356D89A0A448}" destId="{12095B1A-E7BC-4D93-A597-14EF03AD2E69}" srcOrd="0" destOrd="0" presId="urn:microsoft.com/office/officeart/2005/8/layout/orgChart1"/>
    <dgm:cxn modelId="{41CC9C6B-93A8-41C7-911A-E11DB09255C4}" type="presOf" srcId="{3FD7B0DD-95E7-4BD7-A6AE-611D14200647}" destId="{E015E4F2-5002-42A2-AF39-B7308E182C1C}" srcOrd="0" destOrd="0" presId="urn:microsoft.com/office/officeart/2005/8/layout/orgChart1"/>
    <dgm:cxn modelId="{DA7C876E-44FA-4324-84C0-2A1FCB2EC364}" type="presOf" srcId="{FDAADF4A-0535-4E3F-9CD2-CBC8076C1FDF}" destId="{DC11014F-7669-49C1-BF50-840D3EBE9181}" srcOrd="0" destOrd="0" presId="urn:microsoft.com/office/officeart/2005/8/layout/orgChart1"/>
    <dgm:cxn modelId="{438EE952-20D4-4127-914E-0666EDB224ED}" type="presOf" srcId="{40EDD369-F8B1-4B57-8F44-97E56797A82A}" destId="{2B1C37EF-4582-4122-8711-CF55948A9686}" srcOrd="0" destOrd="0" presId="urn:microsoft.com/office/officeart/2005/8/layout/orgChart1"/>
    <dgm:cxn modelId="{33C46054-F50F-4C01-B6FD-6FC56A6B9C83}" type="presOf" srcId="{FBC29F9E-0F79-4868-BD6C-96275C254AD2}" destId="{6840773D-8D48-4372-BD09-924C9E30E50B}" srcOrd="0" destOrd="0" presId="urn:microsoft.com/office/officeart/2005/8/layout/orgChart1"/>
    <dgm:cxn modelId="{97285B75-256D-4E19-8D23-1ED549DF7307}" type="presOf" srcId="{B4FD3985-9BC3-4EFF-A328-CE9C51F727E1}" destId="{744CE52C-930A-45F2-8880-B38BFB14818D}" srcOrd="1" destOrd="0" presId="urn:microsoft.com/office/officeart/2005/8/layout/orgChart1"/>
    <dgm:cxn modelId="{1D800A7F-0C99-4F60-A864-617F5DF0D9F8}" type="presOf" srcId="{65F7AAEB-5057-4EE3-AC85-9AF3BF1AD432}" destId="{04CB8385-487E-4746-8210-E5950B1300A3}" srcOrd="0" destOrd="0" presId="urn:microsoft.com/office/officeart/2005/8/layout/orgChart1"/>
    <dgm:cxn modelId="{BF9F547F-BD20-4369-B928-8F0CB5936A91}" srcId="{529EB7FD-3366-4D05-9EFB-D3D8A3BF4546}" destId="{65F7AAEB-5057-4EE3-AC85-9AF3BF1AD432}" srcOrd="0" destOrd="0" parTransId="{A1D1FB1C-F0EF-46FC-B791-28F6225A7EF4}" sibTransId="{486BF843-D438-4C15-A298-E02713689066}"/>
    <dgm:cxn modelId="{8D73B380-DD08-479F-85E3-6A8BE9141F7C}" type="presOf" srcId="{3BFC17D4-EF93-47D3-B213-816D5D1BA2AA}" destId="{BF69EA2D-0AA8-4E66-9AAA-CF212B006EF2}" srcOrd="0" destOrd="0" presId="urn:microsoft.com/office/officeart/2005/8/layout/orgChart1"/>
    <dgm:cxn modelId="{B88C6290-3B9E-433F-A04A-BAA8A7617F7C}" srcId="{3BFC17D4-EF93-47D3-B213-816D5D1BA2AA}" destId="{D4FF91B2-7BD2-4680-A91E-9E16122ECC07}" srcOrd="0" destOrd="0" parTransId="{2A4BCB54-B079-4CCA-B7E9-06B487FCD493}" sibTransId="{2086F489-FCE8-4DF1-9926-46E4D4B07A5E}"/>
    <dgm:cxn modelId="{8A580A94-B7DE-42A7-9B3F-5475E4E4C8C7}" srcId="{D4FF91B2-7BD2-4680-A91E-9E16122ECC07}" destId="{BE91F77E-69F4-4D08-A968-C7D355593607}" srcOrd="0" destOrd="0" parTransId="{215B5AFF-6D95-4ECA-886D-720409777465}" sibTransId="{A5144CD1-7F44-4F10-9FEF-C9A5DEB1CE55}"/>
    <dgm:cxn modelId="{09DFDDA8-70C7-49D2-9A7E-F52C6EE46303}" srcId="{65F7AAEB-5057-4EE3-AC85-9AF3BF1AD432}" destId="{B4FD3985-9BC3-4EFF-A328-CE9C51F727E1}" srcOrd="3" destOrd="0" parTransId="{3FD7B0DD-95E7-4BD7-A6AE-611D14200647}" sibTransId="{24197445-1981-4ACE-96A4-6206F4D9966B}"/>
    <dgm:cxn modelId="{1052BFAB-76D5-44AC-ADE2-812A03C0F285}" type="presOf" srcId="{D4FF91B2-7BD2-4680-A91E-9E16122ECC07}" destId="{4237325D-79A8-411A-BCCA-1280DB28E69A}" srcOrd="1" destOrd="0" presId="urn:microsoft.com/office/officeart/2005/8/layout/orgChart1"/>
    <dgm:cxn modelId="{0D149BB4-4F95-4FA1-806A-0EB92EEB3D42}" srcId="{65F7AAEB-5057-4EE3-AC85-9AF3BF1AD432}" destId="{0C363D8F-E133-4546-A088-356D89A0A448}" srcOrd="0" destOrd="0" parTransId="{40EDD369-F8B1-4B57-8F44-97E56797A82A}" sibTransId="{9F243456-94D8-4B81-AEE3-269D3C2BC6C7}"/>
    <dgm:cxn modelId="{2897EAC0-D152-4191-AB28-9E35F2D1C52B}" srcId="{BE91F77E-69F4-4D08-A968-C7D355593607}" destId="{529EB7FD-3366-4D05-9EFB-D3D8A3BF4546}" srcOrd="0" destOrd="0" parTransId="{9E15BA31-2FA3-4695-A226-38C6EF4B80AE}" sibTransId="{F12685B0-D3DC-4CED-B99F-5140F352A035}"/>
    <dgm:cxn modelId="{B3783FCD-3AFC-4C59-B760-77F61C5385A4}" type="presOf" srcId="{D4FF91B2-7BD2-4680-A91E-9E16122ECC07}" destId="{AABA45B1-556F-4891-869A-0C244488F481}" srcOrd="0" destOrd="0" presId="urn:microsoft.com/office/officeart/2005/8/layout/orgChart1"/>
    <dgm:cxn modelId="{29295BDB-079B-4BD9-8AD6-057287D6D686}" type="presOf" srcId="{FDAADF4A-0535-4E3F-9CD2-CBC8076C1FDF}" destId="{CBCF0C30-FEE9-415E-A7ED-190D450AF461}" srcOrd="1" destOrd="0" presId="urn:microsoft.com/office/officeart/2005/8/layout/orgChart1"/>
    <dgm:cxn modelId="{F30A39DF-AA67-42EE-82AE-FE050DEE40CF}" type="presOf" srcId="{BE91F77E-69F4-4D08-A968-C7D355593607}" destId="{20C02D18-CF75-4B99-9BBC-160603787FD4}" srcOrd="1" destOrd="0" presId="urn:microsoft.com/office/officeart/2005/8/layout/orgChart1"/>
    <dgm:cxn modelId="{C4B9DCE0-9A1B-439C-BA32-15A0A112D894}" type="presOf" srcId="{BE91F77E-69F4-4D08-A968-C7D355593607}" destId="{CBABFAEC-C8A0-4C0C-B3D4-6ECDD75C883A}" srcOrd="0" destOrd="0" presId="urn:microsoft.com/office/officeart/2005/8/layout/orgChart1"/>
    <dgm:cxn modelId="{02BB5BEA-BC36-44C9-837A-BA0543CD65AA}" srcId="{B4FD3985-9BC3-4EFF-A328-CE9C51F727E1}" destId="{FDAADF4A-0535-4E3F-9CD2-CBC8076C1FDF}" srcOrd="0" destOrd="0" parTransId="{FBC29F9E-0F79-4868-BD6C-96275C254AD2}" sibTransId="{862CE776-272E-4494-ADC2-54CF9B20D669}"/>
    <dgm:cxn modelId="{92A970ED-9041-48C2-ACF3-534F1F16F7AA}" type="presOf" srcId="{F75EB706-9B5E-45A9-AFCD-06D48DCA5F03}" destId="{F3B274D6-191C-47C1-962F-3464D41AFFA2}" srcOrd="0" destOrd="0" presId="urn:microsoft.com/office/officeart/2005/8/layout/orgChart1"/>
    <dgm:cxn modelId="{72ED6CF2-7AED-4445-BAF3-8E849CB45281}" type="presOf" srcId="{529EB7FD-3366-4D05-9EFB-D3D8A3BF4546}" destId="{D5E712CB-7833-476E-9022-227F242585DF}" srcOrd="1" destOrd="0" presId="urn:microsoft.com/office/officeart/2005/8/layout/orgChart1"/>
    <dgm:cxn modelId="{7BEFA3F8-9233-4673-9628-B9AB27E27FC9}" srcId="{65F7AAEB-5057-4EE3-AC85-9AF3BF1AD432}" destId="{812F3B1D-6503-4546-839B-029C100F3D34}" srcOrd="2" destOrd="0" parTransId="{D80A1F84-4422-45E9-9C46-08BE9FADE9D2}" sibTransId="{E28E15FB-E0B9-4A0C-9252-CFCD59972EC9}"/>
    <dgm:cxn modelId="{D59135FE-5B60-4FB6-AF61-3B666A3E8B3F}" type="presOf" srcId="{A1D1FB1C-F0EF-46FC-B791-28F6225A7EF4}" destId="{17FBFF40-CFC3-46B3-BEC3-A27EBEF3F366}" srcOrd="0" destOrd="0" presId="urn:microsoft.com/office/officeart/2005/8/layout/orgChart1"/>
    <dgm:cxn modelId="{082A59FF-801B-40CF-AB8E-F5388E0F5EB8}" type="presOf" srcId="{215B5AFF-6D95-4ECA-886D-720409777465}" destId="{8EC5ADED-9DD4-4526-92BB-C2D26C97068E}" srcOrd="0" destOrd="0" presId="urn:microsoft.com/office/officeart/2005/8/layout/orgChart1"/>
    <dgm:cxn modelId="{123CD3AB-D69E-4C57-BA94-AB71D71061C7}" type="presParOf" srcId="{BF69EA2D-0AA8-4E66-9AAA-CF212B006EF2}" destId="{AD0ABF2F-813E-46CF-AA6C-FABDDAC5BE1B}" srcOrd="0" destOrd="0" presId="urn:microsoft.com/office/officeart/2005/8/layout/orgChart1"/>
    <dgm:cxn modelId="{F31B3790-A07A-4193-B1C7-E676D90433F1}" type="presParOf" srcId="{AD0ABF2F-813E-46CF-AA6C-FABDDAC5BE1B}" destId="{F4E3430F-6569-4D9C-A72D-632E5E95016B}" srcOrd="0" destOrd="0" presId="urn:microsoft.com/office/officeart/2005/8/layout/orgChart1"/>
    <dgm:cxn modelId="{C0BBF9C1-B5C7-4ADE-84F2-586B9164A0EC}" type="presParOf" srcId="{F4E3430F-6569-4D9C-A72D-632E5E95016B}" destId="{AABA45B1-556F-4891-869A-0C244488F481}" srcOrd="0" destOrd="0" presId="urn:microsoft.com/office/officeart/2005/8/layout/orgChart1"/>
    <dgm:cxn modelId="{2D96DC88-C25C-4664-BF80-4B008BF7696F}" type="presParOf" srcId="{F4E3430F-6569-4D9C-A72D-632E5E95016B}" destId="{4237325D-79A8-411A-BCCA-1280DB28E69A}" srcOrd="1" destOrd="0" presId="urn:microsoft.com/office/officeart/2005/8/layout/orgChart1"/>
    <dgm:cxn modelId="{3FCB49C9-A0B5-4B39-A842-4828FBDB046A}" type="presParOf" srcId="{AD0ABF2F-813E-46CF-AA6C-FABDDAC5BE1B}" destId="{EA83FFAF-EE89-4C2D-BEF8-EC3FB364858B}" srcOrd="1" destOrd="0" presId="urn:microsoft.com/office/officeart/2005/8/layout/orgChart1"/>
    <dgm:cxn modelId="{08B128BF-8F7D-4494-8A48-64FED1984A8E}" type="presParOf" srcId="{EA83FFAF-EE89-4C2D-BEF8-EC3FB364858B}" destId="{8EC5ADED-9DD4-4526-92BB-C2D26C97068E}" srcOrd="0" destOrd="0" presId="urn:microsoft.com/office/officeart/2005/8/layout/orgChart1"/>
    <dgm:cxn modelId="{C9CF3515-D392-4449-BA12-008B2CFCAA52}" type="presParOf" srcId="{EA83FFAF-EE89-4C2D-BEF8-EC3FB364858B}" destId="{DB114CC9-9FF4-49FB-B5A4-5F6C4A55AAB5}" srcOrd="1" destOrd="0" presId="urn:microsoft.com/office/officeart/2005/8/layout/orgChart1"/>
    <dgm:cxn modelId="{6E99EA86-CC77-4E8E-B97F-0D1FF678711D}" type="presParOf" srcId="{DB114CC9-9FF4-49FB-B5A4-5F6C4A55AAB5}" destId="{416383C7-9C2E-4940-BFCB-2BBAE51D9D86}" srcOrd="0" destOrd="0" presId="urn:microsoft.com/office/officeart/2005/8/layout/orgChart1"/>
    <dgm:cxn modelId="{7B14EEA9-48AC-4C49-8392-D2E629329589}" type="presParOf" srcId="{416383C7-9C2E-4940-BFCB-2BBAE51D9D86}" destId="{CBABFAEC-C8A0-4C0C-B3D4-6ECDD75C883A}" srcOrd="0" destOrd="0" presId="urn:microsoft.com/office/officeart/2005/8/layout/orgChart1"/>
    <dgm:cxn modelId="{B2CE0E0A-CB4C-4658-B5E1-3BE9FD40B534}" type="presParOf" srcId="{416383C7-9C2E-4940-BFCB-2BBAE51D9D86}" destId="{20C02D18-CF75-4B99-9BBC-160603787FD4}" srcOrd="1" destOrd="0" presId="urn:microsoft.com/office/officeart/2005/8/layout/orgChart1"/>
    <dgm:cxn modelId="{4D7B406A-F72E-4F7A-8BD7-86C780B3E7C9}" type="presParOf" srcId="{DB114CC9-9FF4-49FB-B5A4-5F6C4A55AAB5}" destId="{A3E1255F-CDEA-4010-85C1-FBAEEFBB9747}" srcOrd="1" destOrd="0" presId="urn:microsoft.com/office/officeart/2005/8/layout/orgChart1"/>
    <dgm:cxn modelId="{511295BC-873A-49B5-A9A1-D1A6939DA9A7}" type="presParOf" srcId="{A3E1255F-CDEA-4010-85C1-FBAEEFBB9747}" destId="{542918AF-9DF1-4FA7-873A-CA4047C99045}" srcOrd="0" destOrd="0" presId="urn:microsoft.com/office/officeart/2005/8/layout/orgChart1"/>
    <dgm:cxn modelId="{7B670A9D-E96E-47A7-992C-CC26AB7F3D27}" type="presParOf" srcId="{A3E1255F-CDEA-4010-85C1-FBAEEFBB9747}" destId="{086B003C-41B6-4443-BC7D-BF3431E15A97}" srcOrd="1" destOrd="0" presId="urn:microsoft.com/office/officeart/2005/8/layout/orgChart1"/>
    <dgm:cxn modelId="{B2FDEFCB-AFAB-447A-A834-A73F9FD74E0F}" type="presParOf" srcId="{086B003C-41B6-4443-BC7D-BF3431E15A97}" destId="{A1C70C76-A41E-49A4-8133-BCAF9A4FF134}" srcOrd="0" destOrd="0" presId="urn:microsoft.com/office/officeart/2005/8/layout/orgChart1"/>
    <dgm:cxn modelId="{2399BAD2-F489-45AF-ADF9-09790A27CEA8}" type="presParOf" srcId="{A1C70C76-A41E-49A4-8133-BCAF9A4FF134}" destId="{B37CF3A8-CA47-4B8D-9C6C-4A1DB4166AC8}" srcOrd="0" destOrd="0" presId="urn:microsoft.com/office/officeart/2005/8/layout/orgChart1"/>
    <dgm:cxn modelId="{FD0A3B6C-6BFB-4E3B-B584-74C2523E48F8}" type="presParOf" srcId="{A1C70C76-A41E-49A4-8133-BCAF9A4FF134}" destId="{D5E712CB-7833-476E-9022-227F242585DF}" srcOrd="1" destOrd="0" presId="urn:microsoft.com/office/officeart/2005/8/layout/orgChart1"/>
    <dgm:cxn modelId="{88D4507E-9898-4983-925A-6FE0327360C8}" type="presParOf" srcId="{086B003C-41B6-4443-BC7D-BF3431E15A97}" destId="{0385A957-4763-4D8B-9C0D-3C4B84B93DC3}" srcOrd="1" destOrd="0" presId="urn:microsoft.com/office/officeart/2005/8/layout/orgChart1"/>
    <dgm:cxn modelId="{CC1461D4-44F4-483F-838A-92AF9B5349D1}" type="presParOf" srcId="{0385A957-4763-4D8B-9C0D-3C4B84B93DC3}" destId="{17FBFF40-CFC3-46B3-BEC3-A27EBEF3F366}" srcOrd="0" destOrd="0" presId="urn:microsoft.com/office/officeart/2005/8/layout/orgChart1"/>
    <dgm:cxn modelId="{52C10DB9-6184-4892-BA22-AC70B98FDC81}" type="presParOf" srcId="{0385A957-4763-4D8B-9C0D-3C4B84B93DC3}" destId="{8204B3AF-F434-4C47-9AD9-16BECBE6AB1D}" srcOrd="1" destOrd="0" presId="urn:microsoft.com/office/officeart/2005/8/layout/orgChart1"/>
    <dgm:cxn modelId="{F6EE2D58-5E4C-4F6B-A08D-2AA4D2CD59A8}" type="presParOf" srcId="{8204B3AF-F434-4C47-9AD9-16BECBE6AB1D}" destId="{089835F6-46D2-4032-BB7D-281A0E8F5DCB}" srcOrd="0" destOrd="0" presId="urn:microsoft.com/office/officeart/2005/8/layout/orgChart1"/>
    <dgm:cxn modelId="{440A8D15-6B48-465B-85B8-C7E19ED43E06}" type="presParOf" srcId="{089835F6-46D2-4032-BB7D-281A0E8F5DCB}" destId="{04CB8385-487E-4746-8210-E5950B1300A3}" srcOrd="0" destOrd="0" presId="urn:microsoft.com/office/officeart/2005/8/layout/orgChart1"/>
    <dgm:cxn modelId="{5DA33FDB-05B2-4E0D-87F1-59DEA4A8468A}" type="presParOf" srcId="{089835F6-46D2-4032-BB7D-281A0E8F5DCB}" destId="{38B5A818-D679-405C-9AD2-84DF3B081B30}" srcOrd="1" destOrd="0" presId="urn:microsoft.com/office/officeart/2005/8/layout/orgChart1"/>
    <dgm:cxn modelId="{EC586701-67BE-42B8-B889-8669F964176E}" type="presParOf" srcId="{8204B3AF-F434-4C47-9AD9-16BECBE6AB1D}" destId="{63326BB3-AC6F-4D93-8DFF-BCF26D0F8889}" srcOrd="1" destOrd="0" presId="urn:microsoft.com/office/officeart/2005/8/layout/orgChart1"/>
    <dgm:cxn modelId="{7F393A97-FEBD-40DA-B6DB-C317D2745A4D}" type="presParOf" srcId="{63326BB3-AC6F-4D93-8DFF-BCF26D0F8889}" destId="{2B1C37EF-4582-4122-8711-CF55948A9686}" srcOrd="0" destOrd="0" presId="urn:microsoft.com/office/officeart/2005/8/layout/orgChart1"/>
    <dgm:cxn modelId="{08B8952B-3CFD-45CA-AEE7-678E99EE44C2}" type="presParOf" srcId="{63326BB3-AC6F-4D93-8DFF-BCF26D0F8889}" destId="{A034D6AE-6079-4620-8EE5-4C0D63E9EC92}" srcOrd="1" destOrd="0" presId="urn:microsoft.com/office/officeart/2005/8/layout/orgChart1"/>
    <dgm:cxn modelId="{A7AC5EB4-1634-48C2-B4E0-AE7A5D9E5463}" type="presParOf" srcId="{A034D6AE-6079-4620-8EE5-4C0D63E9EC92}" destId="{638CE3BC-0643-4A54-B7B9-227368B9365B}" srcOrd="0" destOrd="0" presId="urn:microsoft.com/office/officeart/2005/8/layout/orgChart1"/>
    <dgm:cxn modelId="{74DEC8B7-3499-4F2D-9A6E-FCE1A97B59E6}" type="presParOf" srcId="{638CE3BC-0643-4A54-B7B9-227368B9365B}" destId="{12095B1A-E7BC-4D93-A597-14EF03AD2E69}" srcOrd="0" destOrd="0" presId="urn:microsoft.com/office/officeart/2005/8/layout/orgChart1"/>
    <dgm:cxn modelId="{2B98A6EF-8456-4898-A52C-A2F5E29AA08E}" type="presParOf" srcId="{638CE3BC-0643-4A54-B7B9-227368B9365B}" destId="{2884A801-6040-4654-8E1D-7EB6435A5205}" srcOrd="1" destOrd="0" presId="urn:microsoft.com/office/officeart/2005/8/layout/orgChart1"/>
    <dgm:cxn modelId="{0A621779-C21C-4600-965B-212D724D6D09}" type="presParOf" srcId="{A034D6AE-6079-4620-8EE5-4C0D63E9EC92}" destId="{EC69F4B6-CA7A-4DE7-938F-836A481737CF}" srcOrd="1" destOrd="0" presId="urn:microsoft.com/office/officeart/2005/8/layout/orgChart1"/>
    <dgm:cxn modelId="{0B691BFB-808E-4300-96CE-C3F6FAA28454}" type="presParOf" srcId="{A034D6AE-6079-4620-8EE5-4C0D63E9EC92}" destId="{B37CE560-9EA0-4F92-81F2-46CDE73AE067}" srcOrd="2" destOrd="0" presId="urn:microsoft.com/office/officeart/2005/8/layout/orgChart1"/>
    <dgm:cxn modelId="{15781742-2245-4041-BE7A-6AE4040CAFF9}" type="presParOf" srcId="{63326BB3-AC6F-4D93-8DFF-BCF26D0F8889}" destId="{F3B274D6-191C-47C1-962F-3464D41AFFA2}" srcOrd="2" destOrd="0" presId="urn:microsoft.com/office/officeart/2005/8/layout/orgChart1"/>
    <dgm:cxn modelId="{70F3D269-3321-4B5B-B9FD-EE63DC8FC38E}" type="presParOf" srcId="{63326BB3-AC6F-4D93-8DFF-BCF26D0F8889}" destId="{E04504FB-BE7C-4AB7-BBB7-E59A8DDC680E}" srcOrd="3" destOrd="0" presId="urn:microsoft.com/office/officeart/2005/8/layout/orgChart1"/>
    <dgm:cxn modelId="{90B16E96-565A-4427-A0D2-D6F80BF4A5B6}" type="presParOf" srcId="{E04504FB-BE7C-4AB7-BBB7-E59A8DDC680E}" destId="{C784E557-E8B2-4C7B-8C66-348DFE2ACA5F}" srcOrd="0" destOrd="0" presId="urn:microsoft.com/office/officeart/2005/8/layout/orgChart1"/>
    <dgm:cxn modelId="{B57DF2FD-605F-4A8F-B2B4-15FAD2758CE9}" type="presParOf" srcId="{C784E557-E8B2-4C7B-8C66-348DFE2ACA5F}" destId="{AB94CDEE-4789-448A-8AC3-56E2E23DF5F2}" srcOrd="0" destOrd="0" presId="urn:microsoft.com/office/officeart/2005/8/layout/orgChart1"/>
    <dgm:cxn modelId="{69A02D78-0131-458E-8E26-89517C22531F}" type="presParOf" srcId="{C784E557-E8B2-4C7B-8C66-348DFE2ACA5F}" destId="{F6634F76-B596-427C-A9D4-497CEA823004}" srcOrd="1" destOrd="0" presId="urn:microsoft.com/office/officeart/2005/8/layout/orgChart1"/>
    <dgm:cxn modelId="{BBECC021-0F02-4742-AEFB-A3B1718BF30D}" type="presParOf" srcId="{E04504FB-BE7C-4AB7-BBB7-E59A8DDC680E}" destId="{7DC1D3EA-465D-4C8C-AC6E-9AC3F09F77B5}" srcOrd="1" destOrd="0" presId="urn:microsoft.com/office/officeart/2005/8/layout/orgChart1"/>
    <dgm:cxn modelId="{76C06958-C636-458D-918E-6F9C53EE3BC7}" type="presParOf" srcId="{E04504FB-BE7C-4AB7-BBB7-E59A8DDC680E}" destId="{53E8F634-679D-4D73-9599-9DD48372730D}" srcOrd="2" destOrd="0" presId="urn:microsoft.com/office/officeart/2005/8/layout/orgChart1"/>
    <dgm:cxn modelId="{A6B831B0-6C67-49D9-B208-B4674E88790A}" type="presParOf" srcId="{63326BB3-AC6F-4D93-8DFF-BCF26D0F8889}" destId="{BBB7FC44-84D3-42DF-AB08-19C8BB64EEBD}" srcOrd="4" destOrd="0" presId="urn:microsoft.com/office/officeart/2005/8/layout/orgChart1"/>
    <dgm:cxn modelId="{97CE1743-9665-4447-A5D5-58E6DD76F1BF}" type="presParOf" srcId="{63326BB3-AC6F-4D93-8DFF-BCF26D0F8889}" destId="{966D98CF-1EA4-44AA-8AA5-D0C517E991ED}" srcOrd="5" destOrd="0" presId="urn:microsoft.com/office/officeart/2005/8/layout/orgChart1"/>
    <dgm:cxn modelId="{274DCE81-4B3D-41C9-9822-932B16128DCD}" type="presParOf" srcId="{966D98CF-1EA4-44AA-8AA5-D0C517E991ED}" destId="{B1E62B46-538A-48D5-9BDB-39E6BE192618}" srcOrd="0" destOrd="0" presId="urn:microsoft.com/office/officeart/2005/8/layout/orgChart1"/>
    <dgm:cxn modelId="{654CB201-2C70-4090-BC3C-D9CB2EAF5D63}" type="presParOf" srcId="{B1E62B46-538A-48D5-9BDB-39E6BE192618}" destId="{4F14EE55-EE2D-4F1E-AA4B-4918C97395C5}" srcOrd="0" destOrd="0" presId="urn:microsoft.com/office/officeart/2005/8/layout/orgChart1"/>
    <dgm:cxn modelId="{553A744D-1D06-4645-882E-5CB3CD8B6A20}" type="presParOf" srcId="{B1E62B46-538A-48D5-9BDB-39E6BE192618}" destId="{292D72E2-0B4C-4DCA-864F-865F80BE585D}" srcOrd="1" destOrd="0" presId="urn:microsoft.com/office/officeart/2005/8/layout/orgChart1"/>
    <dgm:cxn modelId="{914518A0-411E-4AAB-8BCC-15927A4C249A}" type="presParOf" srcId="{966D98CF-1EA4-44AA-8AA5-D0C517E991ED}" destId="{2F7193C8-FDF3-4B7B-B685-2EC404433030}" srcOrd="1" destOrd="0" presId="urn:microsoft.com/office/officeart/2005/8/layout/orgChart1"/>
    <dgm:cxn modelId="{9BF8F6C3-6B07-4F70-AF03-A09D367C0ECE}" type="presParOf" srcId="{966D98CF-1EA4-44AA-8AA5-D0C517E991ED}" destId="{3DBE0D11-EEEB-43AB-80B9-91B3022B1C34}" srcOrd="2" destOrd="0" presId="urn:microsoft.com/office/officeart/2005/8/layout/orgChart1"/>
    <dgm:cxn modelId="{83143BE7-C486-4581-9269-26B692422B0B}" type="presParOf" srcId="{63326BB3-AC6F-4D93-8DFF-BCF26D0F8889}" destId="{E015E4F2-5002-42A2-AF39-B7308E182C1C}" srcOrd="6" destOrd="0" presId="urn:microsoft.com/office/officeart/2005/8/layout/orgChart1"/>
    <dgm:cxn modelId="{BDCDB5C0-BB7E-45DD-AC97-CA67ED92B62D}" type="presParOf" srcId="{63326BB3-AC6F-4D93-8DFF-BCF26D0F8889}" destId="{B991164C-1E90-4B31-9DF8-D2B241FC5CF1}" srcOrd="7" destOrd="0" presId="urn:microsoft.com/office/officeart/2005/8/layout/orgChart1"/>
    <dgm:cxn modelId="{249EFBFF-DBE3-4734-8B33-89C481C9BBED}" type="presParOf" srcId="{B991164C-1E90-4B31-9DF8-D2B241FC5CF1}" destId="{96D14785-3343-49F4-88E7-8AC9303B2737}" srcOrd="0" destOrd="0" presId="urn:microsoft.com/office/officeart/2005/8/layout/orgChart1"/>
    <dgm:cxn modelId="{9200574D-CA3E-4955-83A8-DD79B3FE45D6}" type="presParOf" srcId="{96D14785-3343-49F4-88E7-8AC9303B2737}" destId="{513C1582-BDC8-4A1C-9965-40F15BEC38E0}" srcOrd="0" destOrd="0" presId="urn:microsoft.com/office/officeart/2005/8/layout/orgChart1"/>
    <dgm:cxn modelId="{26930616-A949-4306-8B4C-63C1073A0F63}" type="presParOf" srcId="{96D14785-3343-49F4-88E7-8AC9303B2737}" destId="{744CE52C-930A-45F2-8880-B38BFB14818D}" srcOrd="1" destOrd="0" presId="urn:microsoft.com/office/officeart/2005/8/layout/orgChart1"/>
    <dgm:cxn modelId="{20F7FAD2-EEEF-4414-B393-748234005059}" type="presParOf" srcId="{B991164C-1E90-4B31-9DF8-D2B241FC5CF1}" destId="{5FBCF58E-4A50-48F5-9539-B9A6CAE2656B}" srcOrd="1" destOrd="0" presId="urn:microsoft.com/office/officeart/2005/8/layout/orgChart1"/>
    <dgm:cxn modelId="{4FC5DF97-2FB0-4A94-A1F0-0424C9B51AEF}" type="presParOf" srcId="{5FBCF58E-4A50-48F5-9539-B9A6CAE2656B}" destId="{6840773D-8D48-4372-BD09-924C9E30E50B}" srcOrd="0" destOrd="0" presId="urn:microsoft.com/office/officeart/2005/8/layout/orgChart1"/>
    <dgm:cxn modelId="{57697C50-86BC-468E-ACDA-035FFE2A6401}" type="presParOf" srcId="{5FBCF58E-4A50-48F5-9539-B9A6CAE2656B}" destId="{63E6D6EB-3AD1-4D1D-8175-0A91E9B7DEC1}" srcOrd="1" destOrd="0" presId="urn:microsoft.com/office/officeart/2005/8/layout/orgChart1"/>
    <dgm:cxn modelId="{CC944381-0F1C-4FFB-8751-FF976DA1E49D}" type="presParOf" srcId="{63E6D6EB-3AD1-4D1D-8175-0A91E9B7DEC1}" destId="{B3001C57-8225-49D9-9B89-EAB42073DA7F}" srcOrd="0" destOrd="0" presId="urn:microsoft.com/office/officeart/2005/8/layout/orgChart1"/>
    <dgm:cxn modelId="{EB9BF4C3-814C-420B-BAD2-E6286512A24F}" type="presParOf" srcId="{B3001C57-8225-49D9-9B89-EAB42073DA7F}" destId="{DC11014F-7669-49C1-BF50-840D3EBE9181}" srcOrd="0" destOrd="0" presId="urn:microsoft.com/office/officeart/2005/8/layout/orgChart1"/>
    <dgm:cxn modelId="{E71E621C-471C-49DA-BCBE-44145127E502}" type="presParOf" srcId="{B3001C57-8225-49D9-9B89-EAB42073DA7F}" destId="{CBCF0C30-FEE9-415E-A7ED-190D450AF461}" srcOrd="1" destOrd="0" presId="urn:microsoft.com/office/officeart/2005/8/layout/orgChart1"/>
    <dgm:cxn modelId="{871643EE-B586-4ADC-875A-8E878600782A}" type="presParOf" srcId="{63E6D6EB-3AD1-4D1D-8175-0A91E9B7DEC1}" destId="{15C8D2D3-F777-432F-8CB8-85AF29D787A0}" srcOrd="1" destOrd="0" presId="urn:microsoft.com/office/officeart/2005/8/layout/orgChart1"/>
    <dgm:cxn modelId="{2F695091-2B60-44F4-8041-B2D068BB7DF4}" type="presParOf" srcId="{63E6D6EB-3AD1-4D1D-8175-0A91E9B7DEC1}" destId="{C955B866-537E-4E71-96F0-26ECC6BE1C67}" srcOrd="2" destOrd="0" presId="urn:microsoft.com/office/officeart/2005/8/layout/orgChart1"/>
    <dgm:cxn modelId="{45C50762-51B4-453E-97B3-E02DA57CF4BF}" type="presParOf" srcId="{B991164C-1E90-4B31-9DF8-D2B241FC5CF1}" destId="{DED4DCBF-F460-41BF-8AD1-DD78E6A51CDD}" srcOrd="2" destOrd="0" presId="urn:microsoft.com/office/officeart/2005/8/layout/orgChart1"/>
    <dgm:cxn modelId="{C7EB9A7B-6E92-4B29-9F4C-7DFB2455C8D5}" type="presParOf" srcId="{8204B3AF-F434-4C47-9AD9-16BECBE6AB1D}" destId="{2B9E6E55-012D-4C57-920F-5AE6816BDADA}" srcOrd="2" destOrd="0" presId="urn:microsoft.com/office/officeart/2005/8/layout/orgChart1"/>
    <dgm:cxn modelId="{772DACF4-742C-46B8-98C7-54B71A76B124}" type="presParOf" srcId="{086B003C-41B6-4443-BC7D-BF3431E15A97}" destId="{7EBB4AC8-D7B9-459C-8184-27789410F9F9}" srcOrd="2" destOrd="0" presId="urn:microsoft.com/office/officeart/2005/8/layout/orgChart1"/>
    <dgm:cxn modelId="{5CCCA5CE-4F39-4F43-95B5-6800BDA4D4B7}" type="presParOf" srcId="{DB114CC9-9FF4-49FB-B5A4-5F6C4A55AAB5}" destId="{2FC5BD17-9871-4D1D-B50F-FF90F4AA54BA}" srcOrd="2" destOrd="0" presId="urn:microsoft.com/office/officeart/2005/8/layout/orgChart1"/>
    <dgm:cxn modelId="{E0EE241C-7BB5-4AAD-8545-F8B6654FDCB8}" type="presParOf" srcId="{AD0ABF2F-813E-46CF-AA6C-FABDDAC5BE1B}" destId="{A78F4F20-4963-48F2-8132-6A8E15D04EA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40773D-8D48-4372-BD09-924C9E30E50B}">
      <dsp:nvSpPr>
        <dsp:cNvPr id="0" name=""/>
        <dsp:cNvSpPr/>
      </dsp:nvSpPr>
      <dsp:spPr>
        <a:xfrm>
          <a:off x="7722438" y="5046334"/>
          <a:ext cx="226527" cy="694685"/>
        </a:xfrm>
        <a:custGeom>
          <a:avLst/>
          <a:gdLst/>
          <a:ahLst/>
          <a:cxnLst/>
          <a:rect l="0" t="0" r="0" b="0"/>
          <a:pathLst>
            <a:path>
              <a:moveTo>
                <a:pt x="0" y="0"/>
              </a:moveTo>
              <a:lnTo>
                <a:pt x="0" y="694685"/>
              </a:lnTo>
              <a:lnTo>
                <a:pt x="226527" y="694685"/>
              </a:lnTo>
            </a:path>
          </a:pathLst>
        </a:custGeom>
        <a:noFill/>
        <a:ln w="9525" cap="flat" cmpd="sng" algn="ctr">
          <a:no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6"/>
        </a:fontRef>
      </dsp:style>
    </dsp:sp>
    <dsp:sp modelId="{E015E4F2-5002-42A2-AF39-B7308E182C1C}">
      <dsp:nvSpPr>
        <dsp:cNvPr id="0" name=""/>
        <dsp:cNvSpPr/>
      </dsp:nvSpPr>
      <dsp:spPr>
        <a:xfrm>
          <a:off x="5585526" y="3974103"/>
          <a:ext cx="2740986" cy="317138"/>
        </a:xfrm>
        <a:custGeom>
          <a:avLst/>
          <a:gdLst/>
          <a:ahLst/>
          <a:cxnLst/>
          <a:rect l="0" t="0" r="0" b="0"/>
          <a:pathLst>
            <a:path>
              <a:moveTo>
                <a:pt x="0" y="0"/>
              </a:moveTo>
              <a:lnTo>
                <a:pt x="0" y="158569"/>
              </a:lnTo>
              <a:lnTo>
                <a:pt x="2740986" y="158569"/>
              </a:lnTo>
              <a:lnTo>
                <a:pt x="2740986" y="317138"/>
              </a:lnTo>
            </a:path>
          </a:pathLst>
        </a:custGeom>
        <a:no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B7FC44-84D3-42DF-AB08-19C8BB64EEBD}">
      <dsp:nvSpPr>
        <dsp:cNvPr id="0" name=""/>
        <dsp:cNvSpPr/>
      </dsp:nvSpPr>
      <dsp:spPr>
        <a:xfrm>
          <a:off x="5585526" y="3974103"/>
          <a:ext cx="913662" cy="317138"/>
        </a:xfrm>
        <a:custGeom>
          <a:avLst/>
          <a:gdLst/>
          <a:ahLst/>
          <a:cxnLst/>
          <a:rect l="0" t="0" r="0" b="0"/>
          <a:pathLst>
            <a:path>
              <a:moveTo>
                <a:pt x="0" y="0"/>
              </a:moveTo>
              <a:lnTo>
                <a:pt x="0" y="158569"/>
              </a:lnTo>
              <a:lnTo>
                <a:pt x="913662" y="158569"/>
              </a:lnTo>
              <a:lnTo>
                <a:pt x="913662" y="317138"/>
              </a:lnTo>
            </a:path>
          </a:pathLst>
        </a:custGeom>
        <a:no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B274D6-191C-47C1-962F-3464D41AFFA2}">
      <dsp:nvSpPr>
        <dsp:cNvPr id="0" name=""/>
        <dsp:cNvSpPr/>
      </dsp:nvSpPr>
      <dsp:spPr>
        <a:xfrm>
          <a:off x="4671864" y="3974103"/>
          <a:ext cx="913662" cy="317138"/>
        </a:xfrm>
        <a:custGeom>
          <a:avLst/>
          <a:gdLst/>
          <a:ahLst/>
          <a:cxnLst/>
          <a:rect l="0" t="0" r="0" b="0"/>
          <a:pathLst>
            <a:path>
              <a:moveTo>
                <a:pt x="913662" y="0"/>
              </a:moveTo>
              <a:lnTo>
                <a:pt x="913662" y="158569"/>
              </a:lnTo>
              <a:lnTo>
                <a:pt x="0" y="158569"/>
              </a:lnTo>
              <a:lnTo>
                <a:pt x="0" y="317138"/>
              </a:lnTo>
            </a:path>
          </a:pathLst>
        </a:custGeom>
        <a:no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1C37EF-4582-4122-8711-CF55948A9686}">
      <dsp:nvSpPr>
        <dsp:cNvPr id="0" name=""/>
        <dsp:cNvSpPr/>
      </dsp:nvSpPr>
      <dsp:spPr>
        <a:xfrm>
          <a:off x="2844540" y="3974103"/>
          <a:ext cx="2740986" cy="317138"/>
        </a:xfrm>
        <a:custGeom>
          <a:avLst/>
          <a:gdLst/>
          <a:ahLst/>
          <a:cxnLst/>
          <a:rect l="0" t="0" r="0" b="0"/>
          <a:pathLst>
            <a:path>
              <a:moveTo>
                <a:pt x="2740986" y="0"/>
              </a:moveTo>
              <a:lnTo>
                <a:pt x="2740986" y="158569"/>
              </a:lnTo>
              <a:lnTo>
                <a:pt x="0" y="158569"/>
              </a:lnTo>
              <a:lnTo>
                <a:pt x="0" y="317138"/>
              </a:lnTo>
            </a:path>
          </a:pathLst>
        </a:custGeom>
        <a:no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FBFF40-CFC3-46B3-BEC3-A27EBEF3F366}">
      <dsp:nvSpPr>
        <dsp:cNvPr id="0" name=""/>
        <dsp:cNvSpPr/>
      </dsp:nvSpPr>
      <dsp:spPr>
        <a:xfrm>
          <a:off x="5539806" y="2901871"/>
          <a:ext cx="91440" cy="317138"/>
        </a:xfrm>
        <a:custGeom>
          <a:avLst/>
          <a:gdLst/>
          <a:ahLst/>
          <a:cxnLst/>
          <a:rect l="0" t="0" r="0" b="0"/>
          <a:pathLst>
            <a:path>
              <a:moveTo>
                <a:pt x="45720" y="0"/>
              </a:moveTo>
              <a:lnTo>
                <a:pt x="45720" y="317138"/>
              </a:lnTo>
            </a:path>
          </a:pathLst>
        </a:custGeom>
        <a:no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2918AF-9DF1-4FA7-873A-CA4047C99045}">
      <dsp:nvSpPr>
        <dsp:cNvPr id="0" name=""/>
        <dsp:cNvSpPr/>
      </dsp:nvSpPr>
      <dsp:spPr>
        <a:xfrm>
          <a:off x="5539806" y="1829640"/>
          <a:ext cx="91440" cy="317138"/>
        </a:xfrm>
        <a:custGeom>
          <a:avLst/>
          <a:gdLst/>
          <a:ahLst/>
          <a:cxnLst/>
          <a:rect l="0" t="0" r="0" b="0"/>
          <a:pathLst>
            <a:path>
              <a:moveTo>
                <a:pt x="45720" y="0"/>
              </a:moveTo>
              <a:lnTo>
                <a:pt x="45720" y="317138"/>
              </a:lnTo>
            </a:path>
          </a:pathLst>
        </a:custGeom>
        <a:no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C5ADED-9DD4-4526-92BB-C2D26C97068E}">
      <dsp:nvSpPr>
        <dsp:cNvPr id="0" name=""/>
        <dsp:cNvSpPr/>
      </dsp:nvSpPr>
      <dsp:spPr>
        <a:xfrm>
          <a:off x="5539806" y="757408"/>
          <a:ext cx="91440" cy="317138"/>
        </a:xfrm>
        <a:custGeom>
          <a:avLst/>
          <a:gdLst/>
          <a:ahLst/>
          <a:cxnLst/>
          <a:rect l="0" t="0" r="0" b="0"/>
          <a:pathLst>
            <a:path>
              <a:moveTo>
                <a:pt x="45720" y="0"/>
              </a:moveTo>
              <a:lnTo>
                <a:pt x="45720" y="317138"/>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BA45B1-556F-4891-869A-0C244488F481}">
      <dsp:nvSpPr>
        <dsp:cNvPr id="0" name=""/>
        <dsp:cNvSpPr/>
      </dsp:nvSpPr>
      <dsp:spPr>
        <a:xfrm>
          <a:off x="4830433" y="2316"/>
          <a:ext cx="1510185" cy="7550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MX" sz="2000" kern="1200" dirty="0"/>
            <a:t>Técnicas de búsqueda</a:t>
          </a:r>
          <a:endParaRPr lang="en-IN" sz="2000" kern="1200" dirty="0"/>
        </a:p>
      </dsp:txBody>
      <dsp:txXfrm>
        <a:off x="4830433" y="2316"/>
        <a:ext cx="1510185" cy="755092"/>
      </dsp:txXfrm>
    </dsp:sp>
    <dsp:sp modelId="{CBABFAEC-C8A0-4C0C-B3D4-6ECDD75C883A}">
      <dsp:nvSpPr>
        <dsp:cNvPr id="0" name=""/>
        <dsp:cNvSpPr/>
      </dsp:nvSpPr>
      <dsp:spPr>
        <a:xfrm>
          <a:off x="4830433" y="1074547"/>
          <a:ext cx="1510185" cy="7550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MX" sz="2000" kern="1200" dirty="0"/>
            <a:t>Técnicas aleatorias</a:t>
          </a:r>
          <a:endParaRPr lang="en-IN" sz="2000" kern="1200" dirty="0"/>
        </a:p>
      </dsp:txBody>
      <dsp:txXfrm>
        <a:off x="4830433" y="1074547"/>
        <a:ext cx="1510185" cy="755092"/>
      </dsp:txXfrm>
    </dsp:sp>
    <dsp:sp modelId="{B37CF3A8-CA47-4B8D-9C6C-4A1DB4166AC8}">
      <dsp:nvSpPr>
        <dsp:cNvPr id="0" name=""/>
        <dsp:cNvSpPr/>
      </dsp:nvSpPr>
      <dsp:spPr>
        <a:xfrm>
          <a:off x="4830433" y="2146778"/>
          <a:ext cx="1510185" cy="7550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MX" sz="2000" kern="1200" dirty="0"/>
            <a:t>Técnicas guiadas</a:t>
          </a:r>
          <a:endParaRPr lang="en-IN" sz="2000" kern="1200" dirty="0"/>
        </a:p>
      </dsp:txBody>
      <dsp:txXfrm>
        <a:off x="4830433" y="2146778"/>
        <a:ext cx="1510185" cy="755092"/>
      </dsp:txXfrm>
    </dsp:sp>
    <dsp:sp modelId="{04CB8385-487E-4746-8210-E5950B1300A3}">
      <dsp:nvSpPr>
        <dsp:cNvPr id="0" name=""/>
        <dsp:cNvSpPr/>
      </dsp:nvSpPr>
      <dsp:spPr>
        <a:xfrm>
          <a:off x="4830433" y="3219010"/>
          <a:ext cx="1510185" cy="7550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MX" sz="2000" kern="1200" dirty="0"/>
            <a:t>Computación evolutiva</a:t>
          </a:r>
          <a:endParaRPr lang="en-IN" sz="2000" kern="1200" dirty="0"/>
        </a:p>
      </dsp:txBody>
      <dsp:txXfrm>
        <a:off x="4830433" y="3219010"/>
        <a:ext cx="1510185" cy="755092"/>
      </dsp:txXfrm>
    </dsp:sp>
    <dsp:sp modelId="{12095B1A-E7BC-4D93-A597-14EF03AD2E69}">
      <dsp:nvSpPr>
        <dsp:cNvPr id="0" name=""/>
        <dsp:cNvSpPr/>
      </dsp:nvSpPr>
      <dsp:spPr>
        <a:xfrm>
          <a:off x="2089447" y="4291241"/>
          <a:ext cx="1510185" cy="7550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MX" sz="2000" kern="1200" dirty="0"/>
            <a:t>Estrategias de evolución</a:t>
          </a:r>
          <a:endParaRPr lang="en-IN" sz="2000" kern="1200" dirty="0"/>
        </a:p>
      </dsp:txBody>
      <dsp:txXfrm>
        <a:off x="2089447" y="4291241"/>
        <a:ext cx="1510185" cy="755092"/>
      </dsp:txXfrm>
    </dsp:sp>
    <dsp:sp modelId="{AB94CDEE-4789-448A-8AC3-56E2E23DF5F2}">
      <dsp:nvSpPr>
        <dsp:cNvPr id="0" name=""/>
        <dsp:cNvSpPr/>
      </dsp:nvSpPr>
      <dsp:spPr>
        <a:xfrm>
          <a:off x="3916771" y="4291241"/>
          <a:ext cx="1510185" cy="7550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MX" sz="2000" kern="1200" dirty="0"/>
            <a:t>Programación evolutiva</a:t>
          </a:r>
          <a:endParaRPr lang="en-IN" sz="2000" kern="1200" dirty="0"/>
        </a:p>
      </dsp:txBody>
      <dsp:txXfrm>
        <a:off x="3916771" y="4291241"/>
        <a:ext cx="1510185" cy="755092"/>
      </dsp:txXfrm>
    </dsp:sp>
    <dsp:sp modelId="{4F14EE55-EE2D-4F1E-AA4B-4918C97395C5}">
      <dsp:nvSpPr>
        <dsp:cNvPr id="0" name=""/>
        <dsp:cNvSpPr/>
      </dsp:nvSpPr>
      <dsp:spPr>
        <a:xfrm>
          <a:off x="5744095" y="4291241"/>
          <a:ext cx="1510185" cy="755092"/>
        </a:xfrm>
        <a:prstGeom prst="rect">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MX" sz="2000" kern="1200" dirty="0"/>
            <a:t>Algoritmos genéticos</a:t>
          </a:r>
          <a:endParaRPr lang="en-IN" sz="2000" kern="1200" dirty="0"/>
        </a:p>
      </dsp:txBody>
      <dsp:txXfrm>
        <a:off x="5744095" y="4291241"/>
        <a:ext cx="1510185" cy="755092"/>
      </dsp:txXfrm>
    </dsp:sp>
    <dsp:sp modelId="{513C1582-BDC8-4A1C-9965-40F15BEC38E0}">
      <dsp:nvSpPr>
        <dsp:cNvPr id="0" name=""/>
        <dsp:cNvSpPr/>
      </dsp:nvSpPr>
      <dsp:spPr>
        <a:xfrm>
          <a:off x="7571419" y="4291241"/>
          <a:ext cx="1510185" cy="7550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MX" sz="2000" kern="1200" dirty="0"/>
            <a:t>Programación genética</a:t>
          </a:r>
          <a:endParaRPr lang="en-IN" sz="2000" kern="1200" dirty="0"/>
        </a:p>
      </dsp:txBody>
      <dsp:txXfrm>
        <a:off x="7571419" y="4291241"/>
        <a:ext cx="1510185" cy="755092"/>
      </dsp:txXfrm>
    </dsp:sp>
    <dsp:sp modelId="{DC11014F-7669-49C1-BF50-840D3EBE9181}">
      <dsp:nvSpPr>
        <dsp:cNvPr id="0" name=""/>
        <dsp:cNvSpPr/>
      </dsp:nvSpPr>
      <dsp:spPr>
        <a:xfrm>
          <a:off x="7948966" y="5363473"/>
          <a:ext cx="1510185" cy="755092"/>
        </a:xfrm>
        <a:prstGeom prst="rect">
          <a:avLst/>
        </a:prstGeom>
        <a:noFill/>
        <a:ln w="9525" cap="flat" cmpd="sng" algn="ctr">
          <a:no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6"/>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a:off x="7948966" y="5363473"/>
        <a:ext cx="1510185" cy="75509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Gotham Book" panose="02000604040000020004" pitchFamily="2"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Gotham Book" panose="02000604040000020004" pitchFamily="2" charset="0"/>
              </a:defRPr>
            </a:lvl1pPr>
          </a:lstStyle>
          <a:p>
            <a:fld id="{F70E6571-E41F-2241-99C7-452E955C1064}" type="datetimeFigureOut">
              <a:rPr lang="en-US" smtClean="0"/>
              <a:pPr/>
              <a:t>12/5/2023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Gotham Book" panose="02000604040000020004" pitchFamily="2"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Gotham Book" panose="02000604040000020004" pitchFamily="2" charset="0"/>
              </a:defRPr>
            </a:lvl1pPr>
          </a:lstStyle>
          <a:p>
            <a:fld id="{0140036B-2B78-CA46-B60F-6057652DB51F}" type="slidenum">
              <a:rPr lang="en-US" smtClean="0"/>
              <a:pPr/>
              <a:t>‹#›</a:t>
            </a:fld>
            <a:endParaRPr lang="en-US" dirty="0"/>
          </a:p>
        </p:txBody>
      </p:sp>
    </p:spTree>
    <p:extLst>
      <p:ext uri="{BB962C8B-B14F-4D97-AF65-F5344CB8AC3E}">
        <p14:creationId xmlns:p14="http://schemas.microsoft.com/office/powerpoint/2010/main" val="3681138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Gotham Book" panose="02000604040000020004" pitchFamily="2" charset="0"/>
        <a:ea typeface="+mn-ea"/>
        <a:cs typeface="+mn-cs"/>
      </a:defRPr>
    </a:lvl1pPr>
    <a:lvl2pPr marL="457200" algn="l" defTabSz="914400" rtl="0" eaLnBrk="1" latinLnBrk="0" hangingPunct="1">
      <a:defRPr sz="1200" b="0" i="0" kern="1200">
        <a:solidFill>
          <a:schemeClr val="tx1"/>
        </a:solidFill>
        <a:latin typeface="Gotham Book" panose="02000604040000020004" pitchFamily="2" charset="0"/>
        <a:ea typeface="+mn-ea"/>
        <a:cs typeface="+mn-cs"/>
      </a:defRPr>
    </a:lvl2pPr>
    <a:lvl3pPr marL="914400" algn="l" defTabSz="914400" rtl="0" eaLnBrk="1" latinLnBrk="0" hangingPunct="1">
      <a:defRPr sz="1200" b="0" i="0" kern="1200">
        <a:solidFill>
          <a:schemeClr val="tx1"/>
        </a:solidFill>
        <a:latin typeface="Gotham Book" panose="02000604040000020004" pitchFamily="2" charset="0"/>
        <a:ea typeface="+mn-ea"/>
        <a:cs typeface="+mn-cs"/>
      </a:defRPr>
    </a:lvl3pPr>
    <a:lvl4pPr marL="1371600" algn="l" defTabSz="914400" rtl="0" eaLnBrk="1" latinLnBrk="0" hangingPunct="1">
      <a:defRPr sz="1200" b="0" i="0" kern="1200">
        <a:solidFill>
          <a:schemeClr val="tx1"/>
        </a:solidFill>
        <a:latin typeface="Gotham Book" panose="02000604040000020004" pitchFamily="2" charset="0"/>
        <a:ea typeface="+mn-ea"/>
        <a:cs typeface="+mn-cs"/>
      </a:defRPr>
    </a:lvl4pPr>
    <a:lvl5pPr marL="1828800" algn="l" defTabSz="914400" rtl="0" eaLnBrk="1" latinLnBrk="0" hangingPunct="1">
      <a:defRPr sz="1200" b="0" i="0" kern="1200">
        <a:solidFill>
          <a:schemeClr val="tx1"/>
        </a:solidFill>
        <a:latin typeface="Gotham Book" panose="02000604040000020004"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1.emf"/><Relationship Id="rId4" Type="http://schemas.openxmlformats.org/officeDocument/2006/relationships/image" Target="../media/image5.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media/image1.emf"/><Relationship Id="rId4" Type="http://schemas.openxmlformats.org/officeDocument/2006/relationships/image" Target="../media/image5.sv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F433A83-BC4D-4340-A30E-E4C6AFD4DF2A}"/>
              </a:ext>
            </a:extLst>
          </p:cNvPr>
          <p:cNvSpPr/>
          <p:nvPr userDrawn="1"/>
        </p:nvSpPr>
        <p:spPr>
          <a:xfrm>
            <a:off x="0" y="0"/>
            <a:ext cx="12192000" cy="6858000"/>
          </a:xfrm>
          <a:prstGeom prst="rect">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4" name="Title 1">
            <a:extLst>
              <a:ext uri="{FF2B5EF4-FFF2-40B4-BE49-F238E27FC236}">
                <a16:creationId xmlns:a16="http://schemas.microsoft.com/office/drawing/2014/main" id="{0AE6EF4F-3648-2C42-92E5-80D324FE9FBB}"/>
              </a:ext>
            </a:extLst>
          </p:cNvPr>
          <p:cNvSpPr>
            <a:spLocks noGrp="1"/>
          </p:cNvSpPr>
          <p:nvPr>
            <p:ph type="ctrTitle" hasCustomPrompt="1"/>
          </p:nvPr>
        </p:nvSpPr>
        <p:spPr>
          <a:xfrm>
            <a:off x="1524000" y="2135375"/>
            <a:ext cx="9144000" cy="2387600"/>
          </a:xfrm>
          <a:prstGeom prst="rect">
            <a:avLst/>
          </a:prstGeom>
        </p:spPr>
        <p:txBody>
          <a:bodyPr anchor="b"/>
          <a:lstStyle>
            <a:lvl1pPr algn="ctr">
              <a:defRPr sz="6000" b="0" i="0">
                <a:solidFill>
                  <a:schemeClr val="bg1"/>
                </a:solidFill>
                <a:latin typeface="Gotham Light" panose="02000504020000020004" pitchFamily="2" charset="0"/>
              </a:defRPr>
            </a:lvl1pPr>
          </a:lstStyle>
          <a:p>
            <a:r>
              <a:rPr lang="en-US" dirty="0"/>
              <a:t>PRESENTATION TITLE</a:t>
            </a:r>
          </a:p>
        </p:txBody>
      </p:sp>
      <p:sp>
        <p:nvSpPr>
          <p:cNvPr id="15" name="Subtitle 2">
            <a:extLst>
              <a:ext uri="{FF2B5EF4-FFF2-40B4-BE49-F238E27FC236}">
                <a16:creationId xmlns:a16="http://schemas.microsoft.com/office/drawing/2014/main" id="{61B976D9-82B1-6047-BFC3-F198B3D96617}"/>
              </a:ext>
            </a:extLst>
          </p:cNvPr>
          <p:cNvSpPr>
            <a:spLocks noGrp="1"/>
          </p:cNvSpPr>
          <p:nvPr>
            <p:ph type="subTitle" idx="1" hasCustomPrompt="1"/>
          </p:nvPr>
        </p:nvSpPr>
        <p:spPr>
          <a:xfrm>
            <a:off x="1524000" y="4615050"/>
            <a:ext cx="9144000" cy="1655762"/>
          </a:xfrm>
          <a:prstGeom prst="rect">
            <a:avLst/>
          </a:prstGeom>
        </p:spPr>
        <p:txBody>
          <a:bodyPr>
            <a:normAutofit/>
          </a:bodyPr>
          <a:lstStyle>
            <a:lvl1pPr marL="0" indent="0" algn="ctr">
              <a:buNone/>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pic>
        <p:nvPicPr>
          <p:cNvPr id="17" name="Picture 16">
            <a:extLst>
              <a:ext uri="{FF2B5EF4-FFF2-40B4-BE49-F238E27FC236}">
                <a16:creationId xmlns:a16="http://schemas.microsoft.com/office/drawing/2014/main" id="{004B23B8-49D4-324A-8807-D58C50BBFC33}"/>
              </a:ext>
            </a:extLst>
          </p:cNvPr>
          <p:cNvPicPr>
            <a:picLocks noChangeAspect="1"/>
          </p:cNvPicPr>
          <p:nvPr userDrawn="1"/>
        </p:nvPicPr>
        <p:blipFill>
          <a:blip r:embed="rId2"/>
          <a:stretch>
            <a:fillRect/>
          </a:stretch>
        </p:blipFill>
        <p:spPr>
          <a:xfrm>
            <a:off x="10247565" y="441960"/>
            <a:ext cx="1419860" cy="198120"/>
          </a:xfrm>
          <a:prstGeom prst="rect">
            <a:avLst/>
          </a:prstGeom>
        </p:spPr>
      </p:pic>
      <p:sp>
        <p:nvSpPr>
          <p:cNvPr id="18" name="Rectangle 17">
            <a:extLst>
              <a:ext uri="{FF2B5EF4-FFF2-40B4-BE49-F238E27FC236}">
                <a16:creationId xmlns:a16="http://schemas.microsoft.com/office/drawing/2014/main" id="{B9224A98-BF59-ED44-8FA8-ACF44519BA8B}"/>
              </a:ext>
            </a:extLst>
          </p:cNvPr>
          <p:cNvSpPr>
            <a:spLocks/>
          </p:cNvSpPr>
          <p:nvPr userDrawn="1"/>
        </p:nvSpPr>
        <p:spPr>
          <a:xfrm>
            <a:off x="8535850" y="6603955"/>
            <a:ext cx="3131627" cy="200055"/>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700" b="0" i="0" kern="1200" dirty="0">
                <a:solidFill>
                  <a:schemeClr val="bg1"/>
                </a:solidFill>
                <a:latin typeface="Gotham Book" panose="02000604040000020004" pitchFamily="2" charset="0"/>
                <a:cs typeface="Arial" panose="020B0604020202020204" pitchFamily="34" charset="0"/>
              </a:rPr>
              <a:t>Copyright © 2019 HCL Technologies Limited  |  www.hcltechsw.com</a:t>
            </a:r>
          </a:p>
        </p:txBody>
      </p:sp>
      <p:cxnSp>
        <p:nvCxnSpPr>
          <p:cNvPr id="19" name="Straight Connector 18">
            <a:extLst>
              <a:ext uri="{FF2B5EF4-FFF2-40B4-BE49-F238E27FC236}">
                <a16:creationId xmlns:a16="http://schemas.microsoft.com/office/drawing/2014/main" id="{E805F5FE-27A1-1D4A-B258-7311732C70B2}"/>
              </a:ext>
            </a:extLst>
          </p:cNvPr>
          <p:cNvCxnSpPr/>
          <p:nvPr userDrawn="1"/>
        </p:nvCxnSpPr>
        <p:spPr>
          <a:xfrm>
            <a:off x="8738910" y="6539947"/>
            <a:ext cx="2928567"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E3FB05FF-E113-994E-9BA3-4A7315D905BC}"/>
              </a:ext>
            </a:extLst>
          </p:cNvPr>
          <p:cNvGrpSpPr/>
          <p:nvPr userDrawn="1"/>
        </p:nvGrpSpPr>
        <p:grpSpPr>
          <a:xfrm rot="2702539">
            <a:off x="85663" y="-1193650"/>
            <a:ext cx="4574411" cy="5135931"/>
            <a:chOff x="-2961069" y="-2002969"/>
            <a:chExt cx="7060959" cy="6636962"/>
          </a:xfrm>
        </p:grpSpPr>
        <p:sp>
          <p:nvSpPr>
            <p:cNvPr id="22" name="Triangle 21">
              <a:extLst>
                <a:ext uri="{FF2B5EF4-FFF2-40B4-BE49-F238E27FC236}">
                  <a16:creationId xmlns:a16="http://schemas.microsoft.com/office/drawing/2014/main" id="{13B8BFDB-8B43-C449-BC50-1B71E6090875}"/>
                </a:ext>
              </a:extLst>
            </p:cNvPr>
            <p:cNvSpPr/>
            <p:nvPr userDrawn="1"/>
          </p:nvSpPr>
          <p:spPr>
            <a:xfrm rot="2701197">
              <a:off x="-3002035" y="-1962003"/>
              <a:ext cx="6636962" cy="6555030"/>
            </a:xfrm>
            <a:prstGeom prst="triangle">
              <a:avLst>
                <a:gd name="adj" fmla="val 50938"/>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23" name="Triangle 22">
              <a:extLst>
                <a:ext uri="{FF2B5EF4-FFF2-40B4-BE49-F238E27FC236}">
                  <a16:creationId xmlns:a16="http://schemas.microsoft.com/office/drawing/2014/main" id="{82806709-0A15-2B44-8AA9-672F1B78C959}"/>
                </a:ext>
              </a:extLst>
            </p:cNvPr>
            <p:cNvSpPr/>
            <p:nvPr userDrawn="1"/>
          </p:nvSpPr>
          <p:spPr>
            <a:xfrm rot="2113422">
              <a:off x="-2639211" y="-1087798"/>
              <a:ext cx="6739101" cy="5179757"/>
            </a:xfrm>
            <a:prstGeom prst="triangl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pic>
        <p:nvPicPr>
          <p:cNvPr id="2" name="Picture 1">
            <a:extLst>
              <a:ext uri="{FF2B5EF4-FFF2-40B4-BE49-F238E27FC236}">
                <a16:creationId xmlns:a16="http://schemas.microsoft.com/office/drawing/2014/main" id="{79DC8647-5283-634E-9C6D-9C3F13999EE1}"/>
              </a:ext>
            </a:extLst>
          </p:cNvPr>
          <p:cNvPicPr>
            <a:picLocks noChangeAspect="1"/>
          </p:cNvPicPr>
          <p:nvPr userDrawn="1"/>
        </p:nvPicPr>
        <p:blipFill>
          <a:blip r:embed="rId3"/>
          <a:stretch>
            <a:fillRect/>
          </a:stretch>
        </p:blipFill>
        <p:spPr>
          <a:xfrm>
            <a:off x="9602255" y="6139582"/>
            <a:ext cx="2047240" cy="198120"/>
          </a:xfrm>
          <a:prstGeom prst="rect">
            <a:avLst/>
          </a:prstGeom>
        </p:spPr>
      </p:pic>
    </p:spTree>
    <p:extLst>
      <p:ext uri="{BB962C8B-B14F-4D97-AF65-F5344CB8AC3E}">
        <p14:creationId xmlns:p14="http://schemas.microsoft.com/office/powerpoint/2010/main" val="622260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ptop scree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C142E7F-34B3-2F4F-A8AE-C63BA8861D2A}"/>
              </a:ext>
            </a:extLst>
          </p:cNvPr>
          <p:cNvSpPr/>
          <p:nvPr userDrawn="1"/>
        </p:nvSpPr>
        <p:spPr>
          <a:xfrm rot="10800000">
            <a:off x="0" y="0"/>
            <a:ext cx="4507992" cy="6858000"/>
          </a:xfrm>
          <a:prstGeom prst="rect">
            <a:avLst/>
          </a:prstGeom>
          <a:gradFill>
            <a:gsLst>
              <a:gs pos="0">
                <a:srgbClr val="0477C3"/>
              </a:gs>
              <a:gs pos="99000">
                <a:srgbClr val="26B5F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9" name="Picture 8">
            <a:extLst>
              <a:ext uri="{FF2B5EF4-FFF2-40B4-BE49-F238E27FC236}">
                <a16:creationId xmlns:a16="http://schemas.microsoft.com/office/drawing/2014/main" id="{1F99DE48-9044-D64A-861E-5735E1D543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44168" y="2120308"/>
            <a:ext cx="3937314" cy="3389970"/>
          </a:xfrm>
          <a:prstGeom prst="rect">
            <a:avLst/>
          </a:prstGeom>
        </p:spPr>
      </p:pic>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1269351" y="428093"/>
            <a:ext cx="3096767" cy="1359143"/>
          </a:xfrm>
          <a:prstGeom prst="rect">
            <a:avLst/>
          </a:prstGeom>
        </p:spPr>
        <p:txBody>
          <a:bodyPr>
            <a:normAutofit/>
          </a:bodyPr>
          <a:lstStyle>
            <a:lvl1pPr>
              <a:defRPr sz="3200">
                <a:solidFill>
                  <a:schemeClr val="bg1"/>
                </a:solidFill>
                <a:latin typeface="Gotham Book" panose="02000604040000020004" pitchFamily="2" charset="0"/>
              </a:defRPr>
            </a:lvl1pPr>
          </a:lstStyle>
          <a:p>
            <a:r>
              <a:rPr lang="en-US" dirty="0"/>
              <a:t>Section divider title</a:t>
            </a:r>
            <a:br>
              <a:rPr lang="en-US" dirty="0"/>
            </a:br>
            <a:r>
              <a:rPr lang="en-US" dirty="0"/>
              <a:t>goes here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1552074" y="2358940"/>
            <a:ext cx="3507607" cy="2076702"/>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 / Image</a:t>
            </a:r>
          </a:p>
        </p:txBody>
      </p:sp>
    </p:spTree>
    <p:extLst>
      <p:ext uri="{BB962C8B-B14F-4D97-AF65-F5344CB8AC3E}">
        <p14:creationId xmlns:p14="http://schemas.microsoft.com/office/powerpoint/2010/main" val="1145398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placeholder 2">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0392892-F5D9-5F44-BDC2-F2DF78DD650C}"/>
              </a:ext>
            </a:extLst>
          </p:cNvPr>
          <p:cNvSpPr/>
          <p:nvPr userDrawn="1"/>
        </p:nvSpPr>
        <p:spPr>
          <a:xfrm rot="10800000">
            <a:off x="6941126" y="0"/>
            <a:ext cx="5250874" cy="6425328"/>
          </a:xfrm>
          <a:prstGeom prst="rect">
            <a:avLst/>
          </a:prstGeom>
          <a:gradFill>
            <a:gsLst>
              <a:gs pos="0">
                <a:srgbClr val="0477C3"/>
              </a:gs>
              <a:gs pos="99000">
                <a:srgbClr val="26B5F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indent="-228600" algn="ctr">
              <a:lnSpc>
                <a:spcPct val="90000"/>
              </a:lnSpc>
              <a:spcBef>
                <a:spcPts val="1000"/>
              </a:spcBef>
              <a:buFont typeface="Arial" panose="020B0604020202020204" pitchFamily="34" charset="0"/>
              <a:buChar char="•"/>
            </a:pPr>
            <a:endParaRPr lang="en-US" b="0" i="0" dirty="0">
              <a:latin typeface="Gotham Book" panose="02000604040000020004" pitchFamily="2" charset="0"/>
            </a:endParaRPr>
          </a:p>
        </p:txBody>
      </p:sp>
      <p:cxnSp>
        <p:nvCxnSpPr>
          <p:cNvPr id="19" name="Straight Connector 18">
            <a:extLst>
              <a:ext uri="{FF2B5EF4-FFF2-40B4-BE49-F238E27FC236}">
                <a16:creationId xmlns:a16="http://schemas.microsoft.com/office/drawing/2014/main" id="{61253F1B-9CC9-C942-B6ED-6F1522386769}"/>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9" name="Slide Number Placeholder 5">
            <a:extLst>
              <a:ext uri="{FF2B5EF4-FFF2-40B4-BE49-F238E27FC236}">
                <a16:creationId xmlns:a16="http://schemas.microsoft.com/office/drawing/2014/main" id="{5A3EA080-0E09-C348-B650-FDB0D89EDA77}"/>
              </a:ext>
            </a:extLst>
          </p:cNvPr>
          <p:cNvSpPr txBox="1">
            <a:spLocks/>
          </p:cNvSpPr>
          <p:nvPr userDrawn="1"/>
        </p:nvSpPr>
        <p:spPr>
          <a:xfrm>
            <a:off x="7153100" y="6460760"/>
            <a:ext cx="2743200" cy="365125"/>
          </a:xfrm>
          <a:prstGeom prst="rect">
            <a:avLst/>
          </a:prstGeom>
        </p:spPr>
        <p:txBody>
          <a:bodyPr anchor="ctr"/>
          <a:lstStyle>
            <a:defPPr>
              <a:defRPr lang="en-US"/>
            </a:defPPr>
            <a:lvl1pPr marL="0" algn="l" defTabSz="914400" rtl="0" eaLnBrk="1" latinLnBrk="0" hangingPunct="1">
              <a:defRPr sz="1000" kern="1200">
                <a:solidFill>
                  <a:schemeClr val="accent6">
                    <a:lumMod val="75000"/>
                  </a:schemeClr>
                </a:solidFill>
                <a:latin typeface="Roboto Condensed Light" panose="02000000000000000000" pitchFamily="2" charset="0"/>
                <a:ea typeface="Roboto Condensed Light"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A7FBD2F-A8A0-4A65-8B46-0BC9A0FFCE15}" type="slidenum">
              <a:rPr lang="en-US" sz="1000" b="0" i="0" smtClean="0">
                <a:solidFill>
                  <a:schemeClr val="tx2"/>
                </a:solidFill>
                <a:latin typeface="Gotham Book" panose="02000604040000020004" pitchFamily="2" charset="0"/>
              </a:rPr>
              <a:pPr algn="r"/>
              <a:t>‹#›</a:t>
            </a:fld>
            <a:endParaRPr lang="en-US" sz="1000" b="0" i="0" dirty="0">
              <a:solidFill>
                <a:schemeClr val="tx2"/>
              </a:solidFill>
              <a:latin typeface="Gotham Book" panose="02000604040000020004" pitchFamily="2" charset="0"/>
            </a:endParaRPr>
          </a:p>
        </p:txBody>
      </p:sp>
      <p:cxnSp>
        <p:nvCxnSpPr>
          <p:cNvPr id="30" name="Straight Connector 29">
            <a:extLst>
              <a:ext uri="{FF2B5EF4-FFF2-40B4-BE49-F238E27FC236}">
                <a16:creationId xmlns:a16="http://schemas.microsoft.com/office/drawing/2014/main" id="{C69A7212-7EBC-7849-9AB6-F58291314B75}"/>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2A6CD877-6BD5-5146-811B-E116C9816112}"/>
              </a:ext>
            </a:extLst>
          </p:cNvPr>
          <p:cNvGrpSpPr/>
          <p:nvPr userDrawn="1"/>
        </p:nvGrpSpPr>
        <p:grpSpPr>
          <a:xfrm>
            <a:off x="0" y="5974464"/>
            <a:ext cx="901960" cy="883534"/>
            <a:chOff x="0" y="5974464"/>
            <a:chExt cx="901960" cy="883534"/>
          </a:xfrm>
        </p:grpSpPr>
        <p:sp>
          <p:nvSpPr>
            <p:cNvPr id="32" name="Rectangle 31">
              <a:extLst>
                <a:ext uri="{FF2B5EF4-FFF2-40B4-BE49-F238E27FC236}">
                  <a16:creationId xmlns:a16="http://schemas.microsoft.com/office/drawing/2014/main" id="{28403294-C6E0-2D44-8F53-6CAA5FED1A6D}"/>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3" name="Triangle 32">
              <a:extLst>
                <a:ext uri="{FF2B5EF4-FFF2-40B4-BE49-F238E27FC236}">
                  <a16:creationId xmlns:a16="http://schemas.microsoft.com/office/drawing/2014/main" id="{2284BF9A-B9EA-EF40-BABF-1BB7AA2AB840}"/>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4" name="Triangle 33">
              <a:extLst>
                <a:ext uri="{FF2B5EF4-FFF2-40B4-BE49-F238E27FC236}">
                  <a16:creationId xmlns:a16="http://schemas.microsoft.com/office/drawing/2014/main" id="{2237FA58-C3D2-5340-B0AE-CF9A28384C71}"/>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4" name="Picture Placeholder 3">
            <a:extLst>
              <a:ext uri="{FF2B5EF4-FFF2-40B4-BE49-F238E27FC236}">
                <a16:creationId xmlns:a16="http://schemas.microsoft.com/office/drawing/2014/main" id="{FAB081F2-290B-8040-A9D8-5DDAEAA40307}"/>
              </a:ext>
            </a:extLst>
          </p:cNvPr>
          <p:cNvSpPr>
            <a:spLocks noGrp="1"/>
          </p:cNvSpPr>
          <p:nvPr>
            <p:ph type="pic" sz="quarter" idx="10"/>
          </p:nvPr>
        </p:nvSpPr>
        <p:spPr>
          <a:xfrm>
            <a:off x="6940550" y="0"/>
            <a:ext cx="5251450" cy="6424613"/>
          </a:xfrm>
          <a:prstGeom prst="rect">
            <a:avLst/>
          </a:prstGeom>
        </p:spPr>
        <p:txBody>
          <a:bodyPr/>
          <a:lstStyle>
            <a:lvl1pPr>
              <a:defRPr sz="2000">
                <a:latin typeface="Gotham Book" panose="02000604040000020004" pitchFamily="2" charset="0"/>
              </a:defRPr>
            </a:lvl1pPr>
          </a:lstStyle>
          <a:p>
            <a:endParaRPr lang="en-US"/>
          </a:p>
        </p:txBody>
      </p:sp>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153100" y="275225"/>
            <a:ext cx="3096767" cy="1359143"/>
          </a:xfrm>
          <a:prstGeom prst="rect">
            <a:avLst/>
          </a:prstGeom>
        </p:spPr>
        <p:txBody>
          <a:bodyPr>
            <a:normAutofit/>
          </a:bodyPr>
          <a:lstStyle>
            <a:lvl1pPr algn="l">
              <a:defRPr sz="3200">
                <a:solidFill>
                  <a:schemeClr val="bg1"/>
                </a:solidFill>
                <a:latin typeface="Gotham Book" panose="02000604040000020004" pitchFamily="2" charset="0"/>
              </a:defRPr>
            </a:lvl1pPr>
          </a:lstStyle>
          <a:p>
            <a:r>
              <a:rPr lang="en-US" dirty="0"/>
              <a:t>Section divider title</a:t>
            </a:r>
          </a:p>
        </p:txBody>
      </p:sp>
      <p:pic>
        <p:nvPicPr>
          <p:cNvPr id="14" name="Picture 13">
            <a:extLst>
              <a:ext uri="{FF2B5EF4-FFF2-40B4-BE49-F238E27FC236}">
                <a16:creationId xmlns:a16="http://schemas.microsoft.com/office/drawing/2014/main" id="{EE6E6AE8-F3B6-BE45-9AF8-4034FBF3C10B}"/>
              </a:ext>
            </a:extLst>
          </p:cNvPr>
          <p:cNvPicPr>
            <a:picLocks noChangeAspect="1"/>
          </p:cNvPicPr>
          <p:nvPr userDrawn="1"/>
        </p:nvPicPr>
        <p:blipFill>
          <a:blip r:embed="rId2"/>
          <a:stretch>
            <a:fillRect/>
          </a:stretch>
        </p:blipFill>
        <p:spPr>
          <a:xfrm>
            <a:off x="10257118" y="6580923"/>
            <a:ext cx="1574800" cy="152400"/>
          </a:xfrm>
          <a:prstGeom prst="rect">
            <a:avLst/>
          </a:prstGeom>
        </p:spPr>
      </p:pic>
      <p:sp>
        <p:nvSpPr>
          <p:cNvPr id="16" name="Rectangle 15">
            <a:extLst>
              <a:ext uri="{FF2B5EF4-FFF2-40B4-BE49-F238E27FC236}">
                <a16:creationId xmlns:a16="http://schemas.microsoft.com/office/drawing/2014/main" id="{02B25F46-9957-E047-85CF-3D2BB4F32566}"/>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573425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members -1">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6815201-70D3-7446-96BD-46D1F53DE61F}"/>
              </a:ext>
            </a:extLst>
          </p:cNvPr>
          <p:cNvSpPr/>
          <p:nvPr userDrawn="1"/>
        </p:nvSpPr>
        <p:spPr>
          <a:xfrm>
            <a:off x="1" y="0"/>
            <a:ext cx="12192000" cy="6858000"/>
          </a:xfrm>
          <a:prstGeom prst="rect">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9" name="AutoShape 3">
            <a:extLst>
              <a:ext uri="{FF2B5EF4-FFF2-40B4-BE49-F238E27FC236}">
                <a16:creationId xmlns:a16="http://schemas.microsoft.com/office/drawing/2014/main" id="{29235D63-69DF-4D4A-B870-8214AAA0DCCB}"/>
              </a:ext>
            </a:extLst>
          </p:cNvPr>
          <p:cNvSpPr>
            <a:spLocks noChangeAspect="1" noChangeArrowheads="1" noTextEdit="1"/>
          </p:cNvSpPr>
          <p:nvPr/>
        </p:nvSpPr>
        <p:spPr bwMode="auto">
          <a:xfrm flipH="1">
            <a:off x="3740150" y="0"/>
            <a:ext cx="3046413" cy="702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0" i="0" dirty="0">
              <a:latin typeface="Gotham Book" panose="02000604040000020004" pitchFamily="2" charset="0"/>
            </a:endParaRPr>
          </a:p>
        </p:txBody>
      </p:sp>
      <p:sp>
        <p:nvSpPr>
          <p:cNvPr id="22" name="Freeform 7">
            <a:extLst>
              <a:ext uri="{FF2B5EF4-FFF2-40B4-BE49-F238E27FC236}">
                <a16:creationId xmlns:a16="http://schemas.microsoft.com/office/drawing/2014/main" id="{67EAE8C1-D547-0844-89AA-1696BFCCB7B8}"/>
              </a:ext>
            </a:extLst>
          </p:cNvPr>
          <p:cNvSpPr>
            <a:spLocks/>
          </p:cNvSpPr>
          <p:nvPr/>
        </p:nvSpPr>
        <p:spPr bwMode="auto">
          <a:xfrm flipH="1">
            <a:off x="4902083" y="-1627"/>
            <a:ext cx="1430447" cy="3322717"/>
          </a:xfrm>
          <a:custGeom>
            <a:avLst/>
            <a:gdLst>
              <a:gd name="T0" fmla="*/ 879 w 607"/>
              <a:gd name="T1" fmla="*/ 0 h 1413"/>
              <a:gd name="T2" fmla="*/ 879 w 607"/>
              <a:gd name="T3" fmla="*/ 0 h 1413"/>
              <a:gd name="T4" fmla="*/ 0 w 607"/>
              <a:gd name="T5" fmla="*/ 2042 h 1413"/>
              <a:gd name="T6" fmla="*/ 0 w 607"/>
              <a:gd name="T7" fmla="*/ 2042 h 1413"/>
              <a:gd name="T8" fmla="*/ 879 w 607"/>
              <a:gd name="T9" fmla="*/ 0 h 14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7" h="1413">
                <a:moveTo>
                  <a:pt x="607" y="0"/>
                </a:moveTo>
                <a:cubicBezTo>
                  <a:pt x="607" y="0"/>
                  <a:pt x="607" y="0"/>
                  <a:pt x="607" y="0"/>
                </a:cubicBezTo>
                <a:cubicBezTo>
                  <a:pt x="233" y="355"/>
                  <a:pt x="0" y="857"/>
                  <a:pt x="0" y="1413"/>
                </a:cubicBezTo>
                <a:cubicBezTo>
                  <a:pt x="0" y="1413"/>
                  <a:pt x="0" y="1413"/>
                  <a:pt x="0" y="1413"/>
                </a:cubicBezTo>
                <a:cubicBezTo>
                  <a:pt x="0" y="857"/>
                  <a:pt x="233" y="355"/>
                  <a:pt x="607" y="0"/>
                </a:cubicBezTo>
              </a:path>
            </a:pathLst>
          </a:custGeom>
          <a:solidFill>
            <a:srgbClr val="F7B3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0" i="0" dirty="0">
              <a:latin typeface="Gotham Book" panose="02000604040000020004" pitchFamily="2" charset="0"/>
            </a:endParaRPr>
          </a:p>
        </p:txBody>
      </p:sp>
      <p:sp>
        <p:nvSpPr>
          <p:cNvPr id="85" name="Picture Placeholder 2">
            <a:extLst>
              <a:ext uri="{FF2B5EF4-FFF2-40B4-BE49-F238E27FC236}">
                <a16:creationId xmlns:a16="http://schemas.microsoft.com/office/drawing/2014/main" id="{D411BEF5-7FFC-064C-BAA4-E0A9C3564894}"/>
              </a:ext>
            </a:extLst>
          </p:cNvPr>
          <p:cNvSpPr>
            <a:spLocks noGrp="1"/>
          </p:cNvSpPr>
          <p:nvPr>
            <p:ph type="pic" sz="quarter" idx="19"/>
          </p:nvPr>
        </p:nvSpPr>
        <p:spPr>
          <a:xfrm>
            <a:off x="1429711" y="1748952"/>
            <a:ext cx="1296988" cy="1298575"/>
          </a:xfrm>
          <a:prstGeom prst="rect">
            <a:avLst/>
          </a:prstGeom>
        </p:spPr>
        <p:txBody>
          <a:bodyPr>
            <a:normAutofit/>
          </a:bodyPr>
          <a:lstStyle>
            <a:lvl1pPr>
              <a:defRPr sz="2400" b="0" i="0">
                <a:latin typeface="Gotham Book" panose="02000604040000020004" pitchFamily="2" charset="0"/>
              </a:defRPr>
            </a:lvl1pPr>
          </a:lstStyle>
          <a:p>
            <a:endParaRPr lang="en-US" dirty="0"/>
          </a:p>
        </p:txBody>
      </p:sp>
      <p:sp>
        <p:nvSpPr>
          <p:cNvPr id="4" name="Text Placeholder 3">
            <a:extLst>
              <a:ext uri="{FF2B5EF4-FFF2-40B4-BE49-F238E27FC236}">
                <a16:creationId xmlns:a16="http://schemas.microsoft.com/office/drawing/2014/main" id="{A8CB1FFB-3763-8449-891A-ABFEB37D865E}"/>
              </a:ext>
            </a:extLst>
          </p:cNvPr>
          <p:cNvSpPr>
            <a:spLocks noGrp="1"/>
          </p:cNvSpPr>
          <p:nvPr>
            <p:ph type="body" sz="quarter" idx="25" hasCustomPrompt="1"/>
          </p:nvPr>
        </p:nvSpPr>
        <p:spPr>
          <a:xfrm>
            <a:off x="844911" y="3114151"/>
            <a:ext cx="2439639" cy="791870"/>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IDIR </a:t>
            </a:r>
            <a:r>
              <a:rPr lang="en-US" dirty="0" err="1"/>
              <a:t>Hillali</a:t>
            </a:r>
            <a:br>
              <a:rPr lang="en-US" dirty="0"/>
            </a:br>
            <a:r>
              <a:rPr lang="en-US" dirty="0"/>
              <a:t>Director of Innovation</a:t>
            </a:r>
          </a:p>
          <a:p>
            <a:pPr lvl="0"/>
            <a:r>
              <a:rPr lang="en-US" dirty="0"/>
              <a:t>1 year with </a:t>
            </a:r>
            <a:r>
              <a:rPr lang="en-US" dirty="0" err="1"/>
              <a:t>Uncia</a:t>
            </a:r>
            <a:endParaRPr lang="en-US" dirty="0"/>
          </a:p>
        </p:txBody>
      </p:sp>
      <p:sp>
        <p:nvSpPr>
          <p:cNvPr id="37" name="Picture Placeholder 2">
            <a:extLst>
              <a:ext uri="{FF2B5EF4-FFF2-40B4-BE49-F238E27FC236}">
                <a16:creationId xmlns:a16="http://schemas.microsoft.com/office/drawing/2014/main" id="{D838A75C-BCD8-BA4B-8B52-F5A18ECC00B1}"/>
              </a:ext>
            </a:extLst>
          </p:cNvPr>
          <p:cNvSpPr>
            <a:spLocks noGrp="1"/>
          </p:cNvSpPr>
          <p:nvPr>
            <p:ph type="pic" sz="quarter" idx="26"/>
          </p:nvPr>
        </p:nvSpPr>
        <p:spPr>
          <a:xfrm>
            <a:off x="4002581" y="1748952"/>
            <a:ext cx="1296988" cy="1298575"/>
          </a:xfrm>
          <a:prstGeom prst="rect">
            <a:avLst/>
          </a:prstGeom>
        </p:spPr>
        <p:txBody>
          <a:bodyPr>
            <a:normAutofit/>
          </a:bodyPr>
          <a:lstStyle>
            <a:lvl1pPr>
              <a:defRPr sz="2400" b="0" i="0">
                <a:latin typeface="Gotham Book" panose="02000604040000020004" pitchFamily="2" charset="0"/>
              </a:defRPr>
            </a:lvl1pPr>
          </a:lstStyle>
          <a:p>
            <a:endParaRPr lang="en-US" dirty="0"/>
          </a:p>
        </p:txBody>
      </p:sp>
      <p:sp>
        <p:nvSpPr>
          <p:cNvPr id="38" name="Text Placeholder 3">
            <a:extLst>
              <a:ext uri="{FF2B5EF4-FFF2-40B4-BE49-F238E27FC236}">
                <a16:creationId xmlns:a16="http://schemas.microsoft.com/office/drawing/2014/main" id="{5DA0D758-9070-B948-AEE8-A9D09B831AF0}"/>
              </a:ext>
            </a:extLst>
          </p:cNvPr>
          <p:cNvSpPr>
            <a:spLocks noGrp="1"/>
          </p:cNvSpPr>
          <p:nvPr>
            <p:ph type="body" sz="quarter" idx="27" hasCustomPrompt="1"/>
          </p:nvPr>
        </p:nvSpPr>
        <p:spPr>
          <a:xfrm>
            <a:off x="3417781" y="3114151"/>
            <a:ext cx="2439639" cy="791870"/>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AMI </a:t>
            </a:r>
            <a:r>
              <a:rPr lang="en-US" dirty="0" err="1"/>
              <a:t>Ghiya</a:t>
            </a:r>
            <a:br>
              <a:rPr lang="en-US" dirty="0"/>
            </a:br>
            <a:r>
              <a:rPr lang="en-US" dirty="0"/>
              <a:t>UX / UI Design</a:t>
            </a:r>
          </a:p>
          <a:p>
            <a:pPr lvl="0"/>
            <a:r>
              <a:rPr lang="en-US" dirty="0"/>
              <a:t>3 months with </a:t>
            </a:r>
            <a:r>
              <a:rPr lang="en-US" dirty="0" err="1"/>
              <a:t>Uncia</a:t>
            </a:r>
            <a:endParaRPr lang="en-US" dirty="0"/>
          </a:p>
        </p:txBody>
      </p:sp>
      <p:sp>
        <p:nvSpPr>
          <p:cNvPr id="39" name="Picture Placeholder 2">
            <a:extLst>
              <a:ext uri="{FF2B5EF4-FFF2-40B4-BE49-F238E27FC236}">
                <a16:creationId xmlns:a16="http://schemas.microsoft.com/office/drawing/2014/main" id="{3CAE1BE6-2371-DC45-9C68-6A0DDF0D498C}"/>
              </a:ext>
            </a:extLst>
          </p:cNvPr>
          <p:cNvSpPr>
            <a:spLocks noGrp="1"/>
          </p:cNvSpPr>
          <p:nvPr>
            <p:ph type="pic" sz="quarter" idx="28"/>
          </p:nvPr>
        </p:nvSpPr>
        <p:spPr>
          <a:xfrm>
            <a:off x="6548558" y="1748952"/>
            <a:ext cx="1296988" cy="1298575"/>
          </a:xfrm>
          <a:prstGeom prst="rect">
            <a:avLst/>
          </a:prstGeom>
        </p:spPr>
        <p:txBody>
          <a:bodyPr>
            <a:normAutofit/>
          </a:bodyPr>
          <a:lstStyle>
            <a:lvl1pPr>
              <a:defRPr sz="2400" b="0" i="0">
                <a:latin typeface="Gotham Book" panose="02000604040000020004" pitchFamily="2" charset="0"/>
              </a:defRPr>
            </a:lvl1pPr>
          </a:lstStyle>
          <a:p>
            <a:endParaRPr lang="en-US" dirty="0"/>
          </a:p>
        </p:txBody>
      </p:sp>
      <p:sp>
        <p:nvSpPr>
          <p:cNvPr id="40" name="Text Placeholder 3">
            <a:extLst>
              <a:ext uri="{FF2B5EF4-FFF2-40B4-BE49-F238E27FC236}">
                <a16:creationId xmlns:a16="http://schemas.microsoft.com/office/drawing/2014/main" id="{1886DB8F-5135-EB43-A091-F7AC8BD9ABA7}"/>
              </a:ext>
            </a:extLst>
          </p:cNvPr>
          <p:cNvSpPr>
            <a:spLocks noGrp="1"/>
          </p:cNvSpPr>
          <p:nvPr>
            <p:ph type="body" sz="quarter" idx="29" hasCustomPrompt="1"/>
          </p:nvPr>
        </p:nvSpPr>
        <p:spPr>
          <a:xfrm>
            <a:off x="5963758" y="3114151"/>
            <a:ext cx="2439639" cy="791870"/>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Name</a:t>
            </a:r>
            <a:br>
              <a:rPr lang="en-US" dirty="0"/>
            </a:br>
            <a:r>
              <a:rPr lang="en-US" dirty="0"/>
              <a:t>Designation</a:t>
            </a:r>
          </a:p>
          <a:p>
            <a:pPr lvl="0"/>
            <a:r>
              <a:rPr lang="en-US" dirty="0"/>
              <a:t>Additional information</a:t>
            </a:r>
          </a:p>
        </p:txBody>
      </p:sp>
      <p:sp>
        <p:nvSpPr>
          <p:cNvPr id="41" name="Picture Placeholder 2">
            <a:extLst>
              <a:ext uri="{FF2B5EF4-FFF2-40B4-BE49-F238E27FC236}">
                <a16:creationId xmlns:a16="http://schemas.microsoft.com/office/drawing/2014/main" id="{17DE51E7-51C2-0C40-90D3-B729826B2FD1}"/>
              </a:ext>
            </a:extLst>
          </p:cNvPr>
          <p:cNvSpPr>
            <a:spLocks noGrp="1"/>
          </p:cNvSpPr>
          <p:nvPr>
            <p:ph type="pic" sz="quarter" idx="30"/>
          </p:nvPr>
        </p:nvSpPr>
        <p:spPr>
          <a:xfrm>
            <a:off x="9121428" y="1748952"/>
            <a:ext cx="1296988" cy="1298575"/>
          </a:xfrm>
          <a:prstGeom prst="rect">
            <a:avLst/>
          </a:prstGeom>
        </p:spPr>
        <p:txBody>
          <a:bodyPr>
            <a:normAutofit/>
          </a:bodyPr>
          <a:lstStyle>
            <a:lvl1pPr>
              <a:defRPr sz="2400" b="0" i="0">
                <a:latin typeface="Gotham Book" panose="02000604040000020004" pitchFamily="2" charset="0"/>
              </a:defRPr>
            </a:lvl1pPr>
          </a:lstStyle>
          <a:p>
            <a:endParaRPr lang="en-US" dirty="0"/>
          </a:p>
        </p:txBody>
      </p:sp>
      <p:sp>
        <p:nvSpPr>
          <p:cNvPr id="42" name="Text Placeholder 3">
            <a:extLst>
              <a:ext uri="{FF2B5EF4-FFF2-40B4-BE49-F238E27FC236}">
                <a16:creationId xmlns:a16="http://schemas.microsoft.com/office/drawing/2014/main" id="{5F40BFF3-6947-0B4D-8934-AD79C976A1DD}"/>
              </a:ext>
            </a:extLst>
          </p:cNvPr>
          <p:cNvSpPr>
            <a:spLocks noGrp="1"/>
          </p:cNvSpPr>
          <p:nvPr>
            <p:ph type="body" sz="quarter" idx="31" hasCustomPrompt="1"/>
          </p:nvPr>
        </p:nvSpPr>
        <p:spPr>
          <a:xfrm>
            <a:off x="8536628" y="3114151"/>
            <a:ext cx="2439639" cy="791870"/>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Name</a:t>
            </a:r>
            <a:br>
              <a:rPr lang="en-US" dirty="0"/>
            </a:br>
            <a:r>
              <a:rPr lang="en-US" dirty="0"/>
              <a:t>Designation</a:t>
            </a:r>
          </a:p>
          <a:p>
            <a:pPr lvl="0"/>
            <a:r>
              <a:rPr lang="en-US" dirty="0"/>
              <a:t>Additional information</a:t>
            </a:r>
          </a:p>
        </p:txBody>
      </p:sp>
      <p:sp>
        <p:nvSpPr>
          <p:cNvPr id="43" name="Picture Placeholder 2">
            <a:extLst>
              <a:ext uri="{FF2B5EF4-FFF2-40B4-BE49-F238E27FC236}">
                <a16:creationId xmlns:a16="http://schemas.microsoft.com/office/drawing/2014/main" id="{D02AF43F-38C5-CB44-84A8-C528D997F323}"/>
              </a:ext>
            </a:extLst>
          </p:cNvPr>
          <p:cNvSpPr>
            <a:spLocks noGrp="1"/>
          </p:cNvSpPr>
          <p:nvPr>
            <p:ph type="pic" sz="quarter" idx="32"/>
          </p:nvPr>
        </p:nvSpPr>
        <p:spPr>
          <a:xfrm>
            <a:off x="1429711" y="4187461"/>
            <a:ext cx="1296988" cy="1298575"/>
          </a:xfrm>
          <a:prstGeom prst="rect">
            <a:avLst/>
          </a:prstGeom>
        </p:spPr>
        <p:txBody>
          <a:bodyPr>
            <a:normAutofit/>
          </a:bodyPr>
          <a:lstStyle>
            <a:lvl1pPr>
              <a:defRPr sz="2400" b="0" i="0">
                <a:latin typeface="Gotham Book" panose="02000604040000020004" pitchFamily="2" charset="0"/>
              </a:defRPr>
            </a:lvl1pPr>
          </a:lstStyle>
          <a:p>
            <a:endParaRPr lang="en-US" dirty="0"/>
          </a:p>
        </p:txBody>
      </p:sp>
      <p:sp>
        <p:nvSpPr>
          <p:cNvPr id="44" name="Text Placeholder 3">
            <a:extLst>
              <a:ext uri="{FF2B5EF4-FFF2-40B4-BE49-F238E27FC236}">
                <a16:creationId xmlns:a16="http://schemas.microsoft.com/office/drawing/2014/main" id="{EF02A3C4-62A0-764E-8F79-E0C34F0C7FC1}"/>
              </a:ext>
            </a:extLst>
          </p:cNvPr>
          <p:cNvSpPr>
            <a:spLocks noGrp="1"/>
          </p:cNvSpPr>
          <p:nvPr>
            <p:ph type="body" sz="quarter" idx="33" hasCustomPrompt="1"/>
          </p:nvPr>
        </p:nvSpPr>
        <p:spPr>
          <a:xfrm>
            <a:off x="844911" y="5552660"/>
            <a:ext cx="2439639" cy="791870"/>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Name</a:t>
            </a:r>
            <a:br>
              <a:rPr lang="en-US" dirty="0"/>
            </a:br>
            <a:r>
              <a:rPr lang="en-US" dirty="0"/>
              <a:t>Designation</a:t>
            </a:r>
          </a:p>
          <a:p>
            <a:pPr lvl="0"/>
            <a:r>
              <a:rPr lang="en-US" dirty="0"/>
              <a:t>Additional information</a:t>
            </a:r>
          </a:p>
        </p:txBody>
      </p:sp>
      <p:sp>
        <p:nvSpPr>
          <p:cNvPr id="45" name="Picture Placeholder 2">
            <a:extLst>
              <a:ext uri="{FF2B5EF4-FFF2-40B4-BE49-F238E27FC236}">
                <a16:creationId xmlns:a16="http://schemas.microsoft.com/office/drawing/2014/main" id="{93D298E0-65D2-4B4C-ADAF-991F675F54E3}"/>
              </a:ext>
            </a:extLst>
          </p:cNvPr>
          <p:cNvSpPr>
            <a:spLocks noGrp="1"/>
          </p:cNvSpPr>
          <p:nvPr>
            <p:ph type="pic" sz="quarter" idx="34"/>
          </p:nvPr>
        </p:nvSpPr>
        <p:spPr>
          <a:xfrm>
            <a:off x="4002581" y="4187461"/>
            <a:ext cx="1296988" cy="1298575"/>
          </a:xfrm>
          <a:prstGeom prst="rect">
            <a:avLst/>
          </a:prstGeom>
        </p:spPr>
        <p:txBody>
          <a:bodyPr>
            <a:normAutofit/>
          </a:bodyPr>
          <a:lstStyle>
            <a:lvl1pPr>
              <a:defRPr sz="2400" b="0" i="0">
                <a:latin typeface="Gotham Book" panose="02000604040000020004" pitchFamily="2" charset="0"/>
              </a:defRPr>
            </a:lvl1pPr>
          </a:lstStyle>
          <a:p>
            <a:endParaRPr lang="en-US" dirty="0"/>
          </a:p>
        </p:txBody>
      </p:sp>
      <p:sp>
        <p:nvSpPr>
          <p:cNvPr id="46" name="Text Placeholder 3">
            <a:extLst>
              <a:ext uri="{FF2B5EF4-FFF2-40B4-BE49-F238E27FC236}">
                <a16:creationId xmlns:a16="http://schemas.microsoft.com/office/drawing/2014/main" id="{501419C3-C657-F641-8BCA-D20FDD02C933}"/>
              </a:ext>
            </a:extLst>
          </p:cNvPr>
          <p:cNvSpPr>
            <a:spLocks noGrp="1"/>
          </p:cNvSpPr>
          <p:nvPr>
            <p:ph type="body" sz="quarter" idx="35" hasCustomPrompt="1"/>
          </p:nvPr>
        </p:nvSpPr>
        <p:spPr>
          <a:xfrm>
            <a:off x="3417781" y="5552660"/>
            <a:ext cx="2439639" cy="791870"/>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Name</a:t>
            </a:r>
            <a:br>
              <a:rPr lang="en-US" dirty="0"/>
            </a:br>
            <a:r>
              <a:rPr lang="en-US" dirty="0"/>
              <a:t>Designation</a:t>
            </a:r>
          </a:p>
          <a:p>
            <a:pPr lvl="0"/>
            <a:r>
              <a:rPr lang="en-US" dirty="0"/>
              <a:t>Additional information</a:t>
            </a:r>
          </a:p>
        </p:txBody>
      </p:sp>
      <p:sp>
        <p:nvSpPr>
          <p:cNvPr id="47" name="Picture Placeholder 2">
            <a:extLst>
              <a:ext uri="{FF2B5EF4-FFF2-40B4-BE49-F238E27FC236}">
                <a16:creationId xmlns:a16="http://schemas.microsoft.com/office/drawing/2014/main" id="{94381580-12A2-414B-A7C7-D7B94A6B1724}"/>
              </a:ext>
            </a:extLst>
          </p:cNvPr>
          <p:cNvSpPr>
            <a:spLocks noGrp="1"/>
          </p:cNvSpPr>
          <p:nvPr>
            <p:ph type="pic" sz="quarter" idx="36"/>
          </p:nvPr>
        </p:nvSpPr>
        <p:spPr>
          <a:xfrm>
            <a:off x="6548558" y="4187461"/>
            <a:ext cx="1296988" cy="1298575"/>
          </a:xfrm>
          <a:prstGeom prst="rect">
            <a:avLst/>
          </a:prstGeom>
        </p:spPr>
        <p:txBody>
          <a:bodyPr>
            <a:normAutofit/>
          </a:bodyPr>
          <a:lstStyle>
            <a:lvl1pPr>
              <a:defRPr sz="2400" b="0" i="0">
                <a:latin typeface="Gotham Book" panose="02000604040000020004" pitchFamily="2" charset="0"/>
              </a:defRPr>
            </a:lvl1pPr>
          </a:lstStyle>
          <a:p>
            <a:endParaRPr lang="en-US" dirty="0"/>
          </a:p>
        </p:txBody>
      </p:sp>
      <p:sp>
        <p:nvSpPr>
          <p:cNvPr id="48" name="Text Placeholder 3">
            <a:extLst>
              <a:ext uri="{FF2B5EF4-FFF2-40B4-BE49-F238E27FC236}">
                <a16:creationId xmlns:a16="http://schemas.microsoft.com/office/drawing/2014/main" id="{6FFA0F2D-7514-7F44-9F82-D442314446DC}"/>
              </a:ext>
            </a:extLst>
          </p:cNvPr>
          <p:cNvSpPr>
            <a:spLocks noGrp="1"/>
          </p:cNvSpPr>
          <p:nvPr>
            <p:ph type="body" sz="quarter" idx="37" hasCustomPrompt="1"/>
          </p:nvPr>
        </p:nvSpPr>
        <p:spPr>
          <a:xfrm>
            <a:off x="5963758" y="5552660"/>
            <a:ext cx="2439639" cy="791870"/>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Name</a:t>
            </a:r>
            <a:br>
              <a:rPr lang="en-US" dirty="0"/>
            </a:br>
            <a:r>
              <a:rPr lang="en-US" dirty="0"/>
              <a:t>Designation</a:t>
            </a:r>
          </a:p>
          <a:p>
            <a:pPr lvl="0"/>
            <a:r>
              <a:rPr lang="en-US" dirty="0"/>
              <a:t>Additional information</a:t>
            </a:r>
          </a:p>
        </p:txBody>
      </p:sp>
      <p:sp>
        <p:nvSpPr>
          <p:cNvPr id="49" name="Picture Placeholder 2">
            <a:extLst>
              <a:ext uri="{FF2B5EF4-FFF2-40B4-BE49-F238E27FC236}">
                <a16:creationId xmlns:a16="http://schemas.microsoft.com/office/drawing/2014/main" id="{175201E1-CB93-C044-BF12-2DA92767B4CF}"/>
              </a:ext>
            </a:extLst>
          </p:cNvPr>
          <p:cNvSpPr>
            <a:spLocks noGrp="1"/>
          </p:cNvSpPr>
          <p:nvPr>
            <p:ph type="pic" sz="quarter" idx="38"/>
          </p:nvPr>
        </p:nvSpPr>
        <p:spPr>
          <a:xfrm>
            <a:off x="9121428" y="4187461"/>
            <a:ext cx="1296988" cy="1298575"/>
          </a:xfrm>
          <a:prstGeom prst="rect">
            <a:avLst/>
          </a:prstGeom>
        </p:spPr>
        <p:txBody>
          <a:bodyPr>
            <a:normAutofit/>
          </a:bodyPr>
          <a:lstStyle>
            <a:lvl1pPr>
              <a:defRPr sz="2400" b="0" i="0">
                <a:latin typeface="Gotham Book" panose="02000604040000020004" pitchFamily="2" charset="0"/>
              </a:defRPr>
            </a:lvl1pPr>
          </a:lstStyle>
          <a:p>
            <a:endParaRPr lang="en-US" dirty="0"/>
          </a:p>
        </p:txBody>
      </p:sp>
      <p:sp>
        <p:nvSpPr>
          <p:cNvPr id="50" name="Text Placeholder 3">
            <a:extLst>
              <a:ext uri="{FF2B5EF4-FFF2-40B4-BE49-F238E27FC236}">
                <a16:creationId xmlns:a16="http://schemas.microsoft.com/office/drawing/2014/main" id="{523B4127-B933-5440-B5AD-566085028954}"/>
              </a:ext>
            </a:extLst>
          </p:cNvPr>
          <p:cNvSpPr>
            <a:spLocks noGrp="1"/>
          </p:cNvSpPr>
          <p:nvPr>
            <p:ph type="body" sz="quarter" idx="39" hasCustomPrompt="1"/>
          </p:nvPr>
        </p:nvSpPr>
        <p:spPr>
          <a:xfrm>
            <a:off x="8536628" y="5552660"/>
            <a:ext cx="2439639" cy="791870"/>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Name</a:t>
            </a:r>
            <a:br>
              <a:rPr lang="en-US" dirty="0"/>
            </a:br>
            <a:r>
              <a:rPr lang="en-US" dirty="0"/>
              <a:t>Designation</a:t>
            </a:r>
          </a:p>
          <a:p>
            <a:pPr lvl="0"/>
            <a:r>
              <a:rPr lang="en-US" dirty="0"/>
              <a:t>Additional information</a:t>
            </a:r>
          </a:p>
        </p:txBody>
      </p:sp>
    </p:spTree>
    <p:extLst>
      <p:ext uri="{BB962C8B-B14F-4D97-AF65-F5344CB8AC3E}">
        <p14:creationId xmlns:p14="http://schemas.microsoft.com/office/powerpoint/2010/main" val="2497025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members 2">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38195EB-787D-3D4C-9C82-46CE705553D8}"/>
              </a:ext>
            </a:extLst>
          </p:cNvPr>
          <p:cNvSpPr/>
          <p:nvPr userDrawn="1"/>
        </p:nvSpPr>
        <p:spPr>
          <a:xfrm>
            <a:off x="1" y="0"/>
            <a:ext cx="12192000" cy="6858000"/>
          </a:xfrm>
          <a:prstGeom prst="rect">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9" name="AutoShape 3">
            <a:extLst>
              <a:ext uri="{FF2B5EF4-FFF2-40B4-BE49-F238E27FC236}">
                <a16:creationId xmlns:a16="http://schemas.microsoft.com/office/drawing/2014/main" id="{29235D63-69DF-4D4A-B870-8214AAA0DCCB}"/>
              </a:ext>
            </a:extLst>
          </p:cNvPr>
          <p:cNvSpPr>
            <a:spLocks noChangeAspect="1" noChangeArrowheads="1" noTextEdit="1"/>
          </p:cNvSpPr>
          <p:nvPr/>
        </p:nvSpPr>
        <p:spPr bwMode="auto">
          <a:xfrm flipH="1">
            <a:off x="3740150" y="0"/>
            <a:ext cx="3046413" cy="702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0" i="0" dirty="0">
              <a:latin typeface="Gotham Book" panose="02000604040000020004" pitchFamily="2" charset="0"/>
            </a:endParaRPr>
          </a:p>
        </p:txBody>
      </p:sp>
      <p:sp>
        <p:nvSpPr>
          <p:cNvPr id="21" name="Rectangle: Rounded Corners 16">
            <a:extLst>
              <a:ext uri="{FF2B5EF4-FFF2-40B4-BE49-F238E27FC236}">
                <a16:creationId xmlns:a16="http://schemas.microsoft.com/office/drawing/2014/main" id="{CE7118E6-3085-3147-B569-3117CC0D582C}"/>
              </a:ext>
            </a:extLst>
          </p:cNvPr>
          <p:cNvSpPr/>
          <p:nvPr userDrawn="1"/>
        </p:nvSpPr>
        <p:spPr>
          <a:xfrm>
            <a:off x="3299659" y="2722362"/>
            <a:ext cx="1677240" cy="3014948"/>
          </a:xfrm>
          <a:prstGeom prst="roundRect">
            <a:avLst>
              <a:gd name="adj" fmla="val 712"/>
            </a:avLst>
          </a:prstGeom>
          <a:solidFill>
            <a:srgbClr val="0066B3">
              <a:alpha val="30000"/>
            </a:srgbClr>
          </a:solidFill>
          <a:ln>
            <a:noFill/>
          </a:ln>
          <a:effectLst>
            <a:outerShdw blurRad="1778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b="0" i="0" dirty="0">
              <a:latin typeface="Gotham Book" panose="02000604040000020004" pitchFamily="2" charset="0"/>
            </a:endParaRPr>
          </a:p>
        </p:txBody>
      </p:sp>
      <p:sp>
        <p:nvSpPr>
          <p:cNvPr id="25" name="Rectangle: Rounded Corners 15">
            <a:extLst>
              <a:ext uri="{FF2B5EF4-FFF2-40B4-BE49-F238E27FC236}">
                <a16:creationId xmlns:a16="http://schemas.microsoft.com/office/drawing/2014/main" id="{1D8AB43E-14FF-F540-A357-097AFFC31F79}"/>
              </a:ext>
            </a:extLst>
          </p:cNvPr>
          <p:cNvSpPr/>
          <p:nvPr userDrawn="1"/>
        </p:nvSpPr>
        <p:spPr>
          <a:xfrm>
            <a:off x="1381695" y="2722362"/>
            <a:ext cx="1677240" cy="3014948"/>
          </a:xfrm>
          <a:prstGeom prst="roundRect">
            <a:avLst>
              <a:gd name="adj" fmla="val 712"/>
            </a:avLst>
          </a:prstGeom>
          <a:solidFill>
            <a:srgbClr val="0066B3">
              <a:alpha val="30000"/>
            </a:srgbClr>
          </a:solidFill>
          <a:ln>
            <a:noFill/>
          </a:ln>
          <a:effectLst>
            <a:outerShdw blurRad="381000" dist="762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b="0" i="0" dirty="0">
              <a:latin typeface="Gotham Book" panose="02000604040000020004" pitchFamily="2" charset="0"/>
            </a:endParaRPr>
          </a:p>
        </p:txBody>
      </p:sp>
      <p:sp>
        <p:nvSpPr>
          <p:cNvPr id="30" name="Rectangle: Rounded Corners 11">
            <a:extLst>
              <a:ext uri="{FF2B5EF4-FFF2-40B4-BE49-F238E27FC236}">
                <a16:creationId xmlns:a16="http://schemas.microsoft.com/office/drawing/2014/main" id="{23B51CA1-0092-6D41-8DB2-91D36B12FE08}"/>
              </a:ext>
            </a:extLst>
          </p:cNvPr>
          <p:cNvSpPr/>
          <p:nvPr userDrawn="1"/>
        </p:nvSpPr>
        <p:spPr>
          <a:xfrm>
            <a:off x="5217625" y="2722362"/>
            <a:ext cx="1677240" cy="3014948"/>
          </a:xfrm>
          <a:prstGeom prst="roundRect">
            <a:avLst>
              <a:gd name="adj" fmla="val 712"/>
            </a:avLst>
          </a:prstGeom>
          <a:solidFill>
            <a:srgbClr val="0066B3">
              <a:alpha val="30000"/>
            </a:srgbClr>
          </a:solidFill>
          <a:ln>
            <a:noFill/>
          </a:ln>
          <a:effectLst>
            <a:outerShdw blurRad="1778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b="0" i="0" dirty="0">
              <a:latin typeface="Gotham Book" panose="02000604040000020004" pitchFamily="2" charset="0"/>
            </a:endParaRPr>
          </a:p>
        </p:txBody>
      </p:sp>
      <p:sp>
        <p:nvSpPr>
          <p:cNvPr id="32" name="Rectangle: Rounded Corners 12">
            <a:extLst>
              <a:ext uri="{FF2B5EF4-FFF2-40B4-BE49-F238E27FC236}">
                <a16:creationId xmlns:a16="http://schemas.microsoft.com/office/drawing/2014/main" id="{AF79C448-46F8-7041-A59C-716701059BB9}"/>
              </a:ext>
            </a:extLst>
          </p:cNvPr>
          <p:cNvSpPr/>
          <p:nvPr userDrawn="1"/>
        </p:nvSpPr>
        <p:spPr>
          <a:xfrm>
            <a:off x="7135590" y="2722362"/>
            <a:ext cx="1677240" cy="3014948"/>
          </a:xfrm>
          <a:prstGeom prst="roundRect">
            <a:avLst>
              <a:gd name="adj" fmla="val 712"/>
            </a:avLst>
          </a:prstGeom>
          <a:solidFill>
            <a:srgbClr val="0066B3">
              <a:alpha val="30000"/>
            </a:srgbClr>
          </a:solidFill>
          <a:ln>
            <a:noFill/>
          </a:ln>
          <a:effectLst>
            <a:outerShdw blurRad="1778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b="0" i="0" dirty="0">
              <a:latin typeface="Gotham Book" panose="02000604040000020004" pitchFamily="2" charset="0"/>
            </a:endParaRPr>
          </a:p>
        </p:txBody>
      </p:sp>
      <p:sp>
        <p:nvSpPr>
          <p:cNvPr id="49" name="Picture Placeholder 26">
            <a:extLst>
              <a:ext uri="{FF2B5EF4-FFF2-40B4-BE49-F238E27FC236}">
                <a16:creationId xmlns:a16="http://schemas.microsoft.com/office/drawing/2014/main" id="{A5BF3CF8-F11C-6E43-8DBA-AC35EF35C645}"/>
              </a:ext>
            </a:extLst>
          </p:cNvPr>
          <p:cNvSpPr>
            <a:spLocks noGrp="1"/>
          </p:cNvSpPr>
          <p:nvPr userDrawn="1">
            <p:ph type="pic" sz="quarter" idx="11"/>
          </p:nvPr>
        </p:nvSpPr>
        <p:spPr>
          <a:xfrm>
            <a:off x="3299659" y="2722362"/>
            <a:ext cx="1677240" cy="1825001"/>
          </a:xfrm>
          <a:prstGeom prst="rect">
            <a:avLst/>
          </a:prstGeom>
        </p:spPr>
      </p:sp>
      <p:sp>
        <p:nvSpPr>
          <p:cNvPr id="51" name="Picture Placeholder 28">
            <a:extLst>
              <a:ext uri="{FF2B5EF4-FFF2-40B4-BE49-F238E27FC236}">
                <a16:creationId xmlns:a16="http://schemas.microsoft.com/office/drawing/2014/main" id="{C2397FFD-42FB-2240-94D8-B7C217479C11}"/>
              </a:ext>
            </a:extLst>
          </p:cNvPr>
          <p:cNvSpPr>
            <a:spLocks noGrp="1"/>
          </p:cNvSpPr>
          <p:nvPr userDrawn="1">
            <p:ph type="pic" sz="quarter" idx="13"/>
          </p:nvPr>
        </p:nvSpPr>
        <p:spPr>
          <a:xfrm>
            <a:off x="7135590" y="2722362"/>
            <a:ext cx="1677240" cy="1825001"/>
          </a:xfrm>
          <a:prstGeom prst="rect">
            <a:avLst/>
          </a:prstGeom>
        </p:spPr>
      </p:sp>
      <p:sp>
        <p:nvSpPr>
          <p:cNvPr id="52" name="Picture Placeholder 25">
            <a:extLst>
              <a:ext uri="{FF2B5EF4-FFF2-40B4-BE49-F238E27FC236}">
                <a16:creationId xmlns:a16="http://schemas.microsoft.com/office/drawing/2014/main" id="{08ED2943-46FB-A048-9932-A4DBAD165415}"/>
              </a:ext>
            </a:extLst>
          </p:cNvPr>
          <p:cNvSpPr>
            <a:spLocks noGrp="1"/>
          </p:cNvSpPr>
          <p:nvPr userDrawn="1">
            <p:ph type="pic" sz="quarter" idx="10"/>
          </p:nvPr>
        </p:nvSpPr>
        <p:spPr>
          <a:xfrm>
            <a:off x="1381695" y="2722362"/>
            <a:ext cx="1677240" cy="1825000"/>
          </a:xfrm>
          <a:prstGeom prst="rect">
            <a:avLst/>
          </a:prstGeom>
        </p:spPr>
      </p:sp>
      <p:sp>
        <p:nvSpPr>
          <p:cNvPr id="53" name="Rectangle: Rounded Corners 12">
            <a:extLst>
              <a:ext uri="{FF2B5EF4-FFF2-40B4-BE49-F238E27FC236}">
                <a16:creationId xmlns:a16="http://schemas.microsoft.com/office/drawing/2014/main" id="{22415EC9-14AE-F042-84D4-9D109643D665}"/>
              </a:ext>
            </a:extLst>
          </p:cNvPr>
          <p:cNvSpPr/>
          <p:nvPr userDrawn="1"/>
        </p:nvSpPr>
        <p:spPr>
          <a:xfrm>
            <a:off x="9050115" y="2722362"/>
            <a:ext cx="1677240" cy="3014948"/>
          </a:xfrm>
          <a:prstGeom prst="roundRect">
            <a:avLst>
              <a:gd name="adj" fmla="val 712"/>
            </a:avLst>
          </a:prstGeom>
          <a:solidFill>
            <a:srgbClr val="0066B3">
              <a:alpha val="30000"/>
            </a:srgbClr>
          </a:solidFill>
          <a:ln>
            <a:noFill/>
          </a:ln>
          <a:effectLst>
            <a:outerShdw blurRad="1778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b="0" i="0" dirty="0">
              <a:latin typeface="Gotham Book" panose="02000604040000020004" pitchFamily="2" charset="0"/>
            </a:endParaRPr>
          </a:p>
        </p:txBody>
      </p:sp>
      <p:sp>
        <p:nvSpPr>
          <p:cNvPr id="57" name="Picture Placeholder 28">
            <a:extLst>
              <a:ext uri="{FF2B5EF4-FFF2-40B4-BE49-F238E27FC236}">
                <a16:creationId xmlns:a16="http://schemas.microsoft.com/office/drawing/2014/main" id="{D21D0429-7F11-6C44-B054-619D912E1B26}"/>
              </a:ext>
            </a:extLst>
          </p:cNvPr>
          <p:cNvSpPr>
            <a:spLocks noGrp="1"/>
          </p:cNvSpPr>
          <p:nvPr userDrawn="1">
            <p:ph type="pic" sz="quarter" idx="14"/>
          </p:nvPr>
        </p:nvSpPr>
        <p:spPr>
          <a:xfrm>
            <a:off x="9050115" y="2722362"/>
            <a:ext cx="1677240" cy="1825001"/>
          </a:xfrm>
          <a:prstGeom prst="rect">
            <a:avLst/>
          </a:prstGeom>
        </p:spPr>
      </p:sp>
      <p:sp>
        <p:nvSpPr>
          <p:cNvPr id="68" name="Subtitle 2">
            <a:extLst>
              <a:ext uri="{FF2B5EF4-FFF2-40B4-BE49-F238E27FC236}">
                <a16:creationId xmlns:a16="http://schemas.microsoft.com/office/drawing/2014/main" id="{A13F38C7-31A8-9346-ACCC-CDA3E64B6935}"/>
              </a:ext>
            </a:extLst>
          </p:cNvPr>
          <p:cNvSpPr>
            <a:spLocks noGrp="1"/>
          </p:cNvSpPr>
          <p:nvPr>
            <p:ph type="subTitle" idx="1" hasCustomPrompt="1"/>
          </p:nvPr>
        </p:nvSpPr>
        <p:spPr>
          <a:xfrm>
            <a:off x="4305093" y="1120690"/>
            <a:ext cx="7313165" cy="1077218"/>
          </a:xfrm>
          <a:prstGeom prst="rect">
            <a:avLst/>
          </a:prstGeom>
        </p:spPr>
        <p:txBody>
          <a:bodyPr>
            <a:normAutofit/>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nSpc>
                <a:spcPct val="120000"/>
              </a:lnSpc>
            </a:pPr>
            <a:r>
              <a:rPr lang="id-ID" sz="1600" b="1" dirty="0">
                <a:solidFill>
                  <a:schemeClr val="bg1"/>
                </a:solidFill>
                <a:latin typeface="Gotham Book" panose="02000604040000020004" pitchFamily="2" charset="0"/>
                <a:cs typeface="Segoe UI Light" panose="020B0502040204020203" pitchFamily="34" charset="0"/>
              </a:rPr>
              <a:t>Ut </a:t>
            </a:r>
            <a:r>
              <a:rPr lang="id-ID" sz="1600" b="1" dirty="0" err="1">
                <a:solidFill>
                  <a:schemeClr val="bg1"/>
                </a:solidFill>
                <a:latin typeface="Gotham Book" panose="02000604040000020004" pitchFamily="2" charset="0"/>
                <a:cs typeface="Segoe UI Light" panose="020B0502040204020203" pitchFamily="34" charset="0"/>
              </a:rPr>
              <a:t>wisi</a:t>
            </a:r>
            <a:r>
              <a:rPr lang="id-ID" sz="1600" b="1" dirty="0">
                <a:solidFill>
                  <a:schemeClr val="bg1"/>
                </a:solidFill>
                <a:latin typeface="Gotham Book" panose="02000604040000020004" pitchFamily="2" charset="0"/>
                <a:cs typeface="Segoe UI Light" panose="020B0502040204020203" pitchFamily="34" charset="0"/>
              </a:rPr>
              <a:t> </a:t>
            </a:r>
            <a:r>
              <a:rPr lang="id-ID" sz="1600" b="1" dirty="0" err="1">
                <a:solidFill>
                  <a:schemeClr val="bg1"/>
                </a:solidFill>
                <a:latin typeface="Gotham Book" panose="02000604040000020004" pitchFamily="2" charset="0"/>
                <a:cs typeface="Segoe UI Light" panose="020B0502040204020203" pitchFamily="34" charset="0"/>
              </a:rPr>
              <a:t>enim</a:t>
            </a:r>
            <a:r>
              <a:rPr lang="id-ID" sz="1600" b="1" dirty="0">
                <a:solidFill>
                  <a:schemeClr val="bg1"/>
                </a:solidFill>
                <a:latin typeface="Gotham Book" panose="02000604040000020004" pitchFamily="2" charset="0"/>
                <a:cs typeface="Segoe UI Light" panose="020B0502040204020203" pitchFamily="34" charset="0"/>
              </a:rPr>
              <a:t> </a:t>
            </a:r>
            <a:r>
              <a:rPr lang="id-ID" sz="1600" b="1" dirty="0" err="1">
                <a:solidFill>
                  <a:schemeClr val="bg1"/>
                </a:solidFill>
                <a:latin typeface="Gotham Book" panose="02000604040000020004" pitchFamily="2" charset="0"/>
                <a:cs typeface="Segoe UI Light" panose="020B0502040204020203" pitchFamily="34" charset="0"/>
              </a:rPr>
              <a:t>ad</a:t>
            </a:r>
            <a:r>
              <a:rPr lang="id-ID" sz="1600" b="1" dirty="0">
                <a:solidFill>
                  <a:schemeClr val="bg1"/>
                </a:solidFill>
                <a:latin typeface="Gotham Book" panose="02000604040000020004" pitchFamily="2" charset="0"/>
                <a:cs typeface="Segoe UI Light" panose="020B0502040204020203" pitchFamily="34" charset="0"/>
              </a:rPr>
              <a:t> minim </a:t>
            </a:r>
            <a:r>
              <a:rPr lang="id-ID" sz="1600" b="1" dirty="0" err="1">
                <a:solidFill>
                  <a:schemeClr val="bg1"/>
                </a:solidFill>
                <a:latin typeface="Gotham Book" panose="02000604040000020004" pitchFamily="2" charset="0"/>
                <a:cs typeface="Segoe UI Light" panose="020B0502040204020203" pitchFamily="34" charset="0"/>
              </a:rPr>
              <a:t>veniam</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quis</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nostrud</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exerci</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tation</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ullamcorper</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suscipit</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lobortis</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nisl</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ut</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aliquip</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ex</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ea</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commodo</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consequat</a:t>
            </a:r>
            <a:r>
              <a:rPr lang="id-ID" sz="1600" dirty="0">
                <a:solidFill>
                  <a:schemeClr val="bg1"/>
                </a:solidFill>
                <a:latin typeface="Gotham Book" panose="02000604040000020004" pitchFamily="2" charset="0"/>
                <a:cs typeface="Segoe UI Light" panose="020B0502040204020203" pitchFamily="34" charset="0"/>
              </a:rPr>
              <a:t>. </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en-US" sz="1600" i="1" dirty="0">
                <a:solidFill>
                  <a:schemeClr val="bg1"/>
                </a:solidFill>
                <a:latin typeface="Gotham Book" panose="02000604040000020004" pitchFamily="2" charset="0"/>
                <a:cs typeface="Segoe UI Light" panose="020B0502040204020203" pitchFamily="34" charset="0"/>
              </a:rPr>
              <a:t>“</a:t>
            </a:r>
            <a:r>
              <a:rPr lang="id-ID" sz="1600" i="1" dirty="0">
                <a:solidFill>
                  <a:schemeClr val="bg1"/>
                </a:solidFill>
                <a:latin typeface="Gotham Book" panose="02000604040000020004" pitchFamily="2" charset="0"/>
                <a:cs typeface="Segoe UI Light" panose="020B0502040204020203" pitchFamily="34" charset="0"/>
              </a:rPr>
              <a:t>Ut </a:t>
            </a:r>
            <a:r>
              <a:rPr lang="id-ID" sz="1600" i="1" dirty="0" err="1">
                <a:solidFill>
                  <a:schemeClr val="bg1"/>
                </a:solidFill>
                <a:latin typeface="Gotham Book" panose="02000604040000020004" pitchFamily="2" charset="0"/>
                <a:cs typeface="Segoe UI Light" panose="020B0502040204020203" pitchFamily="34" charset="0"/>
              </a:rPr>
              <a:t>wisi</a:t>
            </a:r>
            <a:r>
              <a:rPr lang="id-ID" sz="1600" i="1" dirty="0">
                <a:solidFill>
                  <a:schemeClr val="bg1"/>
                </a:solidFill>
                <a:latin typeface="Gotham Book" panose="02000604040000020004" pitchFamily="2" charset="0"/>
                <a:cs typeface="Segoe UI Light" panose="020B0502040204020203" pitchFamily="34" charset="0"/>
              </a:rPr>
              <a:t> </a:t>
            </a:r>
            <a:r>
              <a:rPr lang="id-ID" sz="1600" i="1" dirty="0" err="1">
                <a:solidFill>
                  <a:schemeClr val="bg1"/>
                </a:solidFill>
                <a:latin typeface="Gotham Book" panose="02000604040000020004" pitchFamily="2" charset="0"/>
                <a:cs typeface="Segoe UI Light" panose="020B0502040204020203" pitchFamily="34" charset="0"/>
              </a:rPr>
              <a:t>enim</a:t>
            </a:r>
            <a:r>
              <a:rPr lang="id-ID" sz="1600" i="1" dirty="0">
                <a:solidFill>
                  <a:schemeClr val="bg1"/>
                </a:solidFill>
                <a:latin typeface="Gotham Book" panose="02000604040000020004" pitchFamily="2" charset="0"/>
                <a:cs typeface="Segoe UI Light" panose="020B0502040204020203" pitchFamily="34" charset="0"/>
              </a:rPr>
              <a:t> </a:t>
            </a:r>
            <a:r>
              <a:rPr lang="id-ID" sz="1600" i="1" dirty="0" err="1">
                <a:solidFill>
                  <a:schemeClr val="bg1"/>
                </a:solidFill>
                <a:latin typeface="Gotham Book" panose="02000604040000020004" pitchFamily="2" charset="0"/>
                <a:cs typeface="Segoe UI Light" panose="020B0502040204020203" pitchFamily="34" charset="0"/>
              </a:rPr>
              <a:t>ad</a:t>
            </a:r>
            <a:r>
              <a:rPr lang="id-ID" sz="1600" i="1" dirty="0">
                <a:solidFill>
                  <a:schemeClr val="bg1"/>
                </a:solidFill>
                <a:latin typeface="Gotham Book" panose="02000604040000020004" pitchFamily="2" charset="0"/>
                <a:cs typeface="Segoe UI Light" panose="020B0502040204020203" pitchFamily="34" charset="0"/>
              </a:rPr>
              <a:t> minim </a:t>
            </a:r>
            <a:r>
              <a:rPr lang="id-ID" sz="1600" i="1" dirty="0" err="1">
                <a:solidFill>
                  <a:schemeClr val="bg1"/>
                </a:solidFill>
                <a:latin typeface="Gotham Book" panose="02000604040000020004" pitchFamily="2" charset="0"/>
                <a:cs typeface="Segoe UI Light" panose="020B0502040204020203" pitchFamily="34" charset="0"/>
              </a:rPr>
              <a:t>veniam</a:t>
            </a:r>
            <a:r>
              <a:rPr lang="id-ID" sz="1600" i="1" dirty="0">
                <a:solidFill>
                  <a:schemeClr val="bg1"/>
                </a:solidFill>
                <a:latin typeface="Gotham Book" panose="02000604040000020004" pitchFamily="2" charset="0"/>
                <a:cs typeface="Segoe UI Light" panose="020B0502040204020203" pitchFamily="34" charset="0"/>
              </a:rPr>
              <a:t>”</a:t>
            </a:r>
            <a:endParaRPr lang="en-US" sz="1600" i="1" dirty="0">
              <a:solidFill>
                <a:schemeClr val="bg1"/>
              </a:solidFill>
              <a:latin typeface="Gotham Book" panose="02000604040000020004" pitchFamily="2" charset="0"/>
              <a:cs typeface="Segoe UI Light" panose="020B0502040204020203" pitchFamily="34" charset="0"/>
            </a:endParaRPr>
          </a:p>
        </p:txBody>
      </p:sp>
      <p:sp>
        <p:nvSpPr>
          <p:cNvPr id="16" name="Text Placeholder 3">
            <a:extLst>
              <a:ext uri="{FF2B5EF4-FFF2-40B4-BE49-F238E27FC236}">
                <a16:creationId xmlns:a16="http://schemas.microsoft.com/office/drawing/2014/main" id="{12094C4C-A278-C247-B8A8-618636FA6BC6}"/>
              </a:ext>
            </a:extLst>
          </p:cNvPr>
          <p:cNvSpPr>
            <a:spLocks noGrp="1"/>
          </p:cNvSpPr>
          <p:nvPr>
            <p:ph type="body" sz="quarter" idx="27" hasCustomPrompt="1"/>
          </p:nvPr>
        </p:nvSpPr>
        <p:spPr>
          <a:xfrm>
            <a:off x="1444869" y="4675882"/>
            <a:ext cx="1533899" cy="561136"/>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IDIR </a:t>
            </a:r>
            <a:r>
              <a:rPr lang="en-US" dirty="0" err="1"/>
              <a:t>Hillali</a:t>
            </a:r>
            <a:br>
              <a:rPr lang="en-US" dirty="0"/>
            </a:br>
            <a:r>
              <a:rPr lang="en-US" dirty="0"/>
              <a:t>Director</a:t>
            </a:r>
          </a:p>
        </p:txBody>
      </p:sp>
      <p:sp>
        <p:nvSpPr>
          <p:cNvPr id="23" name="Text Placeholder 3">
            <a:extLst>
              <a:ext uri="{FF2B5EF4-FFF2-40B4-BE49-F238E27FC236}">
                <a16:creationId xmlns:a16="http://schemas.microsoft.com/office/drawing/2014/main" id="{D73C7E3D-621B-044E-9A37-5D0079971286}"/>
              </a:ext>
            </a:extLst>
          </p:cNvPr>
          <p:cNvSpPr>
            <a:spLocks noGrp="1"/>
          </p:cNvSpPr>
          <p:nvPr>
            <p:ph type="body" sz="quarter" idx="28" hasCustomPrompt="1"/>
          </p:nvPr>
        </p:nvSpPr>
        <p:spPr>
          <a:xfrm>
            <a:off x="3356796" y="4675882"/>
            <a:ext cx="1533899" cy="561136"/>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Name</a:t>
            </a:r>
            <a:br>
              <a:rPr lang="en-US" dirty="0"/>
            </a:br>
            <a:r>
              <a:rPr lang="en-US" dirty="0"/>
              <a:t>Designation</a:t>
            </a:r>
          </a:p>
        </p:txBody>
      </p:sp>
      <p:sp>
        <p:nvSpPr>
          <p:cNvPr id="24" name="Text Placeholder 3">
            <a:extLst>
              <a:ext uri="{FF2B5EF4-FFF2-40B4-BE49-F238E27FC236}">
                <a16:creationId xmlns:a16="http://schemas.microsoft.com/office/drawing/2014/main" id="{4B9D70FA-370D-5B4C-A0FE-320221A621E4}"/>
              </a:ext>
            </a:extLst>
          </p:cNvPr>
          <p:cNvSpPr>
            <a:spLocks noGrp="1"/>
          </p:cNvSpPr>
          <p:nvPr>
            <p:ph type="body" sz="quarter" idx="29" hasCustomPrompt="1"/>
          </p:nvPr>
        </p:nvSpPr>
        <p:spPr>
          <a:xfrm>
            <a:off x="5280598" y="4675882"/>
            <a:ext cx="1533899" cy="561136"/>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Name</a:t>
            </a:r>
            <a:br>
              <a:rPr lang="en-US" dirty="0"/>
            </a:br>
            <a:r>
              <a:rPr lang="en-US" dirty="0"/>
              <a:t>Designation</a:t>
            </a:r>
          </a:p>
        </p:txBody>
      </p:sp>
      <p:sp>
        <p:nvSpPr>
          <p:cNvPr id="26" name="Text Placeholder 3">
            <a:extLst>
              <a:ext uri="{FF2B5EF4-FFF2-40B4-BE49-F238E27FC236}">
                <a16:creationId xmlns:a16="http://schemas.microsoft.com/office/drawing/2014/main" id="{33FC58EB-22F5-4C44-8E4D-3E6687FE298D}"/>
              </a:ext>
            </a:extLst>
          </p:cNvPr>
          <p:cNvSpPr>
            <a:spLocks noGrp="1"/>
          </p:cNvSpPr>
          <p:nvPr>
            <p:ph type="body" sz="quarter" idx="30" hasCustomPrompt="1"/>
          </p:nvPr>
        </p:nvSpPr>
        <p:spPr>
          <a:xfrm>
            <a:off x="7192526" y="4675882"/>
            <a:ext cx="1533899" cy="561136"/>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Name</a:t>
            </a:r>
            <a:br>
              <a:rPr lang="en-US" dirty="0"/>
            </a:br>
            <a:r>
              <a:rPr lang="en-US" dirty="0"/>
              <a:t>Designation</a:t>
            </a:r>
          </a:p>
        </p:txBody>
      </p:sp>
      <p:sp>
        <p:nvSpPr>
          <p:cNvPr id="28" name="Text Placeholder 3">
            <a:extLst>
              <a:ext uri="{FF2B5EF4-FFF2-40B4-BE49-F238E27FC236}">
                <a16:creationId xmlns:a16="http://schemas.microsoft.com/office/drawing/2014/main" id="{9A55F181-EAC5-A54E-BBDC-0AC567213A57}"/>
              </a:ext>
            </a:extLst>
          </p:cNvPr>
          <p:cNvSpPr>
            <a:spLocks noGrp="1"/>
          </p:cNvSpPr>
          <p:nvPr>
            <p:ph type="body" sz="quarter" idx="31" hasCustomPrompt="1"/>
          </p:nvPr>
        </p:nvSpPr>
        <p:spPr>
          <a:xfrm>
            <a:off x="9128204" y="4675882"/>
            <a:ext cx="1533899" cy="561136"/>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Name</a:t>
            </a:r>
            <a:br>
              <a:rPr lang="en-US" dirty="0"/>
            </a:br>
            <a:r>
              <a:rPr lang="en-US" dirty="0"/>
              <a:t>Designation</a:t>
            </a:r>
          </a:p>
        </p:txBody>
      </p:sp>
      <p:sp>
        <p:nvSpPr>
          <p:cNvPr id="29" name="Text Placeholder 3">
            <a:extLst>
              <a:ext uri="{FF2B5EF4-FFF2-40B4-BE49-F238E27FC236}">
                <a16:creationId xmlns:a16="http://schemas.microsoft.com/office/drawing/2014/main" id="{A1E90CA5-97F0-424D-BA20-78BB76BA5354}"/>
              </a:ext>
            </a:extLst>
          </p:cNvPr>
          <p:cNvSpPr>
            <a:spLocks noGrp="1"/>
          </p:cNvSpPr>
          <p:nvPr>
            <p:ph type="body" sz="quarter" idx="32" hasCustomPrompt="1"/>
          </p:nvPr>
        </p:nvSpPr>
        <p:spPr>
          <a:xfrm>
            <a:off x="1444869" y="5355404"/>
            <a:ext cx="1533899" cy="311754"/>
          </a:xfrm>
          <a:prstGeom prst="rect">
            <a:avLst/>
          </a:prstGeom>
        </p:spPr>
        <p:txBody>
          <a:bodyPr>
            <a:noAutofit/>
          </a:bodyPr>
          <a:lstStyle>
            <a:lvl1pPr marL="0" indent="0" algn="ctr">
              <a:buNone/>
              <a:defRPr sz="1400" b="0" i="0">
                <a:solidFill>
                  <a:schemeClr val="bg1"/>
                </a:solidFill>
                <a:latin typeface="Gotham Book" panose="02000604040000020004" pitchFamily="2" charset="0"/>
              </a:defRPr>
            </a:lvl1pPr>
          </a:lstStyle>
          <a:p>
            <a:pPr lvl="0"/>
            <a:r>
              <a:rPr lang="en-US" dirty="0"/>
              <a:t>Marketing</a:t>
            </a:r>
          </a:p>
        </p:txBody>
      </p:sp>
      <p:sp>
        <p:nvSpPr>
          <p:cNvPr id="31" name="Text Placeholder 3">
            <a:extLst>
              <a:ext uri="{FF2B5EF4-FFF2-40B4-BE49-F238E27FC236}">
                <a16:creationId xmlns:a16="http://schemas.microsoft.com/office/drawing/2014/main" id="{F11186D7-92E7-B24A-B7D4-EF4818593D4E}"/>
              </a:ext>
            </a:extLst>
          </p:cNvPr>
          <p:cNvSpPr>
            <a:spLocks noGrp="1"/>
          </p:cNvSpPr>
          <p:nvPr>
            <p:ph type="body" sz="quarter" idx="33" hasCustomPrompt="1"/>
          </p:nvPr>
        </p:nvSpPr>
        <p:spPr>
          <a:xfrm>
            <a:off x="3356796" y="5355404"/>
            <a:ext cx="1533899" cy="311754"/>
          </a:xfrm>
          <a:prstGeom prst="rect">
            <a:avLst/>
          </a:prstGeom>
        </p:spPr>
        <p:txBody>
          <a:bodyPr>
            <a:noAutofit/>
          </a:bodyPr>
          <a:lstStyle>
            <a:lvl1pPr marL="0" indent="0" algn="ctr">
              <a:buNone/>
              <a:defRPr sz="1400" b="0" i="0">
                <a:solidFill>
                  <a:schemeClr val="bg1"/>
                </a:solidFill>
                <a:latin typeface="Gotham Book" panose="02000604040000020004" pitchFamily="2" charset="0"/>
              </a:defRPr>
            </a:lvl1pPr>
          </a:lstStyle>
          <a:p>
            <a:pPr lvl="0"/>
            <a:r>
              <a:rPr lang="en-US" dirty="0"/>
              <a:t>Detail</a:t>
            </a:r>
          </a:p>
        </p:txBody>
      </p:sp>
      <p:sp>
        <p:nvSpPr>
          <p:cNvPr id="33" name="Text Placeholder 3">
            <a:extLst>
              <a:ext uri="{FF2B5EF4-FFF2-40B4-BE49-F238E27FC236}">
                <a16:creationId xmlns:a16="http://schemas.microsoft.com/office/drawing/2014/main" id="{08D34FB3-054D-6A4F-B595-A8BAC94F4AAA}"/>
              </a:ext>
            </a:extLst>
          </p:cNvPr>
          <p:cNvSpPr>
            <a:spLocks noGrp="1"/>
          </p:cNvSpPr>
          <p:nvPr>
            <p:ph type="body" sz="quarter" idx="34" hasCustomPrompt="1"/>
          </p:nvPr>
        </p:nvSpPr>
        <p:spPr>
          <a:xfrm>
            <a:off x="5280598" y="5355404"/>
            <a:ext cx="1533899" cy="311754"/>
          </a:xfrm>
          <a:prstGeom prst="rect">
            <a:avLst/>
          </a:prstGeom>
        </p:spPr>
        <p:txBody>
          <a:bodyPr>
            <a:noAutofit/>
          </a:bodyPr>
          <a:lstStyle>
            <a:lvl1pPr marL="0" indent="0" algn="ctr">
              <a:buNone/>
              <a:defRPr sz="1400" b="0" i="0">
                <a:solidFill>
                  <a:schemeClr val="bg1"/>
                </a:solidFill>
                <a:latin typeface="Gotham Book" panose="02000604040000020004" pitchFamily="2" charset="0"/>
              </a:defRPr>
            </a:lvl1pPr>
          </a:lstStyle>
          <a:p>
            <a:pPr lvl="0"/>
            <a:r>
              <a:rPr lang="en-US" dirty="0"/>
              <a:t>Detail</a:t>
            </a:r>
          </a:p>
        </p:txBody>
      </p:sp>
      <p:sp>
        <p:nvSpPr>
          <p:cNvPr id="34" name="Text Placeholder 3">
            <a:extLst>
              <a:ext uri="{FF2B5EF4-FFF2-40B4-BE49-F238E27FC236}">
                <a16:creationId xmlns:a16="http://schemas.microsoft.com/office/drawing/2014/main" id="{07F8090A-88C1-F54B-ABE9-A30D57187030}"/>
              </a:ext>
            </a:extLst>
          </p:cNvPr>
          <p:cNvSpPr>
            <a:spLocks noGrp="1"/>
          </p:cNvSpPr>
          <p:nvPr>
            <p:ph type="body" sz="quarter" idx="35" hasCustomPrompt="1"/>
          </p:nvPr>
        </p:nvSpPr>
        <p:spPr>
          <a:xfrm>
            <a:off x="7204401" y="5355404"/>
            <a:ext cx="1533899" cy="311754"/>
          </a:xfrm>
          <a:prstGeom prst="rect">
            <a:avLst/>
          </a:prstGeom>
        </p:spPr>
        <p:txBody>
          <a:bodyPr>
            <a:noAutofit/>
          </a:bodyPr>
          <a:lstStyle>
            <a:lvl1pPr marL="0" indent="0" algn="ctr">
              <a:buNone/>
              <a:defRPr sz="1400" b="0" i="0">
                <a:solidFill>
                  <a:schemeClr val="bg1"/>
                </a:solidFill>
                <a:latin typeface="Gotham Book" panose="02000604040000020004" pitchFamily="2" charset="0"/>
              </a:defRPr>
            </a:lvl1pPr>
          </a:lstStyle>
          <a:p>
            <a:pPr lvl="0"/>
            <a:r>
              <a:rPr lang="en-US" dirty="0"/>
              <a:t>Detail</a:t>
            </a:r>
          </a:p>
        </p:txBody>
      </p:sp>
      <p:sp>
        <p:nvSpPr>
          <p:cNvPr id="35" name="Text Placeholder 3">
            <a:extLst>
              <a:ext uri="{FF2B5EF4-FFF2-40B4-BE49-F238E27FC236}">
                <a16:creationId xmlns:a16="http://schemas.microsoft.com/office/drawing/2014/main" id="{579A98A0-973A-CF4C-B92E-157F9803DF49}"/>
              </a:ext>
            </a:extLst>
          </p:cNvPr>
          <p:cNvSpPr>
            <a:spLocks noGrp="1"/>
          </p:cNvSpPr>
          <p:nvPr>
            <p:ph type="body" sz="quarter" idx="36" hasCustomPrompt="1"/>
          </p:nvPr>
        </p:nvSpPr>
        <p:spPr>
          <a:xfrm>
            <a:off x="9104453" y="5355404"/>
            <a:ext cx="1533899" cy="311754"/>
          </a:xfrm>
          <a:prstGeom prst="rect">
            <a:avLst/>
          </a:prstGeom>
        </p:spPr>
        <p:txBody>
          <a:bodyPr>
            <a:noAutofit/>
          </a:bodyPr>
          <a:lstStyle>
            <a:lvl1pPr marL="0" indent="0" algn="ctr">
              <a:buNone/>
              <a:defRPr sz="1400" b="0" i="0">
                <a:solidFill>
                  <a:schemeClr val="bg1"/>
                </a:solidFill>
                <a:latin typeface="Gotham Book" panose="02000604040000020004" pitchFamily="2" charset="0"/>
              </a:defRPr>
            </a:lvl1pPr>
          </a:lstStyle>
          <a:p>
            <a:pPr lvl="0"/>
            <a:r>
              <a:rPr lang="en-US" dirty="0"/>
              <a:t>Detail</a:t>
            </a:r>
          </a:p>
        </p:txBody>
      </p:sp>
      <p:sp>
        <p:nvSpPr>
          <p:cNvPr id="36" name="Picture Placeholder 27">
            <a:extLst>
              <a:ext uri="{FF2B5EF4-FFF2-40B4-BE49-F238E27FC236}">
                <a16:creationId xmlns:a16="http://schemas.microsoft.com/office/drawing/2014/main" id="{E1DF1D9A-3B67-4843-9A92-638AC713C36A}"/>
              </a:ext>
            </a:extLst>
          </p:cNvPr>
          <p:cNvSpPr>
            <a:spLocks noGrp="1"/>
          </p:cNvSpPr>
          <p:nvPr>
            <p:ph type="pic" sz="quarter" idx="12"/>
          </p:nvPr>
        </p:nvSpPr>
        <p:spPr>
          <a:xfrm>
            <a:off x="5217624" y="2722362"/>
            <a:ext cx="1677240" cy="1825001"/>
          </a:xfrm>
          <a:prstGeom prst="rect">
            <a:avLst/>
          </a:prstGeom>
        </p:spPr>
        <p:txBody>
          <a:bodyPr/>
          <a:lstStyle>
            <a:lvl1pPr>
              <a:defRPr b="0" i="0">
                <a:latin typeface="Gotham Book" panose="02000604040000020004" pitchFamily="2" charset="0"/>
              </a:defRPr>
            </a:lvl1pPr>
          </a:lstStyle>
          <a:p>
            <a:endParaRPr lang="en-US" dirty="0"/>
          </a:p>
        </p:txBody>
      </p:sp>
    </p:spTree>
    <p:extLst>
      <p:ext uri="{BB962C8B-B14F-4D97-AF65-F5344CB8AC3E}">
        <p14:creationId xmlns:p14="http://schemas.microsoft.com/office/powerpoint/2010/main" val="231806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125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p:stCondLst>
                                    <p:cond delay="1250"/>
                                  </p:stCondLst>
                                  <p:childTnLst>
                                    <p:set>
                                      <p:cBhvr>
                                        <p:cTn id="10" dur="1" fill="hold">
                                          <p:stCondLst>
                                            <p:cond delay="0"/>
                                          </p:stCondLst>
                                        </p:cTn>
                                        <p:tgtEl>
                                          <p:spTgt spid="16">
                                            <p:txEl>
                                              <p:pRg st="0" end="0"/>
                                            </p:txEl>
                                          </p:spTgt>
                                        </p:tgtEl>
                                        <p:attrNameLst>
                                          <p:attrName>style.visibility</p:attrName>
                                        </p:attrNameLst>
                                      </p:cBhvr>
                                      <p:to>
                                        <p:strVal val="visible"/>
                                      </p:to>
                                    </p:set>
                                    <p:anim calcmode="lin" valueType="num">
                                      <p:cBhvr additive="base">
                                        <p:cTn id="11" dur="75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6">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p:stCondLst>
                                    <p:cond delay="125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750" fill="hold"/>
                                        <p:tgtEl>
                                          <p:spTgt spid="29">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275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750" fill="hold"/>
                                        <p:tgtEl>
                                          <p:spTgt spid="21"/>
                                        </p:tgtEl>
                                        <p:attrNameLst>
                                          <p:attrName>ppt_x</p:attrName>
                                        </p:attrNameLst>
                                      </p:cBhvr>
                                      <p:tavLst>
                                        <p:tav tm="0">
                                          <p:val>
                                            <p:strVal val="#ppt_x"/>
                                          </p:val>
                                        </p:tav>
                                        <p:tav tm="100000">
                                          <p:val>
                                            <p:strVal val="#ppt_x"/>
                                          </p:val>
                                        </p:tav>
                                      </p:tavLst>
                                    </p:anim>
                                    <p:anim calcmode="lin" valueType="num">
                                      <p:cBhvr additive="base">
                                        <p:cTn id="20" dur="75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decel="50000" fill="hold" grpId="0" nodeType="withEffect">
                                  <p:stCondLst>
                                    <p:cond delay="2750"/>
                                  </p:stCondLst>
                                  <p:childTnLst>
                                    <p:set>
                                      <p:cBhvr>
                                        <p:cTn id="22" dur="1" fill="hold">
                                          <p:stCondLst>
                                            <p:cond delay="0"/>
                                          </p:stCondLst>
                                        </p:cTn>
                                        <p:tgtEl>
                                          <p:spTgt spid="23">
                                            <p:txEl>
                                              <p:pRg st="0" end="0"/>
                                            </p:txEl>
                                          </p:spTgt>
                                        </p:tgtEl>
                                        <p:attrNameLst>
                                          <p:attrName>style.visibility</p:attrName>
                                        </p:attrNameLst>
                                      </p:cBhvr>
                                      <p:to>
                                        <p:strVal val="visible"/>
                                      </p:to>
                                    </p:set>
                                    <p:anim calcmode="lin" valueType="num">
                                      <p:cBhvr additive="base">
                                        <p:cTn id="23" dur="75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3">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decel="50000" fill="hold" grpId="0" nodeType="withEffect">
                                  <p:stCondLst>
                                    <p:cond delay="2750"/>
                                  </p:stCondLst>
                                  <p:childTnLst>
                                    <p:set>
                                      <p:cBhvr>
                                        <p:cTn id="26" dur="1" fill="hold">
                                          <p:stCondLst>
                                            <p:cond delay="0"/>
                                          </p:stCondLst>
                                        </p:cTn>
                                        <p:tgtEl>
                                          <p:spTgt spid="31">
                                            <p:txEl>
                                              <p:pRg st="0" end="0"/>
                                            </p:txEl>
                                          </p:spTgt>
                                        </p:tgtEl>
                                        <p:attrNameLst>
                                          <p:attrName>style.visibility</p:attrName>
                                        </p:attrNameLst>
                                      </p:cBhvr>
                                      <p:to>
                                        <p:strVal val="visible"/>
                                      </p:to>
                                    </p:set>
                                    <p:anim calcmode="lin" valueType="num">
                                      <p:cBhvr additive="base">
                                        <p:cTn id="27" dur="75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31">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375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750" fill="hold"/>
                                        <p:tgtEl>
                                          <p:spTgt spid="30"/>
                                        </p:tgtEl>
                                        <p:attrNameLst>
                                          <p:attrName>ppt_x</p:attrName>
                                        </p:attrNameLst>
                                      </p:cBhvr>
                                      <p:tavLst>
                                        <p:tav tm="0">
                                          <p:val>
                                            <p:strVal val="#ppt_x"/>
                                          </p:val>
                                        </p:tav>
                                        <p:tav tm="100000">
                                          <p:val>
                                            <p:strVal val="#ppt_x"/>
                                          </p:val>
                                        </p:tav>
                                      </p:tavLst>
                                    </p:anim>
                                    <p:anim calcmode="lin" valueType="num">
                                      <p:cBhvr additive="base">
                                        <p:cTn id="32" dur="75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4" decel="50000" fill="hold" grpId="0" nodeType="withEffect">
                                  <p:stCondLst>
                                    <p:cond delay="3750"/>
                                  </p:stCondLst>
                                  <p:childTnLst>
                                    <p:set>
                                      <p:cBhvr>
                                        <p:cTn id="34" dur="1" fill="hold">
                                          <p:stCondLst>
                                            <p:cond delay="0"/>
                                          </p:stCondLst>
                                        </p:cTn>
                                        <p:tgtEl>
                                          <p:spTgt spid="24">
                                            <p:txEl>
                                              <p:pRg st="0" end="0"/>
                                            </p:txEl>
                                          </p:spTgt>
                                        </p:tgtEl>
                                        <p:attrNameLst>
                                          <p:attrName>style.visibility</p:attrName>
                                        </p:attrNameLst>
                                      </p:cBhvr>
                                      <p:to>
                                        <p:strVal val="visible"/>
                                      </p:to>
                                    </p:set>
                                    <p:anim calcmode="lin" valueType="num">
                                      <p:cBhvr additive="base">
                                        <p:cTn id="35" dur="75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36" dur="750" fill="hold"/>
                                        <p:tgtEl>
                                          <p:spTgt spid="24">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decel="50000" fill="hold" grpId="0" nodeType="withEffect">
                                  <p:stCondLst>
                                    <p:cond delay="3750"/>
                                  </p:stCondLst>
                                  <p:childTnLst>
                                    <p:set>
                                      <p:cBhvr>
                                        <p:cTn id="38" dur="1" fill="hold">
                                          <p:stCondLst>
                                            <p:cond delay="0"/>
                                          </p:stCondLst>
                                        </p:cTn>
                                        <p:tgtEl>
                                          <p:spTgt spid="33">
                                            <p:txEl>
                                              <p:pRg st="0" end="0"/>
                                            </p:txEl>
                                          </p:spTgt>
                                        </p:tgtEl>
                                        <p:attrNameLst>
                                          <p:attrName>style.visibility</p:attrName>
                                        </p:attrNameLst>
                                      </p:cBhvr>
                                      <p:to>
                                        <p:strVal val="visible"/>
                                      </p:to>
                                    </p:set>
                                    <p:anim calcmode="lin" valueType="num">
                                      <p:cBhvr additive="base">
                                        <p:cTn id="39" dur="75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0" dur="750" fill="hold"/>
                                        <p:tgtEl>
                                          <p:spTgt spid="33">
                                            <p:txEl>
                                              <p:pRg st="0" end="0"/>
                                            </p:txEl>
                                          </p:spTgt>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475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750" fill="hold"/>
                                        <p:tgtEl>
                                          <p:spTgt spid="32"/>
                                        </p:tgtEl>
                                        <p:attrNameLst>
                                          <p:attrName>ppt_x</p:attrName>
                                        </p:attrNameLst>
                                      </p:cBhvr>
                                      <p:tavLst>
                                        <p:tav tm="0">
                                          <p:val>
                                            <p:strVal val="#ppt_x"/>
                                          </p:val>
                                        </p:tav>
                                        <p:tav tm="100000">
                                          <p:val>
                                            <p:strVal val="#ppt_x"/>
                                          </p:val>
                                        </p:tav>
                                      </p:tavLst>
                                    </p:anim>
                                    <p:anim calcmode="lin" valueType="num">
                                      <p:cBhvr additive="base">
                                        <p:cTn id="44" dur="750" fill="hold"/>
                                        <p:tgtEl>
                                          <p:spTgt spid="32"/>
                                        </p:tgtEl>
                                        <p:attrNameLst>
                                          <p:attrName>ppt_y</p:attrName>
                                        </p:attrNameLst>
                                      </p:cBhvr>
                                      <p:tavLst>
                                        <p:tav tm="0">
                                          <p:val>
                                            <p:strVal val="1+#ppt_h/2"/>
                                          </p:val>
                                        </p:tav>
                                        <p:tav tm="100000">
                                          <p:val>
                                            <p:strVal val="#ppt_y"/>
                                          </p:val>
                                        </p:tav>
                                      </p:tavLst>
                                    </p:anim>
                                  </p:childTnLst>
                                </p:cTn>
                              </p:par>
                              <p:par>
                                <p:cTn id="45" presetID="2" presetClass="entr" presetSubtype="4" decel="50000" fill="hold" grpId="0" nodeType="withEffect">
                                  <p:stCondLst>
                                    <p:cond delay="4750"/>
                                  </p:stCondLst>
                                  <p:childTnLst>
                                    <p:set>
                                      <p:cBhvr>
                                        <p:cTn id="46" dur="1" fill="hold">
                                          <p:stCondLst>
                                            <p:cond delay="0"/>
                                          </p:stCondLst>
                                        </p:cTn>
                                        <p:tgtEl>
                                          <p:spTgt spid="26">
                                            <p:txEl>
                                              <p:pRg st="0" end="0"/>
                                            </p:txEl>
                                          </p:spTgt>
                                        </p:tgtEl>
                                        <p:attrNameLst>
                                          <p:attrName>style.visibility</p:attrName>
                                        </p:attrNameLst>
                                      </p:cBhvr>
                                      <p:to>
                                        <p:strVal val="visible"/>
                                      </p:to>
                                    </p:set>
                                    <p:anim calcmode="lin" valueType="num">
                                      <p:cBhvr additive="base">
                                        <p:cTn id="47" dur="75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8" dur="750" fill="hold"/>
                                        <p:tgtEl>
                                          <p:spTgt spid="26">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decel="50000" fill="hold" grpId="0" nodeType="withEffect">
                                  <p:stCondLst>
                                    <p:cond delay="4750"/>
                                  </p:stCondLst>
                                  <p:childTnLst>
                                    <p:set>
                                      <p:cBhvr>
                                        <p:cTn id="50" dur="1" fill="hold">
                                          <p:stCondLst>
                                            <p:cond delay="0"/>
                                          </p:stCondLst>
                                        </p:cTn>
                                        <p:tgtEl>
                                          <p:spTgt spid="34">
                                            <p:txEl>
                                              <p:pRg st="0" end="0"/>
                                            </p:txEl>
                                          </p:spTgt>
                                        </p:tgtEl>
                                        <p:attrNameLst>
                                          <p:attrName>style.visibility</p:attrName>
                                        </p:attrNameLst>
                                      </p:cBhvr>
                                      <p:to>
                                        <p:strVal val="visible"/>
                                      </p:to>
                                    </p:set>
                                    <p:anim calcmode="lin" valueType="num">
                                      <p:cBhvr additive="base">
                                        <p:cTn id="51" dur="75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52" dur="750" fill="hold"/>
                                        <p:tgtEl>
                                          <p:spTgt spid="34">
                                            <p:txEl>
                                              <p:pRg st="0" end="0"/>
                                            </p:txEl>
                                          </p:spTgt>
                                        </p:tgtEl>
                                        <p:attrNameLst>
                                          <p:attrName>ppt_y</p:attrName>
                                        </p:attrNameLst>
                                      </p:cBhvr>
                                      <p:tavLst>
                                        <p:tav tm="0">
                                          <p:val>
                                            <p:strVal val="1+#ppt_h/2"/>
                                          </p:val>
                                        </p:tav>
                                        <p:tav tm="100000">
                                          <p:val>
                                            <p:strVal val="#ppt_y"/>
                                          </p:val>
                                        </p:tav>
                                      </p:tavLst>
                                    </p:anim>
                                  </p:childTnLst>
                                </p:cTn>
                              </p:par>
                              <p:par>
                                <p:cTn id="53" presetID="2" presetClass="entr" presetSubtype="4" decel="100000" fill="hold" grpId="0" nodeType="withEffect">
                                  <p:stCondLst>
                                    <p:cond delay="5750"/>
                                  </p:stCondLst>
                                  <p:childTnLst>
                                    <p:set>
                                      <p:cBhvr>
                                        <p:cTn id="54" dur="1" fill="hold">
                                          <p:stCondLst>
                                            <p:cond delay="0"/>
                                          </p:stCondLst>
                                        </p:cTn>
                                        <p:tgtEl>
                                          <p:spTgt spid="53"/>
                                        </p:tgtEl>
                                        <p:attrNameLst>
                                          <p:attrName>style.visibility</p:attrName>
                                        </p:attrNameLst>
                                      </p:cBhvr>
                                      <p:to>
                                        <p:strVal val="visible"/>
                                      </p:to>
                                    </p:set>
                                    <p:anim calcmode="lin" valueType="num">
                                      <p:cBhvr additive="base">
                                        <p:cTn id="55" dur="750" fill="hold"/>
                                        <p:tgtEl>
                                          <p:spTgt spid="53"/>
                                        </p:tgtEl>
                                        <p:attrNameLst>
                                          <p:attrName>ppt_x</p:attrName>
                                        </p:attrNameLst>
                                      </p:cBhvr>
                                      <p:tavLst>
                                        <p:tav tm="0">
                                          <p:val>
                                            <p:strVal val="#ppt_x"/>
                                          </p:val>
                                        </p:tav>
                                        <p:tav tm="100000">
                                          <p:val>
                                            <p:strVal val="#ppt_x"/>
                                          </p:val>
                                        </p:tav>
                                      </p:tavLst>
                                    </p:anim>
                                    <p:anim calcmode="lin" valueType="num">
                                      <p:cBhvr additive="base">
                                        <p:cTn id="56" dur="750" fill="hold"/>
                                        <p:tgtEl>
                                          <p:spTgt spid="53"/>
                                        </p:tgtEl>
                                        <p:attrNameLst>
                                          <p:attrName>ppt_y</p:attrName>
                                        </p:attrNameLst>
                                      </p:cBhvr>
                                      <p:tavLst>
                                        <p:tav tm="0">
                                          <p:val>
                                            <p:strVal val="1+#ppt_h/2"/>
                                          </p:val>
                                        </p:tav>
                                        <p:tav tm="100000">
                                          <p:val>
                                            <p:strVal val="#ppt_y"/>
                                          </p:val>
                                        </p:tav>
                                      </p:tavLst>
                                    </p:anim>
                                  </p:childTnLst>
                                </p:cTn>
                              </p:par>
                              <p:par>
                                <p:cTn id="57" presetID="2" presetClass="entr" presetSubtype="4" decel="50000" fill="hold" grpId="0" nodeType="withEffect">
                                  <p:stCondLst>
                                    <p:cond delay="5750"/>
                                  </p:stCondLst>
                                  <p:childTnLst>
                                    <p:set>
                                      <p:cBhvr>
                                        <p:cTn id="58" dur="1" fill="hold">
                                          <p:stCondLst>
                                            <p:cond delay="0"/>
                                          </p:stCondLst>
                                        </p:cTn>
                                        <p:tgtEl>
                                          <p:spTgt spid="28">
                                            <p:txEl>
                                              <p:pRg st="0" end="0"/>
                                            </p:txEl>
                                          </p:spTgt>
                                        </p:tgtEl>
                                        <p:attrNameLst>
                                          <p:attrName>style.visibility</p:attrName>
                                        </p:attrNameLst>
                                      </p:cBhvr>
                                      <p:to>
                                        <p:strVal val="visible"/>
                                      </p:to>
                                    </p:set>
                                    <p:anim calcmode="lin" valueType="num">
                                      <p:cBhvr additive="base">
                                        <p:cTn id="59" dur="75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60" dur="750" fill="hold"/>
                                        <p:tgtEl>
                                          <p:spTgt spid="28">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decel="50000" fill="hold" grpId="0" nodeType="withEffect">
                                  <p:stCondLst>
                                    <p:cond delay="5750"/>
                                  </p:stCondLst>
                                  <p:childTnLst>
                                    <p:set>
                                      <p:cBhvr>
                                        <p:cTn id="62" dur="1" fill="hold">
                                          <p:stCondLst>
                                            <p:cond delay="0"/>
                                          </p:stCondLst>
                                        </p:cTn>
                                        <p:tgtEl>
                                          <p:spTgt spid="35">
                                            <p:txEl>
                                              <p:pRg st="0" end="0"/>
                                            </p:txEl>
                                          </p:spTgt>
                                        </p:tgtEl>
                                        <p:attrNameLst>
                                          <p:attrName>style.visibility</p:attrName>
                                        </p:attrNameLst>
                                      </p:cBhvr>
                                      <p:to>
                                        <p:strVal val="visible"/>
                                      </p:to>
                                    </p:set>
                                    <p:anim calcmode="lin" valueType="num">
                                      <p:cBhvr additive="base">
                                        <p:cTn id="63"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64" dur="75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animBg="1"/>
      <p:bldP spid="30" grpId="0" animBg="1"/>
      <p:bldP spid="32" grpId="0" animBg="1"/>
      <p:bldP spid="53" grpId="0" animBg="1"/>
      <p:bldP spid="16" grpId="0" build="p">
        <p:tmplLst>
          <p:tmpl lvl="1">
            <p:tnLst>
              <p:par>
                <p:cTn presetID="2" presetClass="entr" presetSubtype="4" decel="50000" fill="hold" nodeType="withEffect">
                  <p:stCondLst>
                    <p:cond delay="1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ppt_x"/>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50000" fill="hold" nodeType="withEffect">
                  <p:stCondLst>
                    <p:cond delay="27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ppt_x"/>
                          </p:val>
                        </p:tav>
                        <p:tav tm="100000">
                          <p:val>
                            <p:strVal val="#ppt_x"/>
                          </p:val>
                        </p:tav>
                      </p:tavLst>
                    </p:anim>
                    <p:anim calcmode="lin" valueType="num">
                      <p:cBhvr additive="base">
                        <p:cTn dur="75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4" decel="50000" fill="hold" nodeType="withEffect">
                  <p:stCondLst>
                    <p:cond delay="37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ppt_x"/>
                          </p:val>
                        </p:tav>
                        <p:tav tm="100000">
                          <p:val>
                            <p:strVal val="#ppt_x"/>
                          </p:val>
                        </p:tav>
                      </p:tavLst>
                    </p:anim>
                    <p:anim calcmode="lin" valueType="num">
                      <p:cBhvr additive="base">
                        <p:cTn dur="750" fill="hold"/>
                        <p:tgtEl>
                          <p:spTgt spid="24"/>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50000" fill="hold" nodeType="withEffect">
                  <p:stCondLst>
                    <p:cond delay="47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750" fill="hold"/>
                        <p:tgtEl>
                          <p:spTgt spid="26"/>
                        </p:tgtEl>
                        <p:attrNameLst>
                          <p:attrName>ppt_x</p:attrName>
                        </p:attrNameLst>
                      </p:cBhvr>
                      <p:tavLst>
                        <p:tav tm="0">
                          <p:val>
                            <p:strVal val="#ppt_x"/>
                          </p:val>
                        </p:tav>
                        <p:tav tm="100000">
                          <p:val>
                            <p:strVal val="#ppt_x"/>
                          </p:val>
                        </p:tav>
                      </p:tavLst>
                    </p:anim>
                    <p:anim calcmode="lin" valueType="num">
                      <p:cBhvr additive="base">
                        <p:cTn dur="750" fill="hold"/>
                        <p:tgtEl>
                          <p:spTgt spid="26"/>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4" decel="50000" fill="hold" nodeType="withEffect">
                  <p:stCondLst>
                    <p:cond delay="57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750" fill="hold"/>
                        <p:tgtEl>
                          <p:spTgt spid="28"/>
                        </p:tgtEl>
                        <p:attrNameLst>
                          <p:attrName>ppt_x</p:attrName>
                        </p:attrNameLst>
                      </p:cBhvr>
                      <p:tavLst>
                        <p:tav tm="0">
                          <p:val>
                            <p:strVal val="#ppt_x"/>
                          </p:val>
                        </p:tav>
                        <p:tav tm="100000">
                          <p:val>
                            <p:strVal val="#ppt_x"/>
                          </p:val>
                        </p:tav>
                      </p:tavLst>
                    </p:anim>
                    <p:anim calcmode="lin" valueType="num">
                      <p:cBhvr additive="base">
                        <p:cTn dur="75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50000" fill="hold" nodeType="withEffect">
                  <p:stCondLst>
                    <p:cond delay="1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4" decel="50000" fill="hold" nodeType="withEffect">
                  <p:stCondLst>
                    <p:cond delay="27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750" fill="hold"/>
                        <p:tgtEl>
                          <p:spTgt spid="31"/>
                        </p:tgtEl>
                        <p:attrNameLst>
                          <p:attrName>ppt_x</p:attrName>
                        </p:attrNameLst>
                      </p:cBhvr>
                      <p:tavLst>
                        <p:tav tm="0">
                          <p:val>
                            <p:strVal val="#ppt_x"/>
                          </p:val>
                        </p:tav>
                        <p:tav tm="100000">
                          <p:val>
                            <p:strVal val="#ppt_x"/>
                          </p:val>
                        </p:tav>
                      </p:tavLst>
                    </p:anim>
                    <p:anim calcmode="lin" valueType="num">
                      <p:cBhvr additive="base">
                        <p:cTn dur="750" fill="hold"/>
                        <p:tgtEl>
                          <p:spTgt spid="31"/>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50000" fill="hold" nodeType="withEffect">
                  <p:stCondLst>
                    <p:cond delay="37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ppt_x"/>
                          </p:val>
                        </p:tav>
                        <p:tav tm="100000">
                          <p:val>
                            <p:strVal val="#ppt_x"/>
                          </p:val>
                        </p:tav>
                      </p:tavLst>
                    </p:anim>
                    <p:anim calcmode="lin" valueType="num">
                      <p:cBhvr additive="base">
                        <p:cTn dur="750" fill="hold"/>
                        <p:tgtEl>
                          <p:spTgt spid="33"/>
                        </p:tgtEl>
                        <p:attrNameLst>
                          <p:attrName>ppt_y</p:attrName>
                        </p:attrNameLst>
                      </p:cBhvr>
                      <p:tavLst>
                        <p:tav tm="0">
                          <p:val>
                            <p:strVal val="1+#ppt_h/2"/>
                          </p:val>
                        </p:tav>
                        <p:tav tm="100000">
                          <p:val>
                            <p:strVal val="#ppt_y"/>
                          </p:val>
                        </p:tav>
                      </p:tavLst>
                    </p:anim>
                  </p:childTnLst>
                </p:cTn>
              </p:par>
            </p:tnLst>
          </p:tmpl>
        </p:tmplLst>
      </p:bldP>
      <p:bldP spid="34" grpId="0" build="p">
        <p:tmplLst>
          <p:tmpl lvl="1">
            <p:tnLst>
              <p:par>
                <p:cTn presetID="2" presetClass="entr" presetSubtype="4" decel="50000" fill="hold" nodeType="withEffect">
                  <p:stCondLst>
                    <p:cond delay="47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750" fill="hold"/>
                        <p:tgtEl>
                          <p:spTgt spid="34"/>
                        </p:tgtEl>
                        <p:attrNameLst>
                          <p:attrName>ppt_x</p:attrName>
                        </p:attrNameLst>
                      </p:cBhvr>
                      <p:tavLst>
                        <p:tav tm="0">
                          <p:val>
                            <p:strVal val="#ppt_x"/>
                          </p:val>
                        </p:tav>
                        <p:tav tm="100000">
                          <p:val>
                            <p:strVal val="#ppt_x"/>
                          </p:val>
                        </p:tav>
                      </p:tavLst>
                    </p:anim>
                    <p:anim calcmode="lin" valueType="num">
                      <p:cBhvr additive="base">
                        <p:cTn dur="75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50000" fill="hold" nodeType="withEffect">
                  <p:stCondLst>
                    <p:cond delay="57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1D08FC-77CD-EE4F-906A-5C9DB8C50B2E}"/>
              </a:ext>
            </a:extLst>
          </p:cNvPr>
          <p:cNvSpPr/>
          <p:nvPr userDrawn="1"/>
        </p:nvSpPr>
        <p:spPr>
          <a:xfrm>
            <a:off x="1" y="0"/>
            <a:ext cx="12192000" cy="6858000"/>
          </a:xfrm>
          <a:prstGeom prst="rect">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68" name="Subtitle 2">
            <a:extLst>
              <a:ext uri="{FF2B5EF4-FFF2-40B4-BE49-F238E27FC236}">
                <a16:creationId xmlns:a16="http://schemas.microsoft.com/office/drawing/2014/main" id="{A13F38C7-31A8-9346-ACCC-CDA3E64B6935}"/>
              </a:ext>
            </a:extLst>
          </p:cNvPr>
          <p:cNvSpPr>
            <a:spLocks noGrp="1"/>
          </p:cNvSpPr>
          <p:nvPr>
            <p:ph type="subTitle" idx="1" hasCustomPrompt="1"/>
          </p:nvPr>
        </p:nvSpPr>
        <p:spPr>
          <a:xfrm>
            <a:off x="849014" y="2637554"/>
            <a:ext cx="4166883" cy="2294338"/>
          </a:xfrm>
          <a:prstGeom prst="rect">
            <a:avLst/>
          </a:prstGeom>
        </p:spPr>
        <p:txBody>
          <a:bodyPr>
            <a:normAutofit/>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nSpc>
                <a:spcPct val="120000"/>
              </a:lnSpc>
            </a:pPr>
            <a:r>
              <a:rPr lang="id-ID" sz="1600" b="1" dirty="0">
                <a:solidFill>
                  <a:schemeClr val="bg1"/>
                </a:solidFill>
                <a:latin typeface="Gotham Book" panose="02000604040000020004" pitchFamily="2" charset="0"/>
                <a:cs typeface="Segoe UI Light" panose="020B0502040204020203" pitchFamily="34" charset="0"/>
              </a:rPr>
              <a:t>“Ut </a:t>
            </a:r>
            <a:r>
              <a:rPr lang="id-ID" sz="1600" b="1" dirty="0" err="1">
                <a:solidFill>
                  <a:schemeClr val="bg1"/>
                </a:solidFill>
                <a:latin typeface="Gotham Book" panose="02000604040000020004" pitchFamily="2" charset="0"/>
                <a:cs typeface="Segoe UI Light" panose="020B0502040204020203" pitchFamily="34" charset="0"/>
              </a:rPr>
              <a:t>wisi</a:t>
            </a:r>
            <a:r>
              <a:rPr lang="id-ID" sz="1600" b="1" dirty="0">
                <a:solidFill>
                  <a:schemeClr val="bg1"/>
                </a:solidFill>
                <a:latin typeface="Gotham Book" panose="02000604040000020004" pitchFamily="2" charset="0"/>
                <a:cs typeface="Segoe UI Light" panose="020B0502040204020203" pitchFamily="34" charset="0"/>
              </a:rPr>
              <a:t> </a:t>
            </a:r>
            <a:r>
              <a:rPr lang="id-ID" sz="1600" b="1" dirty="0" err="1">
                <a:solidFill>
                  <a:schemeClr val="bg1"/>
                </a:solidFill>
                <a:latin typeface="Gotham Book" panose="02000604040000020004" pitchFamily="2" charset="0"/>
                <a:cs typeface="Segoe UI Light" panose="020B0502040204020203" pitchFamily="34" charset="0"/>
              </a:rPr>
              <a:t>enim</a:t>
            </a:r>
            <a:r>
              <a:rPr lang="id-ID" sz="1600" b="1" dirty="0">
                <a:solidFill>
                  <a:schemeClr val="bg1"/>
                </a:solidFill>
                <a:latin typeface="Gotham Book" panose="02000604040000020004" pitchFamily="2" charset="0"/>
                <a:cs typeface="Segoe UI Light" panose="020B0502040204020203" pitchFamily="34" charset="0"/>
              </a:rPr>
              <a:t> </a:t>
            </a:r>
            <a:r>
              <a:rPr lang="id-ID" sz="1600" b="1" dirty="0" err="1">
                <a:solidFill>
                  <a:schemeClr val="bg1"/>
                </a:solidFill>
                <a:latin typeface="Gotham Book" panose="02000604040000020004" pitchFamily="2" charset="0"/>
                <a:cs typeface="Segoe UI Light" panose="020B0502040204020203" pitchFamily="34" charset="0"/>
              </a:rPr>
              <a:t>ad</a:t>
            </a:r>
            <a:r>
              <a:rPr lang="id-ID" sz="1600" b="1" dirty="0">
                <a:solidFill>
                  <a:schemeClr val="bg1"/>
                </a:solidFill>
                <a:latin typeface="Gotham Book" panose="02000604040000020004" pitchFamily="2" charset="0"/>
                <a:cs typeface="Segoe UI Light" panose="020B0502040204020203" pitchFamily="34" charset="0"/>
              </a:rPr>
              <a:t> minim </a:t>
            </a:r>
            <a:r>
              <a:rPr lang="id-ID" sz="1600" b="1" dirty="0" err="1">
                <a:solidFill>
                  <a:schemeClr val="bg1"/>
                </a:solidFill>
                <a:latin typeface="Gotham Book" panose="02000604040000020004" pitchFamily="2" charset="0"/>
                <a:cs typeface="Segoe UI Light" panose="020B0502040204020203" pitchFamily="34" charset="0"/>
              </a:rPr>
              <a:t>veniam</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quis</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nostrud</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exerci</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tation</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ullamcorper</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suscipit</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lobortis</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nisl</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ut</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aliquip</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ex</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ea</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commodo</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consequat</a:t>
            </a:r>
            <a:r>
              <a:rPr lang="id-ID" sz="1600" dirty="0">
                <a:solidFill>
                  <a:schemeClr val="bg1"/>
                </a:solidFill>
                <a:latin typeface="Gotham Book" panose="02000604040000020004" pitchFamily="2" charset="0"/>
                <a:cs typeface="Segoe UI Light" panose="020B0502040204020203" pitchFamily="34" charset="0"/>
              </a:rPr>
              <a:t>.</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d-ID" sz="1600" i="1" dirty="0">
                <a:solidFill>
                  <a:schemeClr val="bg1"/>
                </a:solidFill>
                <a:latin typeface="Gotham Book" panose="02000604040000020004" pitchFamily="2" charset="0"/>
                <a:cs typeface="Segoe UI Light" panose="020B0502040204020203" pitchFamily="34" charset="0"/>
              </a:rPr>
              <a:t>Ut </a:t>
            </a:r>
            <a:r>
              <a:rPr lang="id-ID" sz="1600" i="1" dirty="0" err="1">
                <a:solidFill>
                  <a:schemeClr val="bg1"/>
                </a:solidFill>
                <a:latin typeface="Gotham Book" panose="02000604040000020004" pitchFamily="2" charset="0"/>
                <a:cs typeface="Segoe UI Light" panose="020B0502040204020203" pitchFamily="34" charset="0"/>
              </a:rPr>
              <a:t>wisi</a:t>
            </a:r>
            <a:r>
              <a:rPr lang="id-ID" sz="1600" i="1" dirty="0">
                <a:solidFill>
                  <a:schemeClr val="bg1"/>
                </a:solidFill>
                <a:latin typeface="Gotham Book" panose="02000604040000020004" pitchFamily="2" charset="0"/>
                <a:cs typeface="Segoe UI Light" panose="020B0502040204020203" pitchFamily="34" charset="0"/>
              </a:rPr>
              <a:t> </a:t>
            </a:r>
            <a:r>
              <a:rPr lang="id-ID" sz="1600" i="1" dirty="0" err="1">
                <a:solidFill>
                  <a:schemeClr val="bg1"/>
                </a:solidFill>
                <a:latin typeface="Gotham Book" panose="02000604040000020004" pitchFamily="2" charset="0"/>
                <a:cs typeface="Segoe UI Light" panose="020B0502040204020203" pitchFamily="34" charset="0"/>
              </a:rPr>
              <a:t>enim</a:t>
            </a:r>
            <a:r>
              <a:rPr lang="id-ID" sz="1600" i="1" dirty="0">
                <a:solidFill>
                  <a:schemeClr val="bg1"/>
                </a:solidFill>
                <a:latin typeface="Gotham Book" panose="02000604040000020004" pitchFamily="2" charset="0"/>
                <a:cs typeface="Segoe UI Light" panose="020B0502040204020203" pitchFamily="34" charset="0"/>
              </a:rPr>
              <a:t> </a:t>
            </a:r>
            <a:r>
              <a:rPr lang="id-ID" sz="1600" i="1" dirty="0" err="1">
                <a:solidFill>
                  <a:schemeClr val="bg1"/>
                </a:solidFill>
                <a:latin typeface="Gotham Book" panose="02000604040000020004" pitchFamily="2" charset="0"/>
                <a:cs typeface="Segoe UI Light" panose="020B0502040204020203" pitchFamily="34" charset="0"/>
              </a:rPr>
              <a:t>ad</a:t>
            </a:r>
            <a:r>
              <a:rPr lang="id-ID" sz="1600" i="1" dirty="0">
                <a:solidFill>
                  <a:schemeClr val="bg1"/>
                </a:solidFill>
                <a:latin typeface="Gotham Book" panose="02000604040000020004" pitchFamily="2" charset="0"/>
                <a:cs typeface="Segoe UI Light" panose="020B0502040204020203" pitchFamily="34" charset="0"/>
              </a:rPr>
              <a:t> minim </a:t>
            </a:r>
            <a:r>
              <a:rPr lang="id-ID" sz="1600" i="1" dirty="0" err="1">
                <a:solidFill>
                  <a:schemeClr val="bg1"/>
                </a:solidFill>
                <a:latin typeface="Gotham Book" panose="02000604040000020004" pitchFamily="2" charset="0"/>
                <a:cs typeface="Segoe UI Light" panose="020B0502040204020203" pitchFamily="34" charset="0"/>
              </a:rPr>
              <a:t>veniam</a:t>
            </a:r>
            <a:r>
              <a:rPr lang="id-ID" sz="1600" i="1" dirty="0">
                <a:solidFill>
                  <a:schemeClr val="bg1"/>
                </a:solidFill>
                <a:latin typeface="Gotham Book" panose="02000604040000020004" pitchFamily="2" charset="0"/>
                <a:cs typeface="Segoe UI Light" panose="020B0502040204020203" pitchFamily="34" charset="0"/>
              </a:rPr>
              <a:t>”</a:t>
            </a:r>
            <a:br>
              <a:rPr lang="id-ID" sz="1600" i="1" dirty="0">
                <a:solidFill>
                  <a:schemeClr val="bg1"/>
                </a:solidFill>
                <a:latin typeface="Gotham Book" panose="02000604040000020004" pitchFamily="2" charset="0"/>
                <a:cs typeface="Segoe UI Light" panose="020B0502040204020203" pitchFamily="34" charset="0"/>
              </a:rPr>
            </a:br>
            <a:endParaRPr lang="en-US" sz="1600" i="1" dirty="0">
              <a:solidFill>
                <a:schemeClr val="bg1"/>
              </a:solidFill>
              <a:latin typeface="Gotham Book" panose="02000604040000020004" pitchFamily="2" charset="0"/>
              <a:cs typeface="Segoe UI Light" panose="020B0502040204020203" pitchFamily="34" charset="0"/>
            </a:endParaRPr>
          </a:p>
        </p:txBody>
      </p:sp>
      <p:sp>
        <p:nvSpPr>
          <p:cNvPr id="31" name="Picture Placeholder 4">
            <a:extLst>
              <a:ext uri="{FF2B5EF4-FFF2-40B4-BE49-F238E27FC236}">
                <a16:creationId xmlns:a16="http://schemas.microsoft.com/office/drawing/2014/main" id="{8C22421C-BA16-C240-9248-083E453E160C}"/>
              </a:ext>
            </a:extLst>
          </p:cNvPr>
          <p:cNvSpPr>
            <a:spLocks noGrp="1"/>
          </p:cNvSpPr>
          <p:nvPr>
            <p:ph type="pic" sz="quarter" idx="10"/>
          </p:nvPr>
        </p:nvSpPr>
        <p:spPr>
          <a:xfrm>
            <a:off x="8410121" y="0"/>
            <a:ext cx="3773079" cy="6858000"/>
          </a:xfrm>
          <a:prstGeom prst="rect">
            <a:avLst/>
          </a:prstGeom>
        </p:spPr>
      </p:sp>
      <p:sp>
        <p:nvSpPr>
          <p:cNvPr id="33" name="Title 1">
            <a:extLst>
              <a:ext uri="{FF2B5EF4-FFF2-40B4-BE49-F238E27FC236}">
                <a16:creationId xmlns:a16="http://schemas.microsoft.com/office/drawing/2014/main" id="{FCF62C8C-B0D2-7B45-9E58-62B736483224}"/>
              </a:ext>
            </a:extLst>
          </p:cNvPr>
          <p:cNvSpPr>
            <a:spLocks noGrp="1"/>
          </p:cNvSpPr>
          <p:nvPr>
            <p:ph type="title" hasCustomPrompt="1"/>
          </p:nvPr>
        </p:nvSpPr>
        <p:spPr>
          <a:xfrm>
            <a:off x="815191" y="1915733"/>
            <a:ext cx="4340629" cy="626468"/>
          </a:xfrm>
          <a:prstGeom prst="rect">
            <a:avLst/>
          </a:prstGeom>
        </p:spPr>
        <p:txBody>
          <a:bodyPr>
            <a:normAutofit/>
          </a:bodyPr>
          <a:lstStyle>
            <a:lvl1pPr>
              <a:defRPr sz="2800">
                <a:solidFill>
                  <a:schemeClr val="bg1"/>
                </a:solidFill>
                <a:latin typeface="Gotham Book" panose="02000604040000020004" pitchFamily="2" charset="0"/>
              </a:defRPr>
            </a:lvl1pPr>
          </a:lstStyle>
          <a:p>
            <a:r>
              <a:rPr lang="en-US" dirty="0"/>
              <a:t>What our client says?</a:t>
            </a:r>
          </a:p>
        </p:txBody>
      </p:sp>
    </p:spTree>
    <p:extLst>
      <p:ext uri="{BB962C8B-B14F-4D97-AF65-F5344CB8AC3E}">
        <p14:creationId xmlns:p14="http://schemas.microsoft.com/office/powerpoint/2010/main" val="3407028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Divi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8106E4B-0F69-4549-A39B-EB63B5C705CC}"/>
              </a:ext>
            </a:extLst>
          </p:cNvPr>
          <p:cNvSpPr/>
          <p:nvPr userDrawn="1"/>
        </p:nvSpPr>
        <p:spPr>
          <a:xfrm>
            <a:off x="1" y="0"/>
            <a:ext cx="6095999" cy="6858000"/>
          </a:xfrm>
          <a:prstGeom prst="rect">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5" name="Text Placeholder 14">
            <a:extLst>
              <a:ext uri="{FF2B5EF4-FFF2-40B4-BE49-F238E27FC236}">
                <a16:creationId xmlns:a16="http://schemas.microsoft.com/office/drawing/2014/main" id="{8DDA0A37-243B-CC49-A737-941C105B7D45}"/>
              </a:ext>
            </a:extLst>
          </p:cNvPr>
          <p:cNvSpPr>
            <a:spLocks noGrp="1"/>
          </p:cNvSpPr>
          <p:nvPr>
            <p:ph type="body" sz="quarter" idx="12" hasCustomPrompt="1"/>
          </p:nvPr>
        </p:nvSpPr>
        <p:spPr>
          <a:xfrm>
            <a:off x="6793848" y="2295525"/>
            <a:ext cx="4872038" cy="1492250"/>
          </a:xfrm>
          <a:prstGeom prst="rect">
            <a:avLst/>
          </a:prstGeom>
        </p:spPr>
        <p:txBody>
          <a:bodyPr>
            <a:normAutofit/>
          </a:bodyPr>
          <a:lstStyle>
            <a:lvl1pPr marL="0" indent="0">
              <a:buNone/>
              <a:defRPr sz="3600" b="0" i="0">
                <a:solidFill>
                  <a:schemeClr val="tx2"/>
                </a:solidFill>
                <a:latin typeface="Gotham Light" panose="02000504020000020004" pitchFamily="2" charset="0"/>
              </a:defRPr>
            </a:lvl1pPr>
          </a:lstStyle>
          <a:p>
            <a:pPr lvl="0"/>
            <a:r>
              <a:rPr lang="en-US" dirty="0"/>
              <a:t>#2 Infographic and text.</a:t>
            </a:r>
          </a:p>
        </p:txBody>
      </p:sp>
      <p:sp>
        <p:nvSpPr>
          <p:cNvPr id="17" name="Text Placeholder 14">
            <a:extLst>
              <a:ext uri="{FF2B5EF4-FFF2-40B4-BE49-F238E27FC236}">
                <a16:creationId xmlns:a16="http://schemas.microsoft.com/office/drawing/2014/main" id="{56DC6D0E-A0D9-F646-A982-6C3E96AE755C}"/>
              </a:ext>
            </a:extLst>
          </p:cNvPr>
          <p:cNvSpPr>
            <a:spLocks noGrp="1"/>
          </p:cNvSpPr>
          <p:nvPr>
            <p:ph type="body" sz="quarter" idx="13" hasCustomPrompt="1"/>
          </p:nvPr>
        </p:nvSpPr>
        <p:spPr>
          <a:xfrm>
            <a:off x="685800" y="2295525"/>
            <a:ext cx="4872038" cy="1492250"/>
          </a:xfrm>
          <a:prstGeom prst="rect">
            <a:avLst/>
          </a:prstGeom>
        </p:spPr>
        <p:txBody>
          <a:bodyPr>
            <a:normAutofit/>
          </a:bodyPr>
          <a:lstStyle>
            <a:lvl1pPr marL="0" indent="0">
              <a:buNone/>
              <a:defRPr sz="3600" b="0" i="0">
                <a:solidFill>
                  <a:schemeClr val="bg1"/>
                </a:solidFill>
                <a:latin typeface="Gotham Light" panose="02000504020000020004" pitchFamily="2" charset="0"/>
              </a:defRPr>
            </a:lvl1pPr>
          </a:lstStyle>
          <a:p>
            <a:pPr lvl="0"/>
            <a:r>
              <a:rPr lang="en-US" dirty="0"/>
              <a:t>#1 Infographic and text.</a:t>
            </a:r>
          </a:p>
        </p:txBody>
      </p:sp>
      <p:sp>
        <p:nvSpPr>
          <p:cNvPr id="7" name="Text Placeholder 2">
            <a:extLst>
              <a:ext uri="{FF2B5EF4-FFF2-40B4-BE49-F238E27FC236}">
                <a16:creationId xmlns:a16="http://schemas.microsoft.com/office/drawing/2014/main" id="{F46DE505-9745-2F4C-BB7B-875A53CA125B}"/>
              </a:ext>
            </a:extLst>
          </p:cNvPr>
          <p:cNvSpPr>
            <a:spLocks noGrp="1"/>
          </p:cNvSpPr>
          <p:nvPr>
            <p:ph type="body" sz="quarter" idx="28" hasCustomPrompt="1"/>
          </p:nvPr>
        </p:nvSpPr>
        <p:spPr>
          <a:xfrm>
            <a:off x="685800" y="4054475"/>
            <a:ext cx="4872038" cy="17240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solidFill>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a:t>
            </a:r>
          </a:p>
        </p:txBody>
      </p:sp>
      <p:sp>
        <p:nvSpPr>
          <p:cNvPr id="9" name="Text Placeholder 2">
            <a:extLst>
              <a:ext uri="{FF2B5EF4-FFF2-40B4-BE49-F238E27FC236}">
                <a16:creationId xmlns:a16="http://schemas.microsoft.com/office/drawing/2014/main" id="{864242E8-052F-344A-A3F0-39F0CC59E478}"/>
              </a:ext>
            </a:extLst>
          </p:cNvPr>
          <p:cNvSpPr>
            <a:spLocks noGrp="1"/>
          </p:cNvSpPr>
          <p:nvPr>
            <p:ph type="body" sz="quarter" idx="29" hasCustomPrompt="1"/>
          </p:nvPr>
        </p:nvSpPr>
        <p:spPr>
          <a:xfrm>
            <a:off x="6781799" y="4070350"/>
            <a:ext cx="4872038" cy="17240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tx2"/>
                </a:solidFill>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a:t>
            </a:r>
          </a:p>
        </p:txBody>
      </p:sp>
    </p:spTree>
    <p:extLst>
      <p:ext uri="{BB962C8B-B14F-4D97-AF65-F5344CB8AC3E}">
        <p14:creationId xmlns:p14="http://schemas.microsoft.com/office/powerpoint/2010/main" val="1578986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ayout">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14A1B2A-A0A1-B24A-BC37-ECC460AC640D}"/>
              </a:ext>
            </a:extLst>
          </p:cNvPr>
          <p:cNvSpPr/>
          <p:nvPr userDrawn="1"/>
        </p:nvSpPr>
        <p:spPr>
          <a:xfrm>
            <a:off x="1" y="0"/>
            <a:ext cx="12192000" cy="3787771"/>
          </a:xfrm>
          <a:prstGeom prst="rect">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5" name="Text Placeholder 14">
            <a:extLst>
              <a:ext uri="{FF2B5EF4-FFF2-40B4-BE49-F238E27FC236}">
                <a16:creationId xmlns:a16="http://schemas.microsoft.com/office/drawing/2014/main" id="{8DDA0A37-243B-CC49-A737-941C105B7D45}"/>
              </a:ext>
            </a:extLst>
          </p:cNvPr>
          <p:cNvSpPr>
            <a:spLocks noGrp="1"/>
          </p:cNvSpPr>
          <p:nvPr>
            <p:ph type="body" sz="quarter" idx="12" hasCustomPrompt="1"/>
          </p:nvPr>
        </p:nvSpPr>
        <p:spPr>
          <a:xfrm>
            <a:off x="464299" y="4148138"/>
            <a:ext cx="5900875" cy="696994"/>
          </a:xfrm>
          <a:prstGeom prst="rect">
            <a:avLst/>
          </a:prstGeom>
        </p:spPr>
        <p:txBody>
          <a:bodyPr>
            <a:normAutofit/>
          </a:bodyPr>
          <a:lstStyle>
            <a:lvl1pPr marL="0" indent="0">
              <a:buNone/>
              <a:defRPr sz="3600" b="0" i="0">
                <a:solidFill>
                  <a:schemeClr val="tx2"/>
                </a:solidFill>
                <a:latin typeface="Gotham Light" panose="02000504020000020004" pitchFamily="2" charset="0"/>
              </a:defRPr>
            </a:lvl1pPr>
          </a:lstStyle>
          <a:p>
            <a:pPr lvl="0"/>
            <a:r>
              <a:rPr lang="en-US" dirty="0"/>
              <a:t>#2 Infographic and text.</a:t>
            </a:r>
          </a:p>
        </p:txBody>
      </p:sp>
      <p:sp>
        <p:nvSpPr>
          <p:cNvPr id="4" name="Picture Placeholder 3">
            <a:extLst>
              <a:ext uri="{FF2B5EF4-FFF2-40B4-BE49-F238E27FC236}">
                <a16:creationId xmlns:a16="http://schemas.microsoft.com/office/drawing/2014/main" id="{6651A839-0620-8147-93D7-28E65BCE42E3}"/>
              </a:ext>
            </a:extLst>
          </p:cNvPr>
          <p:cNvSpPr>
            <a:spLocks noGrp="1"/>
          </p:cNvSpPr>
          <p:nvPr>
            <p:ph type="pic" sz="quarter" idx="13"/>
          </p:nvPr>
        </p:nvSpPr>
        <p:spPr>
          <a:xfrm>
            <a:off x="1" y="0"/>
            <a:ext cx="12192000" cy="3787775"/>
          </a:xfrm>
          <a:prstGeom prst="rect">
            <a:avLst/>
          </a:prstGeom>
        </p:spPr>
        <p:txBody>
          <a:bodyPr/>
          <a:lstStyle>
            <a:lvl1pPr>
              <a:defRPr b="0" i="0">
                <a:latin typeface="Gotham Book" panose="02000604040000020004" pitchFamily="2" charset="0"/>
              </a:defRPr>
            </a:lvl1pPr>
          </a:lstStyle>
          <a:p>
            <a:endParaRPr lang="en-US" dirty="0"/>
          </a:p>
        </p:txBody>
      </p:sp>
      <p:sp>
        <p:nvSpPr>
          <p:cNvPr id="8" name="Picture Placeholder 7">
            <a:extLst>
              <a:ext uri="{FF2B5EF4-FFF2-40B4-BE49-F238E27FC236}">
                <a16:creationId xmlns:a16="http://schemas.microsoft.com/office/drawing/2014/main" id="{EF52AA58-72E1-2044-8364-B31660AE020F}"/>
              </a:ext>
            </a:extLst>
          </p:cNvPr>
          <p:cNvSpPr>
            <a:spLocks noGrp="1"/>
          </p:cNvSpPr>
          <p:nvPr>
            <p:ph type="pic" sz="quarter" idx="14"/>
          </p:nvPr>
        </p:nvSpPr>
        <p:spPr>
          <a:xfrm>
            <a:off x="7066396" y="4148139"/>
            <a:ext cx="2243138" cy="2100262"/>
          </a:xfrm>
          <a:prstGeom prst="rect">
            <a:avLst/>
          </a:prstGeom>
        </p:spPr>
        <p:txBody>
          <a:bodyPr/>
          <a:lstStyle>
            <a:lvl1pPr>
              <a:defRPr sz="1600">
                <a:latin typeface="Gotham Book" panose="02000604040000020004" pitchFamily="2" charset="0"/>
              </a:defRPr>
            </a:lvl1pPr>
          </a:lstStyle>
          <a:p>
            <a:endParaRPr lang="en-US" dirty="0"/>
          </a:p>
        </p:txBody>
      </p:sp>
      <p:sp>
        <p:nvSpPr>
          <p:cNvPr id="12" name="Picture Placeholder 7">
            <a:extLst>
              <a:ext uri="{FF2B5EF4-FFF2-40B4-BE49-F238E27FC236}">
                <a16:creationId xmlns:a16="http://schemas.microsoft.com/office/drawing/2014/main" id="{7A8C6935-9528-134E-9048-F1A3D5BC3420}"/>
              </a:ext>
            </a:extLst>
          </p:cNvPr>
          <p:cNvSpPr>
            <a:spLocks noGrp="1"/>
          </p:cNvSpPr>
          <p:nvPr>
            <p:ph type="pic" sz="quarter" idx="15"/>
          </p:nvPr>
        </p:nvSpPr>
        <p:spPr>
          <a:xfrm>
            <a:off x="9370209" y="4148139"/>
            <a:ext cx="2243138" cy="2100262"/>
          </a:xfrm>
          <a:prstGeom prst="rect">
            <a:avLst/>
          </a:prstGeom>
        </p:spPr>
        <p:txBody>
          <a:bodyPr/>
          <a:lstStyle>
            <a:lvl1pPr>
              <a:defRPr sz="1600">
                <a:latin typeface="Gotham Book" panose="02000604040000020004" pitchFamily="2" charset="0"/>
              </a:defRPr>
            </a:lvl1pPr>
          </a:lstStyle>
          <a:p>
            <a:endParaRPr lang="en-US" dirty="0"/>
          </a:p>
        </p:txBody>
      </p:sp>
      <p:cxnSp>
        <p:nvCxnSpPr>
          <p:cNvPr id="13" name="Straight Connector 12">
            <a:extLst>
              <a:ext uri="{FF2B5EF4-FFF2-40B4-BE49-F238E27FC236}">
                <a16:creationId xmlns:a16="http://schemas.microsoft.com/office/drawing/2014/main" id="{C60373B4-816B-0940-BB81-11CBAB8EADB3}"/>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D4085E8B-C1CB-A046-8A7C-A47A5CCB0ACC}"/>
              </a:ext>
            </a:extLst>
          </p:cNvPr>
          <p:cNvGrpSpPr/>
          <p:nvPr userDrawn="1"/>
        </p:nvGrpSpPr>
        <p:grpSpPr>
          <a:xfrm>
            <a:off x="0" y="5974464"/>
            <a:ext cx="901960" cy="883534"/>
            <a:chOff x="0" y="5974464"/>
            <a:chExt cx="901960" cy="883534"/>
          </a:xfrm>
        </p:grpSpPr>
        <p:sp>
          <p:nvSpPr>
            <p:cNvPr id="23" name="Rectangle 22">
              <a:extLst>
                <a:ext uri="{FF2B5EF4-FFF2-40B4-BE49-F238E27FC236}">
                  <a16:creationId xmlns:a16="http://schemas.microsoft.com/office/drawing/2014/main" id="{D992FBA4-179D-A147-946B-8D22EB1CE6EE}"/>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4" name="Triangle 23">
              <a:extLst>
                <a:ext uri="{FF2B5EF4-FFF2-40B4-BE49-F238E27FC236}">
                  <a16:creationId xmlns:a16="http://schemas.microsoft.com/office/drawing/2014/main" id="{10354F57-3404-C948-9928-C2D2EB3E188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5" name="Triangle 24">
              <a:extLst>
                <a:ext uri="{FF2B5EF4-FFF2-40B4-BE49-F238E27FC236}">
                  <a16:creationId xmlns:a16="http://schemas.microsoft.com/office/drawing/2014/main" id="{4996C804-24A8-714D-B485-7FB2F4B15D2C}"/>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26" name="Slide Number Placeholder 5">
            <a:extLst>
              <a:ext uri="{FF2B5EF4-FFF2-40B4-BE49-F238E27FC236}">
                <a16:creationId xmlns:a16="http://schemas.microsoft.com/office/drawing/2014/main" id="{0CA37314-1280-2E43-8319-AF2A654FF1DA}"/>
              </a:ext>
            </a:extLst>
          </p:cNvPr>
          <p:cNvSpPr txBox="1">
            <a:spLocks/>
          </p:cNvSpPr>
          <p:nvPr userDrawn="1"/>
        </p:nvSpPr>
        <p:spPr>
          <a:xfrm>
            <a:off x="7153100" y="6460760"/>
            <a:ext cx="2743200" cy="365125"/>
          </a:xfrm>
          <a:prstGeom prst="rect">
            <a:avLst/>
          </a:prstGeom>
        </p:spPr>
        <p:txBody>
          <a:bodyPr anchor="ctr"/>
          <a:lstStyle>
            <a:defPPr>
              <a:defRPr lang="en-US"/>
            </a:defPPr>
            <a:lvl1pPr marL="0" algn="l" defTabSz="914400" rtl="0" eaLnBrk="1" latinLnBrk="0" hangingPunct="1">
              <a:defRPr sz="1000" kern="1200">
                <a:solidFill>
                  <a:schemeClr val="accent6">
                    <a:lumMod val="75000"/>
                  </a:schemeClr>
                </a:solidFill>
                <a:latin typeface="Roboto Condensed Light" panose="02000000000000000000" pitchFamily="2" charset="0"/>
                <a:ea typeface="Roboto Condensed Light"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A7FBD2F-A8A0-4A65-8B46-0BC9A0FFCE15}" type="slidenum">
              <a:rPr lang="en-US" sz="1000" b="0" i="0" smtClean="0">
                <a:solidFill>
                  <a:schemeClr val="tx2"/>
                </a:solidFill>
                <a:latin typeface="Gotham Book" panose="02000604040000020004" pitchFamily="2" charset="0"/>
              </a:rPr>
              <a:pPr algn="r"/>
              <a:t>‹#›</a:t>
            </a:fld>
            <a:endParaRPr lang="en-US" sz="1000" b="0" i="0" dirty="0">
              <a:solidFill>
                <a:schemeClr val="tx2"/>
              </a:solidFill>
              <a:latin typeface="Gotham Book" panose="02000604040000020004" pitchFamily="2" charset="0"/>
            </a:endParaRPr>
          </a:p>
        </p:txBody>
      </p:sp>
      <p:cxnSp>
        <p:nvCxnSpPr>
          <p:cNvPr id="27" name="Straight Connector 26">
            <a:extLst>
              <a:ext uri="{FF2B5EF4-FFF2-40B4-BE49-F238E27FC236}">
                <a16:creationId xmlns:a16="http://schemas.microsoft.com/office/drawing/2014/main" id="{C673861E-84D9-4E49-98C8-10575D0C77FE}"/>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 Placeholder 2">
            <a:extLst>
              <a:ext uri="{FF2B5EF4-FFF2-40B4-BE49-F238E27FC236}">
                <a16:creationId xmlns:a16="http://schemas.microsoft.com/office/drawing/2014/main" id="{BED9B011-0718-B14C-A764-E3BB95E8341D}"/>
              </a:ext>
            </a:extLst>
          </p:cNvPr>
          <p:cNvSpPr>
            <a:spLocks noGrp="1"/>
          </p:cNvSpPr>
          <p:nvPr>
            <p:ph type="body" sz="quarter" idx="28" hasCustomPrompt="1"/>
          </p:nvPr>
        </p:nvSpPr>
        <p:spPr>
          <a:xfrm>
            <a:off x="464299" y="4902803"/>
            <a:ext cx="5914194" cy="136822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tx2"/>
                </a:solidFill>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a:t>
            </a:r>
          </a:p>
        </p:txBody>
      </p:sp>
      <p:pic>
        <p:nvPicPr>
          <p:cNvPr id="18" name="Picture 17">
            <a:extLst>
              <a:ext uri="{FF2B5EF4-FFF2-40B4-BE49-F238E27FC236}">
                <a16:creationId xmlns:a16="http://schemas.microsoft.com/office/drawing/2014/main" id="{49D5EEC0-7D6D-FA44-AA15-4BBAAD084407}"/>
              </a:ext>
            </a:extLst>
          </p:cNvPr>
          <p:cNvPicPr>
            <a:picLocks noChangeAspect="1"/>
          </p:cNvPicPr>
          <p:nvPr userDrawn="1"/>
        </p:nvPicPr>
        <p:blipFill>
          <a:blip r:embed="rId2"/>
          <a:stretch>
            <a:fillRect/>
          </a:stretch>
        </p:blipFill>
        <p:spPr>
          <a:xfrm>
            <a:off x="10257118" y="6580923"/>
            <a:ext cx="1574800" cy="152400"/>
          </a:xfrm>
          <a:prstGeom prst="rect">
            <a:avLst/>
          </a:prstGeom>
        </p:spPr>
      </p:pic>
      <p:sp>
        <p:nvSpPr>
          <p:cNvPr id="21" name="Rectangle 20">
            <a:extLst>
              <a:ext uri="{FF2B5EF4-FFF2-40B4-BE49-F238E27FC236}">
                <a16:creationId xmlns:a16="http://schemas.microsoft.com/office/drawing/2014/main" id="{56AAC809-5E65-AE44-8199-031C4275AD33}"/>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1877931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87049FD-1EF2-A44C-A5B6-83555E2DEEED}"/>
              </a:ext>
            </a:extLst>
          </p:cNvPr>
          <p:cNvSpPr/>
          <p:nvPr userDrawn="1"/>
        </p:nvSpPr>
        <p:spPr>
          <a:xfrm>
            <a:off x="1" y="0"/>
            <a:ext cx="12192000" cy="6858000"/>
          </a:xfrm>
          <a:prstGeom prst="rect">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31" name="Picture Placeholder 2">
            <a:extLst>
              <a:ext uri="{FF2B5EF4-FFF2-40B4-BE49-F238E27FC236}">
                <a16:creationId xmlns:a16="http://schemas.microsoft.com/office/drawing/2014/main" id="{895B6CC9-8770-E143-9293-74B3072F8AD8}"/>
              </a:ext>
            </a:extLst>
          </p:cNvPr>
          <p:cNvSpPr>
            <a:spLocks noGrp="1"/>
          </p:cNvSpPr>
          <p:nvPr>
            <p:ph type="pic" sz="quarter" idx="10"/>
          </p:nvPr>
        </p:nvSpPr>
        <p:spPr>
          <a:xfrm>
            <a:off x="6502400" y="0"/>
            <a:ext cx="5689600" cy="6858000"/>
          </a:xfrm>
          <a:prstGeom prst="rect">
            <a:avLst/>
          </a:prstGeom>
        </p:spPr>
      </p:sp>
      <p:sp>
        <p:nvSpPr>
          <p:cNvPr id="4" name="Title 1">
            <a:extLst>
              <a:ext uri="{FF2B5EF4-FFF2-40B4-BE49-F238E27FC236}">
                <a16:creationId xmlns:a16="http://schemas.microsoft.com/office/drawing/2014/main" id="{C97B9EC6-3B6B-304E-B25D-61186CAB4C43}"/>
              </a:ext>
            </a:extLst>
          </p:cNvPr>
          <p:cNvSpPr>
            <a:spLocks noGrp="1"/>
          </p:cNvSpPr>
          <p:nvPr>
            <p:ph type="title" hasCustomPrompt="1"/>
          </p:nvPr>
        </p:nvSpPr>
        <p:spPr>
          <a:xfrm>
            <a:off x="685974" y="1585827"/>
            <a:ext cx="3174826" cy="626468"/>
          </a:xfrm>
          <a:prstGeom prst="rect">
            <a:avLst/>
          </a:prstGeom>
          <a:noFill/>
        </p:spPr>
        <p:txBody>
          <a:bodyPr>
            <a:normAutofit/>
          </a:bodyPr>
          <a:lstStyle>
            <a:lvl1pPr>
              <a:defRPr sz="4000">
                <a:solidFill>
                  <a:schemeClr val="bg1"/>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Contact Us</a:t>
            </a:r>
          </a:p>
        </p:txBody>
      </p:sp>
    </p:spTree>
    <p:extLst>
      <p:ext uri="{BB962C8B-B14F-4D97-AF65-F5344CB8AC3E}">
        <p14:creationId xmlns:p14="http://schemas.microsoft.com/office/powerpoint/2010/main" val="13643591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ong title slide">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10657366"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Big title </a:t>
            </a:r>
            <a:r>
              <a:rPr lang="en-US" sz="2800" dirty="0">
                <a:solidFill>
                  <a:srgbClr val="5EC1EF"/>
                </a:solidFill>
                <a:latin typeface="Gotham Book" panose="02000604040000020004" pitchFamily="2" charset="0"/>
              </a:rPr>
              <a:t>Infographic</a:t>
            </a:r>
            <a:r>
              <a:rPr lang="en-US" sz="2800" dirty="0">
                <a:solidFill>
                  <a:srgbClr val="4B4B4B"/>
                </a:solidFill>
                <a:latin typeface="Gotham Book" panose="02000604040000020004" pitchFamily="2" charset="0"/>
              </a:rPr>
              <a:t> slide</a:t>
            </a:r>
          </a:p>
        </p:txBody>
      </p:sp>
      <p:cxnSp>
        <p:nvCxnSpPr>
          <p:cNvPr id="16" name="Straight Connector 15">
            <a:extLst>
              <a:ext uri="{FF2B5EF4-FFF2-40B4-BE49-F238E27FC236}">
                <a16:creationId xmlns:a16="http://schemas.microsoft.com/office/drawing/2014/main" id="{2A57115A-9A8F-D346-BD68-27BC66CD157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0FB3FAA-966A-874B-BB10-28A2E8AC39F5}"/>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33BD878-8F07-024D-9040-4791952E4991}"/>
              </a:ext>
            </a:extLst>
          </p:cNvPr>
          <p:cNvGrpSpPr/>
          <p:nvPr userDrawn="1"/>
        </p:nvGrpSpPr>
        <p:grpSpPr>
          <a:xfrm>
            <a:off x="0" y="5974464"/>
            <a:ext cx="901960" cy="883534"/>
            <a:chOff x="0" y="5974464"/>
            <a:chExt cx="901960" cy="883534"/>
          </a:xfrm>
        </p:grpSpPr>
        <p:sp>
          <p:nvSpPr>
            <p:cNvPr id="23" name="Rectangle 22">
              <a:extLst>
                <a:ext uri="{FF2B5EF4-FFF2-40B4-BE49-F238E27FC236}">
                  <a16:creationId xmlns:a16="http://schemas.microsoft.com/office/drawing/2014/main" id="{9FAF06CD-83B4-D549-943F-946C1CA8E7E4}"/>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4" name="Triangle 23">
              <a:extLst>
                <a:ext uri="{FF2B5EF4-FFF2-40B4-BE49-F238E27FC236}">
                  <a16:creationId xmlns:a16="http://schemas.microsoft.com/office/drawing/2014/main" id="{67B23528-AA85-F748-ABD6-4FA095793E2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5" name="Triangle 24">
              <a:extLst>
                <a:ext uri="{FF2B5EF4-FFF2-40B4-BE49-F238E27FC236}">
                  <a16:creationId xmlns:a16="http://schemas.microsoft.com/office/drawing/2014/main" id="{2AF698A7-C7F2-034F-9596-3CBD50D01DC2}"/>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15" name="Slide Number Placeholder 5">
            <a:extLst>
              <a:ext uri="{FF2B5EF4-FFF2-40B4-BE49-F238E27FC236}">
                <a16:creationId xmlns:a16="http://schemas.microsoft.com/office/drawing/2014/main" id="{7A937FDC-DA78-FF44-ABFA-A117541D5238}"/>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7" name="Graphic 16">
            <a:extLst>
              <a:ext uri="{FF2B5EF4-FFF2-40B4-BE49-F238E27FC236}">
                <a16:creationId xmlns:a16="http://schemas.microsoft.com/office/drawing/2014/main" id="{C216BA44-201C-984C-B141-0D97E04234C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A9AB175F-B5E7-7D45-B153-F5410A39C714}"/>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334365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ll title slide">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4722731"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Big title </a:t>
            </a:r>
            <a:r>
              <a:rPr lang="en-US" sz="2800" dirty="0">
                <a:solidFill>
                  <a:srgbClr val="5EC1EF"/>
                </a:solidFill>
                <a:latin typeface="Gotham Book" panose="02000604040000020004" pitchFamily="2" charset="0"/>
              </a:rPr>
              <a:t>Infographic</a:t>
            </a:r>
            <a:r>
              <a:rPr lang="en-US" sz="2800" dirty="0">
                <a:solidFill>
                  <a:srgbClr val="4B4B4B"/>
                </a:solidFill>
                <a:latin typeface="Gotham Book" panose="02000604040000020004" pitchFamily="2" charset="0"/>
              </a:rPr>
              <a:t> slide</a:t>
            </a:r>
          </a:p>
        </p:txBody>
      </p:sp>
      <p:cxnSp>
        <p:nvCxnSpPr>
          <p:cNvPr id="16" name="Straight Connector 15">
            <a:extLst>
              <a:ext uri="{FF2B5EF4-FFF2-40B4-BE49-F238E27FC236}">
                <a16:creationId xmlns:a16="http://schemas.microsoft.com/office/drawing/2014/main" id="{2A57115A-9A8F-D346-BD68-27BC66CD157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0FB3FAA-966A-874B-BB10-28A2E8AC39F5}"/>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33BD878-8F07-024D-9040-4791952E4991}"/>
              </a:ext>
            </a:extLst>
          </p:cNvPr>
          <p:cNvGrpSpPr/>
          <p:nvPr userDrawn="1"/>
        </p:nvGrpSpPr>
        <p:grpSpPr>
          <a:xfrm>
            <a:off x="0" y="5974464"/>
            <a:ext cx="901960" cy="883534"/>
            <a:chOff x="0" y="5974464"/>
            <a:chExt cx="901960" cy="883534"/>
          </a:xfrm>
        </p:grpSpPr>
        <p:sp>
          <p:nvSpPr>
            <p:cNvPr id="23" name="Rectangle 22">
              <a:extLst>
                <a:ext uri="{FF2B5EF4-FFF2-40B4-BE49-F238E27FC236}">
                  <a16:creationId xmlns:a16="http://schemas.microsoft.com/office/drawing/2014/main" id="{9FAF06CD-83B4-D549-943F-946C1CA8E7E4}"/>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4" name="Triangle 23">
              <a:extLst>
                <a:ext uri="{FF2B5EF4-FFF2-40B4-BE49-F238E27FC236}">
                  <a16:creationId xmlns:a16="http://schemas.microsoft.com/office/drawing/2014/main" id="{67B23528-AA85-F748-ABD6-4FA095793E2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5" name="Triangle 24">
              <a:extLst>
                <a:ext uri="{FF2B5EF4-FFF2-40B4-BE49-F238E27FC236}">
                  <a16:creationId xmlns:a16="http://schemas.microsoft.com/office/drawing/2014/main" id="{2AF698A7-C7F2-034F-9596-3CBD50D01DC2}"/>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15" name="Slide Number Placeholder 5">
            <a:extLst>
              <a:ext uri="{FF2B5EF4-FFF2-40B4-BE49-F238E27FC236}">
                <a16:creationId xmlns:a16="http://schemas.microsoft.com/office/drawing/2014/main" id="{7A937FDC-DA78-FF44-ABFA-A117541D5238}"/>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7" name="Graphic 16">
            <a:extLst>
              <a:ext uri="{FF2B5EF4-FFF2-40B4-BE49-F238E27FC236}">
                <a16:creationId xmlns:a16="http://schemas.microsoft.com/office/drawing/2014/main" id="{C216BA44-201C-984C-B141-0D97E04234C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A9AB175F-B5E7-7D45-B153-F5410A39C714}"/>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238651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D729560-F12E-4441-A020-047F6909F113}"/>
              </a:ext>
            </a:extLst>
          </p:cNvPr>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 name="Title 1">
            <a:extLst>
              <a:ext uri="{FF2B5EF4-FFF2-40B4-BE49-F238E27FC236}">
                <a16:creationId xmlns:a16="http://schemas.microsoft.com/office/drawing/2014/main" id="{562574B4-5400-F747-9248-7D0AE57B2FB1}"/>
              </a:ext>
            </a:extLst>
          </p:cNvPr>
          <p:cNvSpPr>
            <a:spLocks noGrp="1"/>
          </p:cNvSpPr>
          <p:nvPr>
            <p:ph type="title" hasCustomPrompt="1"/>
          </p:nvPr>
        </p:nvSpPr>
        <p:spPr>
          <a:xfrm>
            <a:off x="838200" y="1334302"/>
            <a:ext cx="5410200" cy="626468"/>
          </a:xfrm>
          <a:prstGeom prst="rect">
            <a:avLst/>
          </a:prstGeom>
        </p:spPr>
        <p:txBody>
          <a:bodyPr>
            <a:normAutofit/>
          </a:bodyPr>
          <a:lstStyle>
            <a:lvl1pPr>
              <a:defRPr sz="2800">
                <a:solidFill>
                  <a:srgbClr val="4B4B4B"/>
                </a:solidFill>
                <a:latin typeface="Gotham Book" panose="02000604040000020004" pitchFamily="2" charset="0"/>
              </a:defRPr>
            </a:lvl1pPr>
          </a:lstStyle>
          <a:p>
            <a:r>
              <a:rPr lang="en-US" dirty="0"/>
              <a:t>Content</a:t>
            </a:r>
          </a:p>
        </p:txBody>
      </p:sp>
      <p:cxnSp>
        <p:nvCxnSpPr>
          <p:cNvPr id="11" name="Straight Connector 10">
            <a:extLst>
              <a:ext uri="{FF2B5EF4-FFF2-40B4-BE49-F238E27FC236}">
                <a16:creationId xmlns:a16="http://schemas.microsoft.com/office/drawing/2014/main" id="{C5E8A691-DA6D-3C46-9895-DEEC4A2D045F}"/>
              </a:ext>
            </a:extLst>
          </p:cNvPr>
          <p:cNvCxnSpPr/>
          <p:nvPr userDrawn="1"/>
        </p:nvCxnSpPr>
        <p:spPr>
          <a:xfrm>
            <a:off x="0" y="642533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13C3530-8801-AF4E-903C-D20670C63E01}"/>
              </a:ext>
            </a:extLst>
          </p:cNvPr>
          <p:cNvSpPr/>
          <p:nvPr userDrawn="1"/>
        </p:nvSpPr>
        <p:spPr>
          <a:xfrm>
            <a:off x="6391835" y="1"/>
            <a:ext cx="5800164" cy="6425336"/>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rgbClr val="4B4B4B"/>
              </a:solidFill>
              <a:latin typeface="Gotham Book" panose="02000604040000020004" pitchFamily="2" charset="0"/>
            </a:endParaRPr>
          </a:p>
        </p:txBody>
      </p:sp>
      <p:sp>
        <p:nvSpPr>
          <p:cNvPr id="31" name="Picture Placeholder 25">
            <a:extLst>
              <a:ext uri="{FF2B5EF4-FFF2-40B4-BE49-F238E27FC236}">
                <a16:creationId xmlns:a16="http://schemas.microsoft.com/office/drawing/2014/main" id="{5779C560-23E4-5248-875D-6CBB6F522196}"/>
              </a:ext>
            </a:extLst>
          </p:cNvPr>
          <p:cNvSpPr>
            <a:spLocks noGrp="1"/>
          </p:cNvSpPr>
          <p:nvPr>
            <p:ph type="pic" sz="quarter" idx="13" hasCustomPrompt="1"/>
          </p:nvPr>
        </p:nvSpPr>
        <p:spPr>
          <a:xfrm>
            <a:off x="6416674" y="0"/>
            <a:ext cx="5775325" cy="6425335"/>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Picture / Illustration</a:t>
            </a:r>
          </a:p>
        </p:txBody>
      </p:sp>
      <p:grpSp>
        <p:nvGrpSpPr>
          <p:cNvPr id="3" name="Group 2">
            <a:extLst>
              <a:ext uri="{FF2B5EF4-FFF2-40B4-BE49-F238E27FC236}">
                <a16:creationId xmlns:a16="http://schemas.microsoft.com/office/drawing/2014/main" id="{3DC7D311-4AB5-AB48-ABCB-1CF5955940D5}"/>
              </a:ext>
            </a:extLst>
          </p:cNvPr>
          <p:cNvGrpSpPr/>
          <p:nvPr userDrawn="1"/>
        </p:nvGrpSpPr>
        <p:grpSpPr>
          <a:xfrm>
            <a:off x="0" y="5974464"/>
            <a:ext cx="901960" cy="883534"/>
            <a:chOff x="0" y="5974464"/>
            <a:chExt cx="901960" cy="883534"/>
          </a:xfrm>
        </p:grpSpPr>
        <p:sp>
          <p:nvSpPr>
            <p:cNvPr id="13" name="Rectangle 12">
              <a:extLst>
                <a:ext uri="{FF2B5EF4-FFF2-40B4-BE49-F238E27FC236}">
                  <a16:creationId xmlns:a16="http://schemas.microsoft.com/office/drawing/2014/main" id="{0F247EB1-BDC7-8644-A73E-49F7F1CD3E0D}"/>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7" name="Triangle 16">
              <a:extLst>
                <a:ext uri="{FF2B5EF4-FFF2-40B4-BE49-F238E27FC236}">
                  <a16:creationId xmlns:a16="http://schemas.microsoft.com/office/drawing/2014/main" id="{A6430D04-0970-314C-9CAA-A94668BA1C8F}"/>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8" name="Triangle 17">
              <a:extLst>
                <a:ext uri="{FF2B5EF4-FFF2-40B4-BE49-F238E27FC236}">
                  <a16:creationId xmlns:a16="http://schemas.microsoft.com/office/drawing/2014/main" id="{56D843EC-5994-334C-8707-D53EA7B76C4A}"/>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cxnSp>
        <p:nvCxnSpPr>
          <p:cNvPr id="23" name="Straight Connector 22">
            <a:extLst>
              <a:ext uri="{FF2B5EF4-FFF2-40B4-BE49-F238E27FC236}">
                <a16:creationId xmlns:a16="http://schemas.microsoft.com/office/drawing/2014/main" id="{520FA2F1-E126-2D4F-ABCB-563CA4FC4B47}"/>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7CE20D2-91F3-724C-8A0F-FE4FA7EC50C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
        <p:nvSpPr>
          <p:cNvPr id="19" name="Slide Number Placeholder 5">
            <a:extLst>
              <a:ext uri="{FF2B5EF4-FFF2-40B4-BE49-F238E27FC236}">
                <a16:creationId xmlns:a16="http://schemas.microsoft.com/office/drawing/2014/main" id="{D124DCF8-49D0-8440-8354-AF5C5ED4EA28}"/>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5" name="Graphic 4">
            <a:extLst>
              <a:ext uri="{FF2B5EF4-FFF2-40B4-BE49-F238E27FC236}">
                <a16:creationId xmlns:a16="http://schemas.microsoft.com/office/drawing/2014/main" id="{2F734110-39F7-D241-92BC-FC8C31D9C698}"/>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Tree>
    <p:extLst>
      <p:ext uri="{BB962C8B-B14F-4D97-AF65-F5344CB8AC3E}">
        <p14:creationId xmlns:p14="http://schemas.microsoft.com/office/powerpoint/2010/main" val="3870218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divider slide">
    <p:spTree>
      <p:nvGrpSpPr>
        <p:cNvPr id="1" name=""/>
        <p:cNvGrpSpPr/>
        <p:nvPr/>
      </p:nvGrpSpPr>
      <p:grpSpPr>
        <a:xfrm>
          <a:off x="0" y="0"/>
          <a:ext cx="0" cy="0"/>
          <a:chOff x="0" y="0"/>
          <a:chExt cx="0" cy="0"/>
        </a:xfrm>
      </p:grpSpPr>
      <p:sp>
        <p:nvSpPr>
          <p:cNvPr id="40" name="Picture Placeholder 2">
            <a:extLst>
              <a:ext uri="{FF2B5EF4-FFF2-40B4-BE49-F238E27FC236}">
                <a16:creationId xmlns:a16="http://schemas.microsoft.com/office/drawing/2014/main" id="{DE5B5DF4-7088-5F40-9AC1-B83090DEC12E}"/>
              </a:ext>
            </a:extLst>
          </p:cNvPr>
          <p:cNvSpPr>
            <a:spLocks noGrp="1"/>
          </p:cNvSpPr>
          <p:nvPr>
            <p:ph type="pic" sz="quarter" idx="38"/>
          </p:nvPr>
        </p:nvSpPr>
        <p:spPr>
          <a:xfrm>
            <a:off x="893117"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sp>
        <p:nvSpPr>
          <p:cNvPr id="3" name="Picture Placeholder 2">
            <a:extLst>
              <a:ext uri="{FF2B5EF4-FFF2-40B4-BE49-F238E27FC236}">
                <a16:creationId xmlns:a16="http://schemas.microsoft.com/office/drawing/2014/main" id="{99BDD43E-7E9D-CB4A-9DA7-DD82069D0216}"/>
              </a:ext>
            </a:extLst>
          </p:cNvPr>
          <p:cNvSpPr>
            <a:spLocks noGrp="1"/>
          </p:cNvSpPr>
          <p:nvPr>
            <p:ph type="pic" sz="quarter" idx="31"/>
          </p:nvPr>
        </p:nvSpPr>
        <p:spPr>
          <a:xfrm>
            <a:off x="4401630"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sp>
        <p:nvSpPr>
          <p:cNvPr id="36" name="Picture Placeholder 2">
            <a:extLst>
              <a:ext uri="{FF2B5EF4-FFF2-40B4-BE49-F238E27FC236}">
                <a16:creationId xmlns:a16="http://schemas.microsoft.com/office/drawing/2014/main" id="{5832F7C3-3426-FB41-A92A-30E8680737B5}"/>
              </a:ext>
            </a:extLst>
          </p:cNvPr>
          <p:cNvSpPr>
            <a:spLocks noGrp="1"/>
          </p:cNvSpPr>
          <p:nvPr>
            <p:ph type="pic" sz="quarter" idx="35"/>
          </p:nvPr>
        </p:nvSpPr>
        <p:spPr>
          <a:xfrm>
            <a:off x="7910143"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3749086"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Big title </a:t>
            </a:r>
            <a:r>
              <a:rPr lang="en-US" sz="2800" dirty="0">
                <a:solidFill>
                  <a:srgbClr val="5EC1EF"/>
                </a:solidFill>
                <a:latin typeface="Gotham Book" panose="02000604040000020004" pitchFamily="2" charset="0"/>
              </a:rPr>
              <a:t>Image</a:t>
            </a:r>
            <a:r>
              <a:rPr lang="en-US" sz="2800" dirty="0">
                <a:solidFill>
                  <a:srgbClr val="4B4B4B"/>
                </a:solidFill>
                <a:latin typeface="Gotham Book" panose="02000604040000020004" pitchFamily="2" charset="0"/>
              </a:rPr>
              <a:t> slide</a:t>
            </a:r>
          </a:p>
        </p:txBody>
      </p:sp>
      <p:sp>
        <p:nvSpPr>
          <p:cNvPr id="21" name="Morbi vestibulum at eros">
            <a:extLst>
              <a:ext uri="{FF2B5EF4-FFF2-40B4-BE49-F238E27FC236}">
                <a16:creationId xmlns:a16="http://schemas.microsoft.com/office/drawing/2014/main" id="{DF1A9A2E-22F6-D24D-B0AB-4E33522CB96C}"/>
              </a:ext>
            </a:extLst>
          </p:cNvPr>
          <p:cNvSpPr>
            <a:spLocks noGrp="1"/>
          </p:cNvSpPr>
          <p:nvPr>
            <p:ph type="body" idx="20"/>
          </p:nvPr>
        </p:nvSpPr>
        <p:spPr>
          <a:xfrm>
            <a:off x="905013"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rPr dirty="0"/>
              <a:t>Morbi vestibulum at </a:t>
            </a:r>
            <a:r>
              <a:rPr dirty="0" err="1"/>
              <a:t>eros</a:t>
            </a:r>
            <a:endParaRPr dirty="0"/>
          </a:p>
        </p:txBody>
      </p:sp>
      <p:sp>
        <p:nvSpPr>
          <p:cNvPr id="34" name="Morbi vestibulum at eros">
            <a:extLst>
              <a:ext uri="{FF2B5EF4-FFF2-40B4-BE49-F238E27FC236}">
                <a16:creationId xmlns:a16="http://schemas.microsoft.com/office/drawing/2014/main" id="{39632727-9FE6-B840-8203-B63990840123}"/>
              </a:ext>
            </a:extLst>
          </p:cNvPr>
          <p:cNvSpPr>
            <a:spLocks noGrp="1"/>
          </p:cNvSpPr>
          <p:nvPr>
            <p:ph type="body" idx="33"/>
          </p:nvPr>
        </p:nvSpPr>
        <p:spPr>
          <a:xfrm>
            <a:off x="4451612"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rPr dirty="0"/>
              <a:t>Morbi vestibulum at </a:t>
            </a:r>
            <a:r>
              <a:rPr dirty="0" err="1"/>
              <a:t>eros</a:t>
            </a:r>
            <a:endParaRPr dirty="0"/>
          </a:p>
        </p:txBody>
      </p:sp>
      <p:sp>
        <p:nvSpPr>
          <p:cNvPr id="37" name="Morbi vestibulum at eros">
            <a:extLst>
              <a:ext uri="{FF2B5EF4-FFF2-40B4-BE49-F238E27FC236}">
                <a16:creationId xmlns:a16="http://schemas.microsoft.com/office/drawing/2014/main" id="{776148CB-7DD9-424D-B962-F1A43131240A}"/>
              </a:ext>
            </a:extLst>
          </p:cNvPr>
          <p:cNvSpPr>
            <a:spLocks noGrp="1"/>
          </p:cNvSpPr>
          <p:nvPr>
            <p:ph type="body" idx="36"/>
          </p:nvPr>
        </p:nvSpPr>
        <p:spPr>
          <a:xfrm>
            <a:off x="7960125"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rPr dirty="0"/>
              <a:t>Morbi vestibulum at </a:t>
            </a:r>
            <a:r>
              <a:rPr dirty="0" err="1"/>
              <a:t>eros</a:t>
            </a:r>
            <a:endParaRPr dirty="0"/>
          </a:p>
        </p:txBody>
      </p:sp>
      <p:cxnSp>
        <p:nvCxnSpPr>
          <p:cNvPr id="25" name="Straight Connector 24">
            <a:extLst>
              <a:ext uri="{FF2B5EF4-FFF2-40B4-BE49-F238E27FC236}">
                <a16:creationId xmlns:a16="http://schemas.microsoft.com/office/drawing/2014/main" id="{FC88ECB3-A6B3-F542-98A4-51DC067653B6}"/>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A7A93A0-490A-1C4A-A38C-6743B892C3E7}"/>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D56D512C-9CCF-D54D-A0F3-7B231D7BE342}"/>
              </a:ext>
            </a:extLst>
          </p:cNvPr>
          <p:cNvGrpSpPr/>
          <p:nvPr userDrawn="1"/>
        </p:nvGrpSpPr>
        <p:grpSpPr>
          <a:xfrm>
            <a:off x="0" y="5974464"/>
            <a:ext cx="901960" cy="883534"/>
            <a:chOff x="0" y="5974464"/>
            <a:chExt cx="901960" cy="883534"/>
          </a:xfrm>
        </p:grpSpPr>
        <p:sp>
          <p:nvSpPr>
            <p:cNvPr id="38" name="Rectangle 37">
              <a:extLst>
                <a:ext uri="{FF2B5EF4-FFF2-40B4-BE49-F238E27FC236}">
                  <a16:creationId xmlns:a16="http://schemas.microsoft.com/office/drawing/2014/main" id="{69FF75B1-D033-C844-965E-25ECFD2097D6}"/>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9" name="Triangle 38">
              <a:extLst>
                <a:ext uri="{FF2B5EF4-FFF2-40B4-BE49-F238E27FC236}">
                  <a16:creationId xmlns:a16="http://schemas.microsoft.com/office/drawing/2014/main" id="{8E0861B7-1A55-B34F-825D-D14C079FE149}"/>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1" name="Triangle 40">
              <a:extLst>
                <a:ext uri="{FF2B5EF4-FFF2-40B4-BE49-F238E27FC236}">
                  <a16:creationId xmlns:a16="http://schemas.microsoft.com/office/drawing/2014/main" id="{FFBA9806-F267-F84B-B03F-AA4C316F76A6}"/>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4" name="Text Placeholder 3">
            <a:extLst>
              <a:ext uri="{FF2B5EF4-FFF2-40B4-BE49-F238E27FC236}">
                <a16:creationId xmlns:a16="http://schemas.microsoft.com/office/drawing/2014/main" id="{46616A50-345C-6F46-BACC-623353EFA310}"/>
              </a:ext>
            </a:extLst>
          </p:cNvPr>
          <p:cNvSpPr>
            <a:spLocks noGrp="1"/>
          </p:cNvSpPr>
          <p:nvPr>
            <p:ph type="body" sz="quarter" idx="39" hasCustomPrompt="1"/>
          </p:nvPr>
        </p:nvSpPr>
        <p:spPr>
          <a:xfrm>
            <a:off x="901699"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dirty="0"/>
              <a:t>Lorem ipsum das bio dummy text in use.</a:t>
            </a:r>
          </a:p>
        </p:txBody>
      </p:sp>
      <p:sp>
        <p:nvSpPr>
          <p:cNvPr id="27" name="Text Placeholder 3">
            <a:extLst>
              <a:ext uri="{FF2B5EF4-FFF2-40B4-BE49-F238E27FC236}">
                <a16:creationId xmlns:a16="http://schemas.microsoft.com/office/drawing/2014/main" id="{10A36087-EF00-EB48-86FA-7A795AF906FD}"/>
              </a:ext>
            </a:extLst>
          </p:cNvPr>
          <p:cNvSpPr>
            <a:spLocks noGrp="1"/>
          </p:cNvSpPr>
          <p:nvPr>
            <p:ph type="body" sz="quarter" idx="40" hasCustomPrompt="1"/>
          </p:nvPr>
        </p:nvSpPr>
        <p:spPr>
          <a:xfrm>
            <a:off x="4451612"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dirty="0"/>
              <a:t>Lorem ipsum das bio dummy text in use.</a:t>
            </a:r>
          </a:p>
        </p:txBody>
      </p:sp>
      <p:sp>
        <p:nvSpPr>
          <p:cNvPr id="28" name="Text Placeholder 3">
            <a:extLst>
              <a:ext uri="{FF2B5EF4-FFF2-40B4-BE49-F238E27FC236}">
                <a16:creationId xmlns:a16="http://schemas.microsoft.com/office/drawing/2014/main" id="{14C41AA7-B62D-2046-A0AE-23FE7400966B}"/>
              </a:ext>
            </a:extLst>
          </p:cNvPr>
          <p:cNvSpPr>
            <a:spLocks noGrp="1"/>
          </p:cNvSpPr>
          <p:nvPr>
            <p:ph type="body" sz="quarter" idx="41" hasCustomPrompt="1"/>
          </p:nvPr>
        </p:nvSpPr>
        <p:spPr>
          <a:xfrm>
            <a:off x="7960125"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dirty="0"/>
              <a:t>Lorem ipsum das bio dummy text in use.</a:t>
            </a:r>
          </a:p>
        </p:txBody>
      </p:sp>
      <p:sp>
        <p:nvSpPr>
          <p:cNvPr id="23" name="Slide Number Placeholder 5">
            <a:extLst>
              <a:ext uri="{FF2B5EF4-FFF2-40B4-BE49-F238E27FC236}">
                <a16:creationId xmlns:a16="http://schemas.microsoft.com/office/drawing/2014/main" id="{E044BCC5-0CE2-9B43-A2B4-DA6BFC66C121}"/>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4" name="Graphic 23">
            <a:extLst>
              <a:ext uri="{FF2B5EF4-FFF2-40B4-BE49-F238E27FC236}">
                <a16:creationId xmlns:a16="http://schemas.microsoft.com/office/drawing/2014/main" id="{82D0C879-E6B4-F945-86EE-0147EED2A49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0" name="Rectangle 29">
            <a:extLst>
              <a:ext uri="{FF2B5EF4-FFF2-40B4-BE49-F238E27FC236}">
                <a16:creationId xmlns:a16="http://schemas.microsoft.com/office/drawing/2014/main" id="{33A934E7-3172-4E44-816D-6E8E8EA1F14D}"/>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2191991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ingle Column Layout">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3937929"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Single column layout</a:t>
            </a:r>
          </a:p>
        </p:txBody>
      </p:sp>
      <p:sp>
        <p:nvSpPr>
          <p:cNvPr id="21" name="Morbi vestibulum at eros">
            <a:extLst>
              <a:ext uri="{FF2B5EF4-FFF2-40B4-BE49-F238E27FC236}">
                <a16:creationId xmlns:a16="http://schemas.microsoft.com/office/drawing/2014/main" id="{DF1A9A2E-22F6-D24D-B0AB-4E33522CB96C}"/>
              </a:ext>
            </a:extLst>
          </p:cNvPr>
          <p:cNvSpPr>
            <a:spLocks noGrp="1"/>
          </p:cNvSpPr>
          <p:nvPr>
            <p:ph type="body" idx="20"/>
          </p:nvPr>
        </p:nvSpPr>
        <p:spPr>
          <a:xfrm>
            <a:off x="905012" y="1106579"/>
            <a:ext cx="3468205" cy="296843"/>
          </a:xfrm>
          <a:prstGeom prst="rect">
            <a:avLst/>
          </a:prstGeom>
        </p:spPr>
        <p:txBody>
          <a:bodyPr>
            <a:noAutofit/>
          </a:bodyPr>
          <a:lstStyle>
            <a:lvl1pPr marL="0" indent="0">
              <a:buNone/>
              <a:defRPr sz="2000" b="0" i="0">
                <a:solidFill>
                  <a:srgbClr val="0066B3"/>
                </a:solidFill>
                <a:latin typeface="Gotham Book" panose="02000604040000020004" pitchFamily="2" charset="0"/>
              </a:defRPr>
            </a:lvl1pPr>
          </a:lstStyle>
          <a:p>
            <a:r>
              <a:rPr dirty="0"/>
              <a:t>Morbi vestibulum at </a:t>
            </a:r>
            <a:r>
              <a:rPr dirty="0" err="1"/>
              <a:t>eros</a:t>
            </a:r>
            <a:endParaRPr dirty="0"/>
          </a:p>
        </p:txBody>
      </p:sp>
      <p:sp>
        <p:nvSpPr>
          <p:cNvPr id="17" name="Subtitle 2">
            <a:extLst>
              <a:ext uri="{FF2B5EF4-FFF2-40B4-BE49-F238E27FC236}">
                <a16:creationId xmlns:a16="http://schemas.microsoft.com/office/drawing/2014/main" id="{7B508B86-1095-1548-92EA-86B34BAC5BB5}"/>
              </a:ext>
            </a:extLst>
          </p:cNvPr>
          <p:cNvSpPr>
            <a:spLocks noGrp="1"/>
          </p:cNvSpPr>
          <p:nvPr>
            <p:ph type="subTitle" idx="1" hasCustomPrompt="1"/>
          </p:nvPr>
        </p:nvSpPr>
        <p:spPr>
          <a:xfrm>
            <a:off x="905011" y="1653188"/>
            <a:ext cx="10375901" cy="4552929"/>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tx1">
                    <a:lumMod val="65000"/>
                    <a:lumOff val="35000"/>
                  </a:schemeClr>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algn="ctr">
              <a:defRPr/>
            </a:pPr>
            <a:endParaRPr lang="en-US" sz="1600" dirty="0">
              <a:solidFill>
                <a:schemeClr val="bg1"/>
              </a:solidFill>
              <a:latin typeface="Gotham Book" panose="02000604040000020004" pitchFamily="2" charset="0"/>
              <a:cs typeface="Arial" panose="020B0604020202020204" pitchFamily="34" charset="0"/>
            </a:endParaRPr>
          </a:p>
        </p:txBody>
      </p:sp>
      <p:cxnSp>
        <p:nvCxnSpPr>
          <p:cNvPr id="19" name="Straight Connector 18">
            <a:extLst>
              <a:ext uri="{FF2B5EF4-FFF2-40B4-BE49-F238E27FC236}">
                <a16:creationId xmlns:a16="http://schemas.microsoft.com/office/drawing/2014/main" id="{7DE2E3C1-5DD4-0E4A-B435-05473FDA9009}"/>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4C2CA3-A0C8-2446-9FEE-456DA2A00A3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E6EE53CF-DA63-E64E-88C0-6FBCCD6E2D63}"/>
              </a:ext>
            </a:extLst>
          </p:cNvPr>
          <p:cNvGrpSpPr/>
          <p:nvPr userDrawn="1"/>
        </p:nvGrpSpPr>
        <p:grpSpPr>
          <a:xfrm>
            <a:off x="0" y="5974464"/>
            <a:ext cx="901960" cy="883534"/>
            <a:chOff x="0" y="5974464"/>
            <a:chExt cx="901960" cy="883534"/>
          </a:xfrm>
        </p:grpSpPr>
        <p:sp>
          <p:nvSpPr>
            <p:cNvPr id="29" name="Rectangle 28">
              <a:extLst>
                <a:ext uri="{FF2B5EF4-FFF2-40B4-BE49-F238E27FC236}">
                  <a16:creationId xmlns:a16="http://schemas.microsoft.com/office/drawing/2014/main" id="{F0BB86A3-4F25-354C-A803-D1FC766BE08B}"/>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0" name="Triangle 29">
              <a:extLst>
                <a:ext uri="{FF2B5EF4-FFF2-40B4-BE49-F238E27FC236}">
                  <a16:creationId xmlns:a16="http://schemas.microsoft.com/office/drawing/2014/main" id="{AFBAB440-C07F-8541-B674-578176F91D8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1" name="Triangle 30">
              <a:extLst>
                <a:ext uri="{FF2B5EF4-FFF2-40B4-BE49-F238E27FC236}">
                  <a16:creationId xmlns:a16="http://schemas.microsoft.com/office/drawing/2014/main" id="{F8E08A8F-62C1-8847-AF62-972D83F3D234}"/>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16" name="Slide Number Placeholder 5">
            <a:extLst>
              <a:ext uri="{FF2B5EF4-FFF2-40B4-BE49-F238E27FC236}">
                <a16:creationId xmlns:a16="http://schemas.microsoft.com/office/drawing/2014/main" id="{78FD5C56-3826-BF48-8B0A-443EBB912168}"/>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8" name="Graphic 17">
            <a:extLst>
              <a:ext uri="{FF2B5EF4-FFF2-40B4-BE49-F238E27FC236}">
                <a16:creationId xmlns:a16="http://schemas.microsoft.com/office/drawing/2014/main" id="{E7425127-4C6E-E34F-A74A-762E20C0C7E8}"/>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A48FFC6A-D7AC-3047-95DA-1EE950A0B34C}"/>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13377442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ouble Column Layout">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3" y="36427"/>
            <a:ext cx="4166531"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Double column layout</a:t>
            </a:r>
          </a:p>
        </p:txBody>
      </p:sp>
      <p:cxnSp>
        <p:nvCxnSpPr>
          <p:cNvPr id="31" name="Straight Connector 30">
            <a:extLst>
              <a:ext uri="{FF2B5EF4-FFF2-40B4-BE49-F238E27FC236}">
                <a16:creationId xmlns:a16="http://schemas.microsoft.com/office/drawing/2014/main" id="{CF734B29-5E9A-804F-97AF-440310730C62}"/>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5A41FD8-9C77-134E-893F-28041688934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90A02FB1-8F48-2546-8B40-D1ECDAFD2A66}"/>
              </a:ext>
            </a:extLst>
          </p:cNvPr>
          <p:cNvGrpSpPr/>
          <p:nvPr userDrawn="1"/>
        </p:nvGrpSpPr>
        <p:grpSpPr>
          <a:xfrm>
            <a:off x="0" y="5974464"/>
            <a:ext cx="901960" cy="883534"/>
            <a:chOff x="0" y="5974464"/>
            <a:chExt cx="901960" cy="883534"/>
          </a:xfrm>
        </p:grpSpPr>
        <p:sp>
          <p:nvSpPr>
            <p:cNvPr id="40" name="Rectangle 39">
              <a:extLst>
                <a:ext uri="{FF2B5EF4-FFF2-40B4-BE49-F238E27FC236}">
                  <a16:creationId xmlns:a16="http://schemas.microsoft.com/office/drawing/2014/main" id="{CD742927-31E1-EE4A-9A20-30F134CB4D20}"/>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1" name="Triangle 40">
              <a:extLst>
                <a:ext uri="{FF2B5EF4-FFF2-40B4-BE49-F238E27FC236}">
                  <a16:creationId xmlns:a16="http://schemas.microsoft.com/office/drawing/2014/main" id="{5FC23D78-CAC5-8042-94C8-4CFF1893C779}"/>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2" name="Triangle 41">
              <a:extLst>
                <a:ext uri="{FF2B5EF4-FFF2-40B4-BE49-F238E27FC236}">
                  <a16:creationId xmlns:a16="http://schemas.microsoft.com/office/drawing/2014/main" id="{6EA33F20-CB6C-2643-94D8-F8E6F3D4A9D7}"/>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4" name="Text Placeholder 3">
            <a:extLst>
              <a:ext uri="{FF2B5EF4-FFF2-40B4-BE49-F238E27FC236}">
                <a16:creationId xmlns:a16="http://schemas.microsoft.com/office/drawing/2014/main" id="{7033AC13-32F3-094E-8B94-55945C789FCA}"/>
              </a:ext>
            </a:extLst>
          </p:cNvPr>
          <p:cNvSpPr>
            <a:spLocks noGrp="1"/>
          </p:cNvSpPr>
          <p:nvPr>
            <p:ph type="body" sz="quarter" idx="10" hasCustomPrompt="1"/>
          </p:nvPr>
        </p:nvSpPr>
        <p:spPr>
          <a:xfrm>
            <a:off x="849313" y="1209675"/>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01.</a:t>
            </a:r>
          </a:p>
        </p:txBody>
      </p:sp>
      <p:sp>
        <p:nvSpPr>
          <p:cNvPr id="27" name="Text Placeholder 3">
            <a:extLst>
              <a:ext uri="{FF2B5EF4-FFF2-40B4-BE49-F238E27FC236}">
                <a16:creationId xmlns:a16="http://schemas.microsoft.com/office/drawing/2014/main" id="{274E9002-DF5E-9F40-AE00-8570D96DA65D}"/>
              </a:ext>
            </a:extLst>
          </p:cNvPr>
          <p:cNvSpPr>
            <a:spLocks noGrp="1"/>
          </p:cNvSpPr>
          <p:nvPr>
            <p:ph type="body" sz="quarter" idx="11" hasCustomPrompt="1"/>
          </p:nvPr>
        </p:nvSpPr>
        <p:spPr>
          <a:xfrm>
            <a:off x="849313" y="1597039"/>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28" name="Text Placeholder 3">
            <a:extLst>
              <a:ext uri="{FF2B5EF4-FFF2-40B4-BE49-F238E27FC236}">
                <a16:creationId xmlns:a16="http://schemas.microsoft.com/office/drawing/2014/main" id="{15AC439C-1EBF-9A4A-8EF0-891D6E6930FB}"/>
              </a:ext>
            </a:extLst>
          </p:cNvPr>
          <p:cNvSpPr>
            <a:spLocks noGrp="1"/>
          </p:cNvSpPr>
          <p:nvPr>
            <p:ph type="body" sz="quarter" idx="12" hasCustomPrompt="1"/>
          </p:nvPr>
        </p:nvSpPr>
        <p:spPr>
          <a:xfrm>
            <a:off x="849313" y="2017169"/>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33" name="Text Placeholder 3">
            <a:extLst>
              <a:ext uri="{FF2B5EF4-FFF2-40B4-BE49-F238E27FC236}">
                <a16:creationId xmlns:a16="http://schemas.microsoft.com/office/drawing/2014/main" id="{8BA28EE8-1833-F343-B669-ED9527F1B0F1}"/>
              </a:ext>
            </a:extLst>
          </p:cNvPr>
          <p:cNvSpPr>
            <a:spLocks noGrp="1"/>
          </p:cNvSpPr>
          <p:nvPr>
            <p:ph type="body" sz="quarter" idx="13" hasCustomPrompt="1"/>
          </p:nvPr>
        </p:nvSpPr>
        <p:spPr>
          <a:xfrm>
            <a:off x="6315689" y="1217626"/>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03.</a:t>
            </a:r>
          </a:p>
        </p:txBody>
      </p:sp>
      <p:sp>
        <p:nvSpPr>
          <p:cNvPr id="34" name="Text Placeholder 3">
            <a:extLst>
              <a:ext uri="{FF2B5EF4-FFF2-40B4-BE49-F238E27FC236}">
                <a16:creationId xmlns:a16="http://schemas.microsoft.com/office/drawing/2014/main" id="{6657A983-00F0-7A47-8E24-0DA7291C9F76}"/>
              </a:ext>
            </a:extLst>
          </p:cNvPr>
          <p:cNvSpPr>
            <a:spLocks noGrp="1"/>
          </p:cNvSpPr>
          <p:nvPr>
            <p:ph type="body" sz="quarter" idx="14" hasCustomPrompt="1"/>
          </p:nvPr>
        </p:nvSpPr>
        <p:spPr>
          <a:xfrm>
            <a:off x="6315689" y="1604990"/>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35" name="Text Placeholder 3">
            <a:extLst>
              <a:ext uri="{FF2B5EF4-FFF2-40B4-BE49-F238E27FC236}">
                <a16:creationId xmlns:a16="http://schemas.microsoft.com/office/drawing/2014/main" id="{AFB54C4A-2179-BA4C-96C9-19A5D7F1518D}"/>
              </a:ext>
            </a:extLst>
          </p:cNvPr>
          <p:cNvSpPr>
            <a:spLocks noGrp="1"/>
          </p:cNvSpPr>
          <p:nvPr>
            <p:ph type="body" sz="quarter" idx="15" hasCustomPrompt="1"/>
          </p:nvPr>
        </p:nvSpPr>
        <p:spPr>
          <a:xfrm>
            <a:off x="6315689" y="2025120"/>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36" name="Text Placeholder 3">
            <a:extLst>
              <a:ext uri="{FF2B5EF4-FFF2-40B4-BE49-F238E27FC236}">
                <a16:creationId xmlns:a16="http://schemas.microsoft.com/office/drawing/2014/main" id="{781C1ACF-1AEE-034A-9A1C-216BF153FB23}"/>
              </a:ext>
            </a:extLst>
          </p:cNvPr>
          <p:cNvSpPr>
            <a:spLocks noGrp="1"/>
          </p:cNvSpPr>
          <p:nvPr>
            <p:ph type="body" sz="quarter" idx="16" hasCustomPrompt="1"/>
          </p:nvPr>
        </p:nvSpPr>
        <p:spPr>
          <a:xfrm>
            <a:off x="849313" y="3588977"/>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02.</a:t>
            </a:r>
          </a:p>
        </p:txBody>
      </p:sp>
      <p:sp>
        <p:nvSpPr>
          <p:cNvPr id="43" name="Text Placeholder 3">
            <a:extLst>
              <a:ext uri="{FF2B5EF4-FFF2-40B4-BE49-F238E27FC236}">
                <a16:creationId xmlns:a16="http://schemas.microsoft.com/office/drawing/2014/main" id="{35DCD056-E9A6-0A40-A14E-18ABD4B1B84C}"/>
              </a:ext>
            </a:extLst>
          </p:cNvPr>
          <p:cNvSpPr>
            <a:spLocks noGrp="1"/>
          </p:cNvSpPr>
          <p:nvPr>
            <p:ph type="body" sz="quarter" idx="17" hasCustomPrompt="1"/>
          </p:nvPr>
        </p:nvSpPr>
        <p:spPr>
          <a:xfrm>
            <a:off x="849313" y="3976341"/>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44" name="Text Placeholder 3">
            <a:extLst>
              <a:ext uri="{FF2B5EF4-FFF2-40B4-BE49-F238E27FC236}">
                <a16:creationId xmlns:a16="http://schemas.microsoft.com/office/drawing/2014/main" id="{55BCC08F-B95C-9D47-9D3D-99C2E744CDCB}"/>
              </a:ext>
            </a:extLst>
          </p:cNvPr>
          <p:cNvSpPr>
            <a:spLocks noGrp="1"/>
          </p:cNvSpPr>
          <p:nvPr>
            <p:ph type="body" sz="quarter" idx="18" hasCustomPrompt="1"/>
          </p:nvPr>
        </p:nvSpPr>
        <p:spPr>
          <a:xfrm>
            <a:off x="849313" y="4396471"/>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45" name="Text Placeholder 3">
            <a:extLst>
              <a:ext uri="{FF2B5EF4-FFF2-40B4-BE49-F238E27FC236}">
                <a16:creationId xmlns:a16="http://schemas.microsoft.com/office/drawing/2014/main" id="{520618E4-002A-FF44-89FC-A558382E0ACC}"/>
              </a:ext>
            </a:extLst>
          </p:cNvPr>
          <p:cNvSpPr>
            <a:spLocks noGrp="1"/>
          </p:cNvSpPr>
          <p:nvPr>
            <p:ph type="body" sz="quarter" idx="19" hasCustomPrompt="1"/>
          </p:nvPr>
        </p:nvSpPr>
        <p:spPr>
          <a:xfrm>
            <a:off x="6315689" y="3596928"/>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04.</a:t>
            </a:r>
          </a:p>
        </p:txBody>
      </p:sp>
      <p:sp>
        <p:nvSpPr>
          <p:cNvPr id="46" name="Text Placeholder 3">
            <a:extLst>
              <a:ext uri="{FF2B5EF4-FFF2-40B4-BE49-F238E27FC236}">
                <a16:creationId xmlns:a16="http://schemas.microsoft.com/office/drawing/2014/main" id="{F7A47BB9-71FF-2B4B-AFA1-FAC07803653D}"/>
              </a:ext>
            </a:extLst>
          </p:cNvPr>
          <p:cNvSpPr>
            <a:spLocks noGrp="1"/>
          </p:cNvSpPr>
          <p:nvPr>
            <p:ph type="body" sz="quarter" idx="20" hasCustomPrompt="1"/>
          </p:nvPr>
        </p:nvSpPr>
        <p:spPr>
          <a:xfrm>
            <a:off x="6315689" y="3984292"/>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47" name="Text Placeholder 3">
            <a:extLst>
              <a:ext uri="{FF2B5EF4-FFF2-40B4-BE49-F238E27FC236}">
                <a16:creationId xmlns:a16="http://schemas.microsoft.com/office/drawing/2014/main" id="{38DF2B81-2501-2E42-95C0-F798F255C489}"/>
              </a:ext>
            </a:extLst>
          </p:cNvPr>
          <p:cNvSpPr>
            <a:spLocks noGrp="1"/>
          </p:cNvSpPr>
          <p:nvPr>
            <p:ph type="body" sz="quarter" idx="21" hasCustomPrompt="1"/>
          </p:nvPr>
        </p:nvSpPr>
        <p:spPr>
          <a:xfrm>
            <a:off x="6315689" y="4404422"/>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26" name="Slide Number Placeholder 5">
            <a:extLst>
              <a:ext uri="{FF2B5EF4-FFF2-40B4-BE49-F238E27FC236}">
                <a16:creationId xmlns:a16="http://schemas.microsoft.com/office/drawing/2014/main" id="{60B315FC-355F-9144-BA89-A290AD559753}"/>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9" name="Graphic 28">
            <a:extLst>
              <a:ext uri="{FF2B5EF4-FFF2-40B4-BE49-F238E27FC236}">
                <a16:creationId xmlns:a16="http://schemas.microsoft.com/office/drawing/2014/main" id="{E90832DA-0694-094B-80DF-FD94D232F08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2" name="Rectangle 31">
            <a:extLst>
              <a:ext uri="{FF2B5EF4-FFF2-40B4-BE49-F238E27FC236}">
                <a16:creationId xmlns:a16="http://schemas.microsoft.com/office/drawing/2014/main" id="{C421FAC9-37E0-B04E-A601-FB6405C81C3B}"/>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3141459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layout 1">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45392"/>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2" name="Rectangle 1">
            <a:extLst>
              <a:ext uri="{FF2B5EF4-FFF2-40B4-BE49-F238E27FC236}">
                <a16:creationId xmlns:a16="http://schemas.microsoft.com/office/drawing/2014/main" id="{E3138F4B-7397-9F45-AFE7-A9D993F42ED0}"/>
              </a:ext>
            </a:extLst>
          </p:cNvPr>
          <p:cNvSpPr/>
          <p:nvPr userDrawn="1"/>
        </p:nvSpPr>
        <p:spPr>
          <a:xfrm>
            <a:off x="7901607" y="451875"/>
            <a:ext cx="4290392" cy="59734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5" name="Picture Placeholder 4">
            <a:extLst>
              <a:ext uri="{FF2B5EF4-FFF2-40B4-BE49-F238E27FC236}">
                <a16:creationId xmlns:a16="http://schemas.microsoft.com/office/drawing/2014/main" id="{1E6E4031-91B4-6249-826A-79DE5A754C64}"/>
              </a:ext>
            </a:extLst>
          </p:cNvPr>
          <p:cNvSpPr>
            <a:spLocks noGrp="1"/>
          </p:cNvSpPr>
          <p:nvPr>
            <p:ph type="pic" sz="quarter" idx="23"/>
          </p:nvPr>
        </p:nvSpPr>
        <p:spPr>
          <a:xfrm>
            <a:off x="7901608" y="451875"/>
            <a:ext cx="4290392" cy="5980895"/>
          </a:xfrm>
          <a:prstGeom prst="rect">
            <a:avLst/>
          </a:prstGeom>
        </p:spPr>
        <p:txBody>
          <a:bodyPr/>
          <a:lstStyle>
            <a:lvl1pPr>
              <a:defRPr sz="2000">
                <a:latin typeface="Gotham Book" panose="02000604040000020004" pitchFamily="2" charset="0"/>
              </a:defRPr>
            </a:lvl1pPr>
          </a:lstStyle>
          <a:p>
            <a:endParaRPr lang="en-US" dirty="0"/>
          </a:p>
        </p:txBody>
      </p:sp>
      <p:cxnSp>
        <p:nvCxnSpPr>
          <p:cNvPr id="20" name="Straight Connector 19">
            <a:extLst>
              <a:ext uri="{FF2B5EF4-FFF2-40B4-BE49-F238E27FC236}">
                <a16:creationId xmlns:a16="http://schemas.microsoft.com/office/drawing/2014/main" id="{32089AA4-8E91-A84A-B140-6C154FC3AF65}"/>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29F51FE-06EF-0446-9900-F282BF628EBD}"/>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EDD6F9D3-7314-064F-9A9A-CB00382C3A78}"/>
              </a:ext>
            </a:extLst>
          </p:cNvPr>
          <p:cNvGrpSpPr/>
          <p:nvPr userDrawn="1"/>
        </p:nvGrpSpPr>
        <p:grpSpPr>
          <a:xfrm>
            <a:off x="0" y="5974464"/>
            <a:ext cx="901960" cy="883534"/>
            <a:chOff x="0" y="5974464"/>
            <a:chExt cx="901960" cy="883534"/>
          </a:xfrm>
        </p:grpSpPr>
        <p:sp>
          <p:nvSpPr>
            <p:cNvPr id="29" name="Rectangle 28">
              <a:extLst>
                <a:ext uri="{FF2B5EF4-FFF2-40B4-BE49-F238E27FC236}">
                  <a16:creationId xmlns:a16="http://schemas.microsoft.com/office/drawing/2014/main" id="{D31DF26C-527E-924A-85B8-9D3049F7A65B}"/>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0" name="Triangle 29">
              <a:extLst>
                <a:ext uri="{FF2B5EF4-FFF2-40B4-BE49-F238E27FC236}">
                  <a16:creationId xmlns:a16="http://schemas.microsoft.com/office/drawing/2014/main" id="{13B423BA-8ABE-7240-8A87-846F26021240}"/>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1" name="Triangle 30">
              <a:extLst>
                <a:ext uri="{FF2B5EF4-FFF2-40B4-BE49-F238E27FC236}">
                  <a16:creationId xmlns:a16="http://schemas.microsoft.com/office/drawing/2014/main" id="{EE06D263-BC51-784A-984B-87E049568C4E}"/>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17" name="Slide Number Placeholder 5">
            <a:extLst>
              <a:ext uri="{FF2B5EF4-FFF2-40B4-BE49-F238E27FC236}">
                <a16:creationId xmlns:a16="http://schemas.microsoft.com/office/drawing/2014/main" id="{9EF2D68A-28B4-7247-8FA6-C24B1DB4B8DA}"/>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8" name="Graphic 17">
            <a:extLst>
              <a:ext uri="{FF2B5EF4-FFF2-40B4-BE49-F238E27FC236}">
                <a16:creationId xmlns:a16="http://schemas.microsoft.com/office/drawing/2014/main" id="{E69F72D1-C3DF-C946-9CAE-FDE97E0E3DDB}"/>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1" name="Rectangle 20">
            <a:extLst>
              <a:ext uri="{FF2B5EF4-FFF2-40B4-BE49-F238E27FC236}">
                <a16:creationId xmlns:a16="http://schemas.microsoft.com/office/drawing/2014/main" id="{752D2DD9-39AF-894A-8589-B778E6B2B213}"/>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421410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layout 2">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cxnSp>
        <p:nvCxnSpPr>
          <p:cNvPr id="18" name="Straight Connector 17">
            <a:extLst>
              <a:ext uri="{FF2B5EF4-FFF2-40B4-BE49-F238E27FC236}">
                <a16:creationId xmlns:a16="http://schemas.microsoft.com/office/drawing/2014/main" id="{C1D5F16B-7898-244B-95A0-5F01B3D89989}"/>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30D0C7-991C-4F46-9780-B62F0E2242B9}"/>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5E5FBD44-9419-484B-A6CA-A1FCFA8307A7}"/>
              </a:ext>
            </a:extLst>
          </p:cNvPr>
          <p:cNvGrpSpPr/>
          <p:nvPr userDrawn="1"/>
        </p:nvGrpSpPr>
        <p:grpSpPr>
          <a:xfrm>
            <a:off x="0" y="5974464"/>
            <a:ext cx="901960" cy="883534"/>
            <a:chOff x="0" y="5974464"/>
            <a:chExt cx="901960" cy="883534"/>
          </a:xfrm>
        </p:grpSpPr>
        <p:sp>
          <p:nvSpPr>
            <p:cNvPr id="27" name="Rectangle 26">
              <a:extLst>
                <a:ext uri="{FF2B5EF4-FFF2-40B4-BE49-F238E27FC236}">
                  <a16:creationId xmlns:a16="http://schemas.microsoft.com/office/drawing/2014/main" id="{F107EF41-D2ED-3E4F-B476-6DC6C931C7C4}"/>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8" name="Triangle 27">
              <a:extLst>
                <a:ext uri="{FF2B5EF4-FFF2-40B4-BE49-F238E27FC236}">
                  <a16:creationId xmlns:a16="http://schemas.microsoft.com/office/drawing/2014/main" id="{9997EC0E-5283-314C-BC99-65E5C4B1996A}"/>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9" name="Triangle 28">
              <a:extLst>
                <a:ext uri="{FF2B5EF4-FFF2-40B4-BE49-F238E27FC236}">
                  <a16:creationId xmlns:a16="http://schemas.microsoft.com/office/drawing/2014/main" id="{4BCF3051-DC9E-9142-A08F-B6D1590B1E6D}"/>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17" name="Slide Number Placeholder 5">
            <a:extLst>
              <a:ext uri="{FF2B5EF4-FFF2-40B4-BE49-F238E27FC236}">
                <a16:creationId xmlns:a16="http://schemas.microsoft.com/office/drawing/2014/main" id="{4B6ADCFB-AEAB-E642-8A65-6079BC95CAFF}"/>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6" name="Graphic 15">
            <a:extLst>
              <a:ext uri="{FF2B5EF4-FFF2-40B4-BE49-F238E27FC236}">
                <a16:creationId xmlns:a16="http://schemas.microsoft.com/office/drawing/2014/main" id="{A48B532F-1A74-F94E-BE97-86D04DA655D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9" name="Rectangle 18">
            <a:extLst>
              <a:ext uri="{FF2B5EF4-FFF2-40B4-BE49-F238E27FC236}">
                <a16:creationId xmlns:a16="http://schemas.microsoft.com/office/drawing/2014/main" id="{EB9EB936-AF78-8444-BF5E-A5B9F3B1EB43}"/>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5882797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layout 3">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2" name="Rectangle 1">
            <a:extLst>
              <a:ext uri="{FF2B5EF4-FFF2-40B4-BE49-F238E27FC236}">
                <a16:creationId xmlns:a16="http://schemas.microsoft.com/office/drawing/2014/main" id="{5831CD20-1589-574B-9FA3-31DA327A7E00}"/>
              </a:ext>
            </a:extLst>
          </p:cNvPr>
          <p:cNvSpPr/>
          <p:nvPr userDrawn="1"/>
        </p:nvSpPr>
        <p:spPr>
          <a:xfrm>
            <a:off x="5072742" y="0"/>
            <a:ext cx="7119257" cy="64253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6" name="Straight Connector 15">
            <a:extLst>
              <a:ext uri="{FF2B5EF4-FFF2-40B4-BE49-F238E27FC236}">
                <a16:creationId xmlns:a16="http://schemas.microsoft.com/office/drawing/2014/main" id="{5DB10AC6-E232-1549-860A-FF81838269DA}"/>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A7C2C3-AED8-4046-B08E-2C6159D78AC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A48D76BF-4F36-1A45-919B-124B3C178DE9}"/>
              </a:ext>
            </a:extLst>
          </p:cNvPr>
          <p:cNvGrpSpPr/>
          <p:nvPr userDrawn="1"/>
        </p:nvGrpSpPr>
        <p:grpSpPr>
          <a:xfrm>
            <a:off x="0" y="5974464"/>
            <a:ext cx="901960" cy="883534"/>
            <a:chOff x="0" y="5974464"/>
            <a:chExt cx="901960" cy="883534"/>
          </a:xfrm>
        </p:grpSpPr>
        <p:sp>
          <p:nvSpPr>
            <p:cNvPr id="26" name="Rectangle 25">
              <a:extLst>
                <a:ext uri="{FF2B5EF4-FFF2-40B4-BE49-F238E27FC236}">
                  <a16:creationId xmlns:a16="http://schemas.microsoft.com/office/drawing/2014/main" id="{6FCEA99C-9C31-1A48-B25D-DCD3C17C0513}"/>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7" name="Triangle 26">
              <a:extLst>
                <a:ext uri="{FF2B5EF4-FFF2-40B4-BE49-F238E27FC236}">
                  <a16:creationId xmlns:a16="http://schemas.microsoft.com/office/drawing/2014/main" id="{54FD8EA0-3606-E84D-B909-C9696D0838CA}"/>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8" name="Triangle 27">
              <a:extLst>
                <a:ext uri="{FF2B5EF4-FFF2-40B4-BE49-F238E27FC236}">
                  <a16:creationId xmlns:a16="http://schemas.microsoft.com/office/drawing/2014/main" id="{F285A15A-A73B-3E4A-A976-7BCF86633553}"/>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17" name="Slide Number Placeholder 5">
            <a:extLst>
              <a:ext uri="{FF2B5EF4-FFF2-40B4-BE49-F238E27FC236}">
                <a16:creationId xmlns:a16="http://schemas.microsoft.com/office/drawing/2014/main" id="{9A632FA7-3859-5C41-92FD-340283C32043}"/>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8" name="Graphic 17">
            <a:extLst>
              <a:ext uri="{FF2B5EF4-FFF2-40B4-BE49-F238E27FC236}">
                <a16:creationId xmlns:a16="http://schemas.microsoft.com/office/drawing/2014/main" id="{E3A2EEC2-39B5-964C-B52F-58F95CD7B36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B00ED086-27B6-2B46-8936-075EC1C099E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26968849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Layout 4">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B81EC0C-699E-484E-AD01-E60E7EA50D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20931" y="2019300"/>
            <a:ext cx="8040358" cy="4498368"/>
          </a:xfrm>
          <a:prstGeom prst="rect">
            <a:avLst/>
          </a:prstGeom>
        </p:spPr>
      </p:pic>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10" name="Picture Placeholder 1">
            <a:extLst>
              <a:ext uri="{FF2B5EF4-FFF2-40B4-BE49-F238E27FC236}">
                <a16:creationId xmlns:a16="http://schemas.microsoft.com/office/drawing/2014/main" id="{A51724D6-9015-8C41-98E6-E7E696F25ED3}"/>
              </a:ext>
            </a:extLst>
          </p:cNvPr>
          <p:cNvSpPr>
            <a:spLocks noGrp="1"/>
          </p:cNvSpPr>
          <p:nvPr>
            <p:ph type="pic" sz="quarter" idx="12"/>
          </p:nvPr>
        </p:nvSpPr>
        <p:spPr>
          <a:xfrm>
            <a:off x="1017655" y="2238508"/>
            <a:ext cx="5021404" cy="3157929"/>
          </a:xfrm>
          <a:prstGeom prst="rect">
            <a:avLst/>
          </a:prstGeom>
        </p:spPr>
      </p:sp>
      <p:sp>
        <p:nvSpPr>
          <p:cNvPr id="5" name="Text Placeholder 4">
            <a:extLst>
              <a:ext uri="{FF2B5EF4-FFF2-40B4-BE49-F238E27FC236}">
                <a16:creationId xmlns:a16="http://schemas.microsoft.com/office/drawing/2014/main" id="{F6E3E446-ED35-EE47-9A1E-780C45CBA71D}"/>
              </a:ext>
            </a:extLst>
          </p:cNvPr>
          <p:cNvSpPr>
            <a:spLocks noGrp="1"/>
          </p:cNvSpPr>
          <p:nvPr>
            <p:ph type="body" sz="quarter" idx="23" hasCustomPrompt="1"/>
          </p:nvPr>
        </p:nvSpPr>
        <p:spPr>
          <a:xfrm>
            <a:off x="7519988" y="1880759"/>
            <a:ext cx="3775075" cy="532454"/>
          </a:xfrm>
          <a:prstGeom prst="rect">
            <a:avLst/>
          </a:prstGeom>
        </p:spPr>
        <p:txBody>
          <a:bodyPr>
            <a:normAutofit/>
          </a:bodyPr>
          <a:lstStyle>
            <a:lvl1pPr marL="0" indent="0">
              <a:buNone/>
              <a:defRPr sz="3200" b="0" i="0">
                <a:solidFill>
                  <a:srgbClr val="2196F3"/>
                </a:solidFill>
                <a:latin typeface="Gotham Light" panose="02000504020000020004" pitchFamily="2" charset="0"/>
              </a:defRPr>
            </a:lvl1pPr>
          </a:lstStyle>
          <a:p>
            <a:pPr lvl="0"/>
            <a:r>
              <a:rPr lang="en-US" dirty="0"/>
              <a:t>Business title</a:t>
            </a:r>
          </a:p>
        </p:txBody>
      </p:sp>
      <p:sp>
        <p:nvSpPr>
          <p:cNvPr id="21" name="Text Placeholder 20">
            <a:extLst>
              <a:ext uri="{FF2B5EF4-FFF2-40B4-BE49-F238E27FC236}">
                <a16:creationId xmlns:a16="http://schemas.microsoft.com/office/drawing/2014/main" id="{3C6D414B-F628-6146-B32F-6BC6346EF8DC}"/>
              </a:ext>
            </a:extLst>
          </p:cNvPr>
          <p:cNvSpPr>
            <a:spLocks noGrp="1"/>
          </p:cNvSpPr>
          <p:nvPr>
            <p:ph type="body" sz="quarter" idx="25" hasCustomPrompt="1"/>
          </p:nvPr>
        </p:nvSpPr>
        <p:spPr>
          <a:xfrm>
            <a:off x="7519427" y="3787079"/>
            <a:ext cx="2320925" cy="292100"/>
          </a:xfrm>
          <a:prstGeom prst="rect">
            <a:avLst/>
          </a:prstGeom>
        </p:spPr>
        <p:txBody>
          <a:bodyPr>
            <a:noAutofit/>
          </a:bodyPr>
          <a:lstStyle>
            <a:lvl1pPr marL="0" indent="0">
              <a:buNone/>
              <a:defRPr sz="1600">
                <a:solidFill>
                  <a:schemeClr val="tx2"/>
                </a:solidFill>
                <a:latin typeface="Gotham Book" panose="02000604040000020004" pitchFamily="2" charset="0"/>
              </a:defRPr>
            </a:lvl1pPr>
          </a:lstStyle>
          <a:p>
            <a:pPr lvl="0"/>
            <a:r>
              <a:rPr lang="en-US" dirty="0"/>
              <a:t>Mr. Sean Hamilton</a:t>
            </a:r>
          </a:p>
        </p:txBody>
      </p:sp>
      <p:sp>
        <p:nvSpPr>
          <p:cNvPr id="22" name="Text Placeholder 20">
            <a:extLst>
              <a:ext uri="{FF2B5EF4-FFF2-40B4-BE49-F238E27FC236}">
                <a16:creationId xmlns:a16="http://schemas.microsoft.com/office/drawing/2014/main" id="{16186381-C88F-5B43-AAE9-D86EEDF5EAC4}"/>
              </a:ext>
            </a:extLst>
          </p:cNvPr>
          <p:cNvSpPr>
            <a:spLocks noGrp="1"/>
          </p:cNvSpPr>
          <p:nvPr>
            <p:ph type="body" sz="quarter" idx="26" hasCustomPrompt="1"/>
          </p:nvPr>
        </p:nvSpPr>
        <p:spPr>
          <a:xfrm>
            <a:off x="7519427" y="4098578"/>
            <a:ext cx="2320925" cy="292100"/>
          </a:xfrm>
          <a:prstGeom prst="rect">
            <a:avLst/>
          </a:prstGeom>
        </p:spPr>
        <p:txBody>
          <a:bodyPr>
            <a:noAutofit/>
          </a:bodyPr>
          <a:lstStyle>
            <a:lvl1pPr marL="0" indent="0">
              <a:buNone/>
              <a:defRPr sz="1400">
                <a:solidFill>
                  <a:schemeClr val="tx2"/>
                </a:solidFill>
                <a:latin typeface="Gotham Book" panose="02000604040000020004" pitchFamily="2" charset="0"/>
              </a:defRPr>
            </a:lvl1pPr>
          </a:lstStyle>
          <a:p>
            <a:pPr lvl="0"/>
            <a:r>
              <a:rPr lang="en-US" dirty="0"/>
              <a:t>2019-04-25</a:t>
            </a:r>
          </a:p>
        </p:txBody>
      </p:sp>
      <p:cxnSp>
        <p:nvCxnSpPr>
          <p:cNvPr id="26" name="Straight Connector 25">
            <a:extLst>
              <a:ext uri="{FF2B5EF4-FFF2-40B4-BE49-F238E27FC236}">
                <a16:creationId xmlns:a16="http://schemas.microsoft.com/office/drawing/2014/main" id="{441D3BAA-A978-1144-B49C-1B3C7F2BDD1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44DA9BE-D3D1-7A49-9211-D7E9A0D4DEA6}"/>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6B35B963-F9AD-2F44-A4CA-6227CDF7E9A1}"/>
              </a:ext>
            </a:extLst>
          </p:cNvPr>
          <p:cNvGrpSpPr/>
          <p:nvPr userDrawn="1"/>
        </p:nvGrpSpPr>
        <p:grpSpPr>
          <a:xfrm>
            <a:off x="0" y="5974464"/>
            <a:ext cx="901960" cy="883534"/>
            <a:chOff x="0" y="5974464"/>
            <a:chExt cx="901960" cy="883534"/>
          </a:xfrm>
        </p:grpSpPr>
        <p:sp>
          <p:nvSpPr>
            <p:cNvPr id="35" name="Rectangle 34">
              <a:extLst>
                <a:ext uri="{FF2B5EF4-FFF2-40B4-BE49-F238E27FC236}">
                  <a16:creationId xmlns:a16="http://schemas.microsoft.com/office/drawing/2014/main" id="{8804E0DC-B313-0F43-9771-18F170580300}"/>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6" name="Triangle 35">
              <a:extLst>
                <a:ext uri="{FF2B5EF4-FFF2-40B4-BE49-F238E27FC236}">
                  <a16:creationId xmlns:a16="http://schemas.microsoft.com/office/drawing/2014/main" id="{D87064F0-468D-AF48-956B-A8BBB2D9AAE2}"/>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7" name="Triangle 36">
              <a:extLst>
                <a:ext uri="{FF2B5EF4-FFF2-40B4-BE49-F238E27FC236}">
                  <a16:creationId xmlns:a16="http://schemas.microsoft.com/office/drawing/2014/main" id="{36D6D831-EA5C-0743-93D2-5BE889721549}"/>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3" name="Text Placeholder 2">
            <a:extLst>
              <a:ext uri="{FF2B5EF4-FFF2-40B4-BE49-F238E27FC236}">
                <a16:creationId xmlns:a16="http://schemas.microsoft.com/office/drawing/2014/main" id="{53028279-5BA0-EB48-B295-D17ACD02EBB4}"/>
              </a:ext>
            </a:extLst>
          </p:cNvPr>
          <p:cNvSpPr>
            <a:spLocks noGrp="1"/>
          </p:cNvSpPr>
          <p:nvPr>
            <p:ph type="body" sz="quarter" idx="28" hasCustomPrompt="1"/>
          </p:nvPr>
        </p:nvSpPr>
        <p:spPr>
          <a:xfrm>
            <a:off x="7519988" y="2667001"/>
            <a:ext cx="4365625" cy="981594"/>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24" name="Text Placeholder 2">
            <a:extLst>
              <a:ext uri="{FF2B5EF4-FFF2-40B4-BE49-F238E27FC236}">
                <a16:creationId xmlns:a16="http://schemas.microsoft.com/office/drawing/2014/main" id="{1F19A2E0-2FBC-7342-9C52-1C89F69A03AC}"/>
              </a:ext>
            </a:extLst>
          </p:cNvPr>
          <p:cNvSpPr>
            <a:spLocks noGrp="1"/>
          </p:cNvSpPr>
          <p:nvPr>
            <p:ph type="body" sz="quarter" idx="29" hasCustomPrompt="1"/>
          </p:nvPr>
        </p:nvSpPr>
        <p:spPr>
          <a:xfrm>
            <a:off x="7519427" y="4665890"/>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28" name="Slide Number Placeholder 5">
            <a:extLst>
              <a:ext uri="{FF2B5EF4-FFF2-40B4-BE49-F238E27FC236}">
                <a16:creationId xmlns:a16="http://schemas.microsoft.com/office/drawing/2014/main" id="{39D969EB-CC84-4E4C-A230-D70C5F215A8D}"/>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5" name="Graphic 24">
            <a:extLst>
              <a:ext uri="{FF2B5EF4-FFF2-40B4-BE49-F238E27FC236}">
                <a16:creationId xmlns:a16="http://schemas.microsoft.com/office/drawing/2014/main" id="{DD045E67-F7B0-0247-AD44-E8A3933B4EEB}"/>
              </a:ext>
            </a:extLst>
          </p:cNvPr>
          <p:cNvPicPr>
            <a:picLocks noChangeAspect="1"/>
          </p:cNvPicPr>
          <p:nvPr userDrawn="1"/>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t="42970" b="41818"/>
          <a:stretch/>
        </p:blipFill>
        <p:spPr>
          <a:xfrm>
            <a:off x="10162425" y="6511679"/>
            <a:ext cx="1905000" cy="289784"/>
          </a:xfrm>
          <a:prstGeom prst="rect">
            <a:avLst/>
          </a:prstGeom>
        </p:spPr>
      </p:pic>
      <p:sp>
        <p:nvSpPr>
          <p:cNvPr id="27" name="Rectangle 26">
            <a:extLst>
              <a:ext uri="{FF2B5EF4-FFF2-40B4-BE49-F238E27FC236}">
                <a16:creationId xmlns:a16="http://schemas.microsoft.com/office/drawing/2014/main" id="{33A191F4-8260-7A4A-953E-7CD3D8E789BB}"/>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6343244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World map</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cxnSp>
        <p:nvCxnSpPr>
          <p:cNvPr id="17" name="Straight Connector 16">
            <a:extLst>
              <a:ext uri="{FF2B5EF4-FFF2-40B4-BE49-F238E27FC236}">
                <a16:creationId xmlns:a16="http://schemas.microsoft.com/office/drawing/2014/main" id="{880B523D-1E1A-904F-8146-672D3A34913E}"/>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457029F-8A51-7A40-BF3D-59F785DD9F24}"/>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E5B451AF-EA5C-6B4B-B342-AA91D05D47F5}"/>
              </a:ext>
            </a:extLst>
          </p:cNvPr>
          <p:cNvGrpSpPr/>
          <p:nvPr userDrawn="1"/>
        </p:nvGrpSpPr>
        <p:grpSpPr>
          <a:xfrm>
            <a:off x="0" y="5974464"/>
            <a:ext cx="901960" cy="883534"/>
            <a:chOff x="0" y="5974464"/>
            <a:chExt cx="901960" cy="883534"/>
          </a:xfrm>
        </p:grpSpPr>
        <p:sp>
          <p:nvSpPr>
            <p:cNvPr id="26" name="Rectangle 25">
              <a:extLst>
                <a:ext uri="{FF2B5EF4-FFF2-40B4-BE49-F238E27FC236}">
                  <a16:creationId xmlns:a16="http://schemas.microsoft.com/office/drawing/2014/main" id="{9410C4E8-53DE-D442-A965-E42FF4EC9322}"/>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7" name="Triangle 26">
              <a:extLst>
                <a:ext uri="{FF2B5EF4-FFF2-40B4-BE49-F238E27FC236}">
                  <a16:creationId xmlns:a16="http://schemas.microsoft.com/office/drawing/2014/main" id="{E3B13BD1-AB0E-4745-BCD2-4E779F640C91}"/>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8" name="Triangle 27">
              <a:extLst>
                <a:ext uri="{FF2B5EF4-FFF2-40B4-BE49-F238E27FC236}">
                  <a16:creationId xmlns:a16="http://schemas.microsoft.com/office/drawing/2014/main" id="{1784723A-C291-0A40-86A3-DEACDC9A0A0A}"/>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14" name="Text Placeholder 2">
            <a:extLst>
              <a:ext uri="{FF2B5EF4-FFF2-40B4-BE49-F238E27FC236}">
                <a16:creationId xmlns:a16="http://schemas.microsoft.com/office/drawing/2014/main" id="{26AEDE2A-1A94-1244-A1CB-B0B5E421F73A}"/>
              </a:ext>
            </a:extLst>
          </p:cNvPr>
          <p:cNvSpPr>
            <a:spLocks noGrp="1"/>
          </p:cNvSpPr>
          <p:nvPr>
            <p:ph type="body" sz="quarter" idx="28" hasCustomPrompt="1"/>
          </p:nvPr>
        </p:nvSpPr>
        <p:spPr>
          <a:xfrm>
            <a:off x="166066" y="1313681"/>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20" name="Slide Number Placeholder 5">
            <a:extLst>
              <a:ext uri="{FF2B5EF4-FFF2-40B4-BE49-F238E27FC236}">
                <a16:creationId xmlns:a16="http://schemas.microsoft.com/office/drawing/2014/main" id="{FDD4F4C6-52E3-4E45-A47B-FBB73E77EDE1}"/>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6" name="Graphic 15">
            <a:extLst>
              <a:ext uri="{FF2B5EF4-FFF2-40B4-BE49-F238E27FC236}">
                <a16:creationId xmlns:a16="http://schemas.microsoft.com/office/drawing/2014/main" id="{E75CE812-827C-6A48-AF7B-9D16D926DEE2}"/>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8" name="Rectangle 17">
            <a:extLst>
              <a:ext uri="{FF2B5EF4-FFF2-40B4-BE49-F238E27FC236}">
                <a16:creationId xmlns:a16="http://schemas.microsoft.com/office/drawing/2014/main" id="{9D1D5D46-30B8-9547-83A9-C98BD81A552F}"/>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9713027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2A57115A-9A8F-D346-BD68-27BC66CD157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0FB3FAA-966A-874B-BB10-28A2E8AC39F5}"/>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33BD878-8F07-024D-9040-4791952E4991}"/>
              </a:ext>
            </a:extLst>
          </p:cNvPr>
          <p:cNvGrpSpPr/>
          <p:nvPr userDrawn="1"/>
        </p:nvGrpSpPr>
        <p:grpSpPr>
          <a:xfrm>
            <a:off x="0" y="5974464"/>
            <a:ext cx="901960" cy="883534"/>
            <a:chOff x="0" y="5974464"/>
            <a:chExt cx="901960" cy="883534"/>
          </a:xfrm>
        </p:grpSpPr>
        <p:sp>
          <p:nvSpPr>
            <p:cNvPr id="23" name="Rectangle 22">
              <a:extLst>
                <a:ext uri="{FF2B5EF4-FFF2-40B4-BE49-F238E27FC236}">
                  <a16:creationId xmlns:a16="http://schemas.microsoft.com/office/drawing/2014/main" id="{9FAF06CD-83B4-D549-943F-946C1CA8E7E4}"/>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4" name="Triangle 23">
              <a:extLst>
                <a:ext uri="{FF2B5EF4-FFF2-40B4-BE49-F238E27FC236}">
                  <a16:creationId xmlns:a16="http://schemas.microsoft.com/office/drawing/2014/main" id="{67B23528-AA85-F748-ABD6-4FA095793E2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5" name="Triangle 24">
              <a:extLst>
                <a:ext uri="{FF2B5EF4-FFF2-40B4-BE49-F238E27FC236}">
                  <a16:creationId xmlns:a16="http://schemas.microsoft.com/office/drawing/2014/main" id="{2AF698A7-C7F2-034F-9596-3CBD50D01DC2}"/>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6" name="Rectangle 5">
            <a:extLst>
              <a:ext uri="{FF2B5EF4-FFF2-40B4-BE49-F238E27FC236}">
                <a16:creationId xmlns:a16="http://schemas.microsoft.com/office/drawing/2014/main" id="{21DF1598-031B-AC40-A844-24982A4ECA21}"/>
              </a:ext>
            </a:extLst>
          </p:cNvPr>
          <p:cNvSpPr/>
          <p:nvPr userDrawn="1"/>
        </p:nvSpPr>
        <p:spPr>
          <a:xfrm>
            <a:off x="4726112" y="32116"/>
            <a:ext cx="7465888" cy="553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0" name="Title 1">
            <a:extLst>
              <a:ext uri="{FF2B5EF4-FFF2-40B4-BE49-F238E27FC236}">
                <a16:creationId xmlns:a16="http://schemas.microsoft.com/office/drawing/2014/main" id="{A4C96CBA-4E91-E846-8E0C-E9E50602C42C}"/>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World map</a:t>
            </a:r>
          </a:p>
        </p:txBody>
      </p:sp>
      <p:sp>
        <p:nvSpPr>
          <p:cNvPr id="29" name="Morbi vestibulum at eros">
            <a:extLst>
              <a:ext uri="{FF2B5EF4-FFF2-40B4-BE49-F238E27FC236}">
                <a16:creationId xmlns:a16="http://schemas.microsoft.com/office/drawing/2014/main" id="{2C072891-1F99-2847-A058-955C143409F2}"/>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18" name="Text Placeholder 2">
            <a:extLst>
              <a:ext uri="{FF2B5EF4-FFF2-40B4-BE49-F238E27FC236}">
                <a16:creationId xmlns:a16="http://schemas.microsoft.com/office/drawing/2014/main" id="{6946A3DE-264D-1845-88C9-6064F4923C35}"/>
              </a:ext>
            </a:extLst>
          </p:cNvPr>
          <p:cNvSpPr>
            <a:spLocks noGrp="1"/>
          </p:cNvSpPr>
          <p:nvPr>
            <p:ph type="body" sz="quarter" idx="28" hasCustomPrompt="1"/>
          </p:nvPr>
        </p:nvSpPr>
        <p:spPr>
          <a:xfrm>
            <a:off x="166066" y="1313681"/>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19" name="Slide Number Placeholder 5">
            <a:extLst>
              <a:ext uri="{FF2B5EF4-FFF2-40B4-BE49-F238E27FC236}">
                <a16:creationId xmlns:a16="http://schemas.microsoft.com/office/drawing/2014/main" id="{81A40D12-65D9-8749-8D1B-6AD53FA7A2DE}"/>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7" name="Graphic 16">
            <a:extLst>
              <a:ext uri="{FF2B5EF4-FFF2-40B4-BE49-F238E27FC236}">
                <a16:creationId xmlns:a16="http://schemas.microsoft.com/office/drawing/2014/main" id="{472BE2B8-5690-1F41-8AE7-97E21929945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1" name="Rectangle 20">
            <a:extLst>
              <a:ext uri="{FF2B5EF4-FFF2-40B4-BE49-F238E27FC236}">
                <a16:creationId xmlns:a16="http://schemas.microsoft.com/office/drawing/2014/main" id="{C3D2D5F0-289C-6C49-9FF8-9AE5613BAF6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6766539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AF2B4B-8DBC-2D48-BE4F-B9D950DC11C9}"/>
              </a:ext>
            </a:extLst>
          </p:cNvPr>
          <p:cNvSpPr/>
          <p:nvPr userDrawn="1"/>
        </p:nvSpPr>
        <p:spPr>
          <a:xfrm>
            <a:off x="0" y="-887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70" name="Oval 86">
            <a:extLst>
              <a:ext uri="{FF2B5EF4-FFF2-40B4-BE49-F238E27FC236}">
                <a16:creationId xmlns:a16="http://schemas.microsoft.com/office/drawing/2014/main" id="{6FA02B42-3FCD-9649-9606-018DCCC3AC65}"/>
              </a:ext>
            </a:extLst>
          </p:cNvPr>
          <p:cNvSpPr>
            <a:spLocks noChangeArrowheads="1"/>
          </p:cNvSpPr>
          <p:nvPr userDrawn="1"/>
        </p:nvSpPr>
        <p:spPr bwMode="auto">
          <a:xfrm>
            <a:off x="5022444" y="5859674"/>
            <a:ext cx="440231" cy="438641"/>
          </a:xfrm>
          <a:prstGeom prst="ellipse">
            <a:avLst/>
          </a:prstGeom>
          <a:noFill/>
          <a:ln w="190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dirty="0">
              <a:ln>
                <a:noFill/>
              </a:ln>
              <a:solidFill>
                <a:srgbClr val="000000"/>
              </a:solidFill>
              <a:effectLst/>
              <a:uLnTx/>
              <a:uFillTx/>
              <a:latin typeface="Gotham Book" panose="02000604040000020004" pitchFamily="2" charset="0"/>
            </a:endParaRPr>
          </a:p>
        </p:txBody>
      </p:sp>
      <p:sp>
        <p:nvSpPr>
          <p:cNvPr id="71" name="Freeform 87">
            <a:extLst>
              <a:ext uri="{FF2B5EF4-FFF2-40B4-BE49-F238E27FC236}">
                <a16:creationId xmlns:a16="http://schemas.microsoft.com/office/drawing/2014/main" id="{DBC6A8AC-F37C-124A-845F-F0113E9930C1}"/>
              </a:ext>
            </a:extLst>
          </p:cNvPr>
          <p:cNvSpPr>
            <a:spLocks/>
          </p:cNvSpPr>
          <p:nvPr userDrawn="1"/>
        </p:nvSpPr>
        <p:spPr bwMode="auto">
          <a:xfrm>
            <a:off x="5203622" y="5932781"/>
            <a:ext cx="141446" cy="290838"/>
          </a:xfrm>
          <a:custGeom>
            <a:avLst/>
            <a:gdLst>
              <a:gd name="T0" fmla="*/ 0 w 106"/>
              <a:gd name="T1" fmla="*/ 387982774 h 218"/>
              <a:gd name="T2" fmla="*/ 0 w 106"/>
              <a:gd name="T3" fmla="*/ 0 h 218"/>
              <a:gd name="T4" fmla="*/ 188691457 w 106"/>
              <a:gd name="T5" fmla="*/ 193991387 h 218"/>
              <a:gd name="T6" fmla="*/ 0 w 106"/>
              <a:gd name="T7" fmla="*/ 387982774 h 2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 h="218">
                <a:moveTo>
                  <a:pt x="0" y="218"/>
                </a:moveTo>
                <a:lnTo>
                  <a:pt x="0" y="0"/>
                </a:lnTo>
                <a:lnTo>
                  <a:pt x="106" y="109"/>
                </a:lnTo>
                <a:lnTo>
                  <a:pt x="0" y="2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dirty="0">
              <a:ln>
                <a:noFill/>
              </a:ln>
              <a:solidFill>
                <a:srgbClr val="000000"/>
              </a:solidFill>
              <a:effectLst/>
              <a:uLnTx/>
              <a:uFillTx/>
              <a:latin typeface="Gotham Book" panose="02000604040000020004" pitchFamily="2" charset="0"/>
            </a:endParaRPr>
          </a:p>
        </p:txBody>
      </p:sp>
      <p:grpSp>
        <p:nvGrpSpPr>
          <p:cNvPr id="73" name="Group 72">
            <a:extLst>
              <a:ext uri="{FF2B5EF4-FFF2-40B4-BE49-F238E27FC236}">
                <a16:creationId xmlns:a16="http://schemas.microsoft.com/office/drawing/2014/main" id="{831E7C3E-1ECB-8E43-AC29-6F60D49FEEF1}"/>
              </a:ext>
            </a:extLst>
          </p:cNvPr>
          <p:cNvGrpSpPr/>
          <p:nvPr userDrawn="1"/>
        </p:nvGrpSpPr>
        <p:grpSpPr>
          <a:xfrm>
            <a:off x="4899275" y="823248"/>
            <a:ext cx="2393454" cy="365535"/>
            <a:chOff x="3712598" y="617435"/>
            <a:chExt cx="1795091" cy="274151"/>
          </a:xfrm>
        </p:grpSpPr>
        <p:sp>
          <p:nvSpPr>
            <p:cNvPr id="74" name="Freeform 7">
              <a:extLst>
                <a:ext uri="{FF2B5EF4-FFF2-40B4-BE49-F238E27FC236}">
                  <a16:creationId xmlns:a16="http://schemas.microsoft.com/office/drawing/2014/main" id="{E5BAE4E9-CD28-994D-878E-EE8BB2C8C30E}"/>
                </a:ext>
              </a:extLst>
            </p:cNvPr>
            <p:cNvSpPr>
              <a:spLocks/>
            </p:cNvSpPr>
            <p:nvPr userDrawn="1"/>
          </p:nvSpPr>
          <p:spPr bwMode="auto">
            <a:xfrm>
              <a:off x="3712598" y="636506"/>
              <a:ext cx="688952" cy="240776"/>
            </a:xfrm>
            <a:custGeom>
              <a:avLst/>
              <a:gdLst>
                <a:gd name="T0" fmla="*/ 0 w 578"/>
                <a:gd name="T1" fmla="*/ 202 h 202"/>
                <a:gd name="T2" fmla="*/ 164 w 578"/>
                <a:gd name="T3" fmla="*/ 202 h 202"/>
                <a:gd name="T4" fmla="*/ 198 w 578"/>
                <a:gd name="T5" fmla="*/ 122 h 202"/>
                <a:gd name="T6" fmla="*/ 358 w 578"/>
                <a:gd name="T7" fmla="*/ 122 h 202"/>
                <a:gd name="T8" fmla="*/ 322 w 578"/>
                <a:gd name="T9" fmla="*/ 202 h 202"/>
                <a:gd name="T10" fmla="*/ 488 w 578"/>
                <a:gd name="T11" fmla="*/ 202 h 202"/>
                <a:gd name="T12" fmla="*/ 578 w 578"/>
                <a:gd name="T13" fmla="*/ 0 h 202"/>
                <a:gd name="T14" fmla="*/ 412 w 578"/>
                <a:gd name="T15" fmla="*/ 0 h 202"/>
                <a:gd name="T16" fmla="*/ 382 w 578"/>
                <a:gd name="T17" fmla="*/ 68 h 202"/>
                <a:gd name="T18" fmla="*/ 222 w 578"/>
                <a:gd name="T19" fmla="*/ 68 h 202"/>
                <a:gd name="T20" fmla="*/ 252 w 578"/>
                <a:gd name="T21" fmla="*/ 0 h 202"/>
                <a:gd name="T22" fmla="*/ 90 w 578"/>
                <a:gd name="T23" fmla="*/ 0 h 202"/>
                <a:gd name="T24" fmla="*/ 0 w 578"/>
                <a:gd name="T25"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8" h="202">
                  <a:moveTo>
                    <a:pt x="0" y="202"/>
                  </a:moveTo>
                  <a:lnTo>
                    <a:pt x="164" y="202"/>
                  </a:lnTo>
                  <a:lnTo>
                    <a:pt x="198" y="122"/>
                  </a:lnTo>
                  <a:lnTo>
                    <a:pt x="358" y="122"/>
                  </a:lnTo>
                  <a:lnTo>
                    <a:pt x="322" y="202"/>
                  </a:lnTo>
                  <a:lnTo>
                    <a:pt x="488" y="202"/>
                  </a:lnTo>
                  <a:lnTo>
                    <a:pt x="578" y="0"/>
                  </a:lnTo>
                  <a:lnTo>
                    <a:pt x="412" y="0"/>
                  </a:lnTo>
                  <a:lnTo>
                    <a:pt x="382" y="68"/>
                  </a:lnTo>
                  <a:lnTo>
                    <a:pt x="222" y="68"/>
                  </a:lnTo>
                  <a:lnTo>
                    <a:pt x="252" y="0"/>
                  </a:lnTo>
                  <a:lnTo>
                    <a:pt x="90" y="0"/>
                  </a:lnTo>
                  <a:lnTo>
                    <a:pt x="0" y="2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75" name="Freeform 8">
              <a:extLst>
                <a:ext uri="{FF2B5EF4-FFF2-40B4-BE49-F238E27FC236}">
                  <a16:creationId xmlns:a16="http://schemas.microsoft.com/office/drawing/2014/main" id="{CD9BA101-63C1-AB40-869B-E865AF85917E}"/>
                </a:ext>
              </a:extLst>
            </p:cNvPr>
            <p:cNvSpPr>
              <a:spLocks/>
            </p:cNvSpPr>
            <p:nvPr userDrawn="1"/>
          </p:nvSpPr>
          <p:spPr bwMode="auto">
            <a:xfrm>
              <a:off x="4368175" y="617435"/>
              <a:ext cx="650810" cy="274151"/>
            </a:xfrm>
            <a:custGeom>
              <a:avLst/>
              <a:gdLst>
                <a:gd name="T0" fmla="*/ 195 w 273"/>
                <a:gd name="T1" fmla="*/ 43 h 115"/>
                <a:gd name="T2" fmla="*/ 273 w 273"/>
                <a:gd name="T3" fmla="*/ 43 h 115"/>
                <a:gd name="T4" fmla="*/ 223 w 273"/>
                <a:gd name="T5" fmla="*/ 9 h 115"/>
                <a:gd name="T6" fmla="*/ 42 w 273"/>
                <a:gd name="T7" fmla="*/ 31 h 115"/>
                <a:gd name="T8" fmla="*/ 38 w 273"/>
                <a:gd name="T9" fmla="*/ 101 h 115"/>
                <a:gd name="T10" fmla="*/ 188 w 273"/>
                <a:gd name="T11" fmla="*/ 107 h 115"/>
                <a:gd name="T12" fmla="*/ 257 w 273"/>
                <a:gd name="T13" fmla="*/ 76 h 115"/>
                <a:gd name="T14" fmla="*/ 178 w 273"/>
                <a:gd name="T15" fmla="*/ 76 h 115"/>
                <a:gd name="T16" fmla="*/ 139 w 273"/>
                <a:gd name="T17" fmla="*/ 88 h 115"/>
                <a:gd name="T18" fmla="*/ 97 w 273"/>
                <a:gd name="T19" fmla="*/ 59 h 115"/>
                <a:gd name="T20" fmla="*/ 154 w 273"/>
                <a:gd name="T21" fmla="*/ 30 h 115"/>
                <a:gd name="T22" fmla="*/ 195 w 273"/>
                <a:gd name="T23" fmla="*/ 4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3" h="115">
                  <a:moveTo>
                    <a:pt x="195" y="43"/>
                  </a:moveTo>
                  <a:cubicBezTo>
                    <a:pt x="273" y="43"/>
                    <a:pt x="273" y="43"/>
                    <a:pt x="273" y="43"/>
                  </a:cubicBezTo>
                  <a:cubicBezTo>
                    <a:pt x="272" y="26"/>
                    <a:pt x="256" y="14"/>
                    <a:pt x="223" y="9"/>
                  </a:cubicBezTo>
                  <a:cubicBezTo>
                    <a:pt x="160" y="0"/>
                    <a:pt x="91" y="4"/>
                    <a:pt x="42" y="31"/>
                  </a:cubicBezTo>
                  <a:cubicBezTo>
                    <a:pt x="3" y="53"/>
                    <a:pt x="0" y="85"/>
                    <a:pt x="38" y="101"/>
                  </a:cubicBezTo>
                  <a:cubicBezTo>
                    <a:pt x="71" y="114"/>
                    <a:pt x="139" y="115"/>
                    <a:pt x="188" y="107"/>
                  </a:cubicBezTo>
                  <a:cubicBezTo>
                    <a:pt x="219" y="102"/>
                    <a:pt x="244" y="91"/>
                    <a:pt x="257" y="76"/>
                  </a:cubicBezTo>
                  <a:cubicBezTo>
                    <a:pt x="178" y="76"/>
                    <a:pt x="178" y="76"/>
                    <a:pt x="178" y="76"/>
                  </a:cubicBezTo>
                  <a:cubicBezTo>
                    <a:pt x="168" y="84"/>
                    <a:pt x="155" y="88"/>
                    <a:pt x="139" y="88"/>
                  </a:cubicBezTo>
                  <a:cubicBezTo>
                    <a:pt x="95" y="88"/>
                    <a:pt x="89" y="75"/>
                    <a:pt x="97" y="59"/>
                  </a:cubicBezTo>
                  <a:cubicBezTo>
                    <a:pt x="106" y="41"/>
                    <a:pt x="125" y="31"/>
                    <a:pt x="154" y="30"/>
                  </a:cubicBezTo>
                  <a:cubicBezTo>
                    <a:pt x="178" y="30"/>
                    <a:pt x="189" y="35"/>
                    <a:pt x="195"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76" name="Freeform 9">
              <a:extLst>
                <a:ext uri="{FF2B5EF4-FFF2-40B4-BE49-F238E27FC236}">
                  <a16:creationId xmlns:a16="http://schemas.microsoft.com/office/drawing/2014/main" id="{A05DF19B-F04D-664B-A453-1FCE2E41C422}"/>
                </a:ext>
              </a:extLst>
            </p:cNvPr>
            <p:cNvSpPr>
              <a:spLocks/>
            </p:cNvSpPr>
            <p:nvPr userDrawn="1"/>
          </p:nvSpPr>
          <p:spPr bwMode="auto">
            <a:xfrm>
              <a:off x="5004682" y="636506"/>
              <a:ext cx="503007" cy="240776"/>
            </a:xfrm>
            <a:custGeom>
              <a:avLst/>
              <a:gdLst>
                <a:gd name="T0" fmla="*/ 258 w 422"/>
                <a:gd name="T1" fmla="*/ 0 h 202"/>
                <a:gd name="T2" fmla="*/ 190 w 422"/>
                <a:gd name="T3" fmla="*/ 154 h 202"/>
                <a:gd name="T4" fmla="*/ 422 w 422"/>
                <a:gd name="T5" fmla="*/ 154 h 202"/>
                <a:gd name="T6" fmla="*/ 400 w 422"/>
                <a:gd name="T7" fmla="*/ 202 h 202"/>
                <a:gd name="T8" fmla="*/ 0 w 422"/>
                <a:gd name="T9" fmla="*/ 202 h 202"/>
                <a:gd name="T10" fmla="*/ 90 w 422"/>
                <a:gd name="T11" fmla="*/ 0 h 202"/>
                <a:gd name="T12" fmla="*/ 258 w 422"/>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22" h="202">
                  <a:moveTo>
                    <a:pt x="258" y="0"/>
                  </a:moveTo>
                  <a:lnTo>
                    <a:pt x="190" y="154"/>
                  </a:lnTo>
                  <a:lnTo>
                    <a:pt x="422" y="154"/>
                  </a:lnTo>
                  <a:lnTo>
                    <a:pt x="400" y="202"/>
                  </a:lnTo>
                  <a:lnTo>
                    <a:pt x="0" y="202"/>
                  </a:lnTo>
                  <a:lnTo>
                    <a:pt x="90" y="0"/>
                  </a:ln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grpSp>
      <p:grpSp>
        <p:nvGrpSpPr>
          <p:cNvPr id="77" name="Group 76">
            <a:extLst>
              <a:ext uri="{FF2B5EF4-FFF2-40B4-BE49-F238E27FC236}">
                <a16:creationId xmlns:a16="http://schemas.microsoft.com/office/drawing/2014/main" id="{042FCFF2-11EF-474A-A618-A10FF6ADBDB2}"/>
              </a:ext>
            </a:extLst>
          </p:cNvPr>
          <p:cNvGrpSpPr/>
          <p:nvPr userDrawn="1"/>
        </p:nvGrpSpPr>
        <p:grpSpPr>
          <a:xfrm>
            <a:off x="3616727" y="2644563"/>
            <a:ext cx="4958550" cy="1061639"/>
            <a:chOff x="2697049" y="1983421"/>
            <a:chExt cx="3718913" cy="796229"/>
          </a:xfrm>
        </p:grpSpPr>
        <p:sp>
          <p:nvSpPr>
            <p:cNvPr id="78" name="Freeform 51">
              <a:extLst>
                <a:ext uri="{FF2B5EF4-FFF2-40B4-BE49-F238E27FC236}">
                  <a16:creationId xmlns:a16="http://schemas.microsoft.com/office/drawing/2014/main" id="{AD204A58-ECF8-3C41-BD48-F6E075899C09}"/>
                </a:ext>
              </a:extLst>
            </p:cNvPr>
            <p:cNvSpPr>
              <a:spLocks noEditPoints="1"/>
            </p:cNvSpPr>
            <p:nvPr userDrawn="1"/>
          </p:nvSpPr>
          <p:spPr bwMode="auto">
            <a:xfrm>
              <a:off x="3412224" y="2588936"/>
              <a:ext cx="83437" cy="112044"/>
            </a:xfrm>
            <a:custGeom>
              <a:avLst/>
              <a:gdLst>
                <a:gd name="T0" fmla="*/ 19 w 35"/>
                <a:gd name="T1" fmla="*/ 0 h 47"/>
                <a:gd name="T2" fmla="*/ 32 w 35"/>
                <a:gd name="T3" fmla="*/ 12 h 47"/>
                <a:gd name="T4" fmla="*/ 25 w 35"/>
                <a:gd name="T5" fmla="*/ 21 h 47"/>
                <a:gd name="T6" fmla="*/ 25 w 35"/>
                <a:gd name="T7" fmla="*/ 21 h 47"/>
                <a:gd name="T8" fmla="*/ 35 w 35"/>
                <a:gd name="T9" fmla="*/ 33 h 47"/>
                <a:gd name="T10" fmla="*/ 19 w 35"/>
                <a:gd name="T11" fmla="*/ 47 h 47"/>
                <a:gd name="T12" fmla="*/ 0 w 35"/>
                <a:gd name="T13" fmla="*/ 47 h 47"/>
                <a:gd name="T14" fmla="*/ 0 w 35"/>
                <a:gd name="T15" fmla="*/ 0 h 47"/>
                <a:gd name="T16" fmla="*/ 19 w 35"/>
                <a:gd name="T17" fmla="*/ 0 h 47"/>
                <a:gd name="T18" fmla="*/ 17 w 35"/>
                <a:gd name="T19" fmla="*/ 19 h 47"/>
                <a:gd name="T20" fmla="*/ 25 w 35"/>
                <a:gd name="T21" fmla="*/ 13 h 47"/>
                <a:gd name="T22" fmla="*/ 17 w 35"/>
                <a:gd name="T23" fmla="*/ 6 h 47"/>
                <a:gd name="T24" fmla="*/ 8 w 35"/>
                <a:gd name="T25" fmla="*/ 6 h 47"/>
                <a:gd name="T26" fmla="*/ 8 w 35"/>
                <a:gd name="T27" fmla="*/ 19 h 47"/>
                <a:gd name="T28" fmla="*/ 17 w 35"/>
                <a:gd name="T29" fmla="*/ 19 h 47"/>
                <a:gd name="T30" fmla="*/ 19 w 35"/>
                <a:gd name="T31" fmla="*/ 41 h 47"/>
                <a:gd name="T32" fmla="*/ 28 w 35"/>
                <a:gd name="T33" fmla="*/ 33 h 47"/>
                <a:gd name="T34" fmla="*/ 19 w 35"/>
                <a:gd name="T35" fmla="*/ 25 h 47"/>
                <a:gd name="T36" fmla="*/ 8 w 35"/>
                <a:gd name="T37" fmla="*/ 25 h 47"/>
                <a:gd name="T38" fmla="*/ 8 w 35"/>
                <a:gd name="T39" fmla="*/ 41 h 47"/>
                <a:gd name="T40" fmla="*/ 19 w 35"/>
                <a:gd name="T41"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7">
                  <a:moveTo>
                    <a:pt x="19" y="0"/>
                  </a:moveTo>
                  <a:cubicBezTo>
                    <a:pt x="27" y="0"/>
                    <a:pt x="32" y="5"/>
                    <a:pt x="32" y="12"/>
                  </a:cubicBezTo>
                  <a:cubicBezTo>
                    <a:pt x="32" y="16"/>
                    <a:pt x="29" y="20"/>
                    <a:pt x="25" y="21"/>
                  </a:cubicBezTo>
                  <a:cubicBezTo>
                    <a:pt x="25" y="21"/>
                    <a:pt x="25" y="21"/>
                    <a:pt x="25" y="21"/>
                  </a:cubicBezTo>
                  <a:cubicBezTo>
                    <a:pt x="30" y="22"/>
                    <a:pt x="35" y="27"/>
                    <a:pt x="35" y="33"/>
                  </a:cubicBezTo>
                  <a:cubicBezTo>
                    <a:pt x="35" y="41"/>
                    <a:pt x="30" y="47"/>
                    <a:pt x="19" y="47"/>
                  </a:cubicBezTo>
                  <a:cubicBezTo>
                    <a:pt x="0" y="47"/>
                    <a:pt x="0" y="47"/>
                    <a:pt x="0" y="47"/>
                  </a:cubicBezTo>
                  <a:cubicBezTo>
                    <a:pt x="0" y="0"/>
                    <a:pt x="0" y="0"/>
                    <a:pt x="0" y="0"/>
                  </a:cubicBezTo>
                  <a:lnTo>
                    <a:pt x="19" y="0"/>
                  </a:lnTo>
                  <a:close/>
                  <a:moveTo>
                    <a:pt x="17" y="19"/>
                  </a:moveTo>
                  <a:cubicBezTo>
                    <a:pt x="22" y="19"/>
                    <a:pt x="25" y="16"/>
                    <a:pt x="25" y="13"/>
                  </a:cubicBezTo>
                  <a:cubicBezTo>
                    <a:pt x="25" y="9"/>
                    <a:pt x="22" y="6"/>
                    <a:pt x="17" y="6"/>
                  </a:cubicBezTo>
                  <a:cubicBezTo>
                    <a:pt x="8" y="6"/>
                    <a:pt x="8" y="6"/>
                    <a:pt x="8" y="6"/>
                  </a:cubicBezTo>
                  <a:cubicBezTo>
                    <a:pt x="8" y="19"/>
                    <a:pt x="8" y="19"/>
                    <a:pt x="8" y="19"/>
                  </a:cubicBezTo>
                  <a:lnTo>
                    <a:pt x="17" y="19"/>
                  </a:lnTo>
                  <a:close/>
                  <a:moveTo>
                    <a:pt x="19" y="41"/>
                  </a:moveTo>
                  <a:cubicBezTo>
                    <a:pt x="24" y="41"/>
                    <a:pt x="28" y="37"/>
                    <a:pt x="28" y="33"/>
                  </a:cubicBezTo>
                  <a:cubicBezTo>
                    <a:pt x="28" y="28"/>
                    <a:pt x="24" y="25"/>
                    <a:pt x="19" y="25"/>
                  </a:cubicBezTo>
                  <a:cubicBezTo>
                    <a:pt x="8" y="25"/>
                    <a:pt x="8" y="25"/>
                    <a:pt x="8" y="25"/>
                  </a:cubicBezTo>
                  <a:cubicBezTo>
                    <a:pt x="8" y="41"/>
                    <a:pt x="8" y="41"/>
                    <a:pt x="8" y="41"/>
                  </a:cubicBezTo>
                  <a:lnTo>
                    <a:pt x="19"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79" name="Freeform 52">
              <a:extLst>
                <a:ext uri="{FF2B5EF4-FFF2-40B4-BE49-F238E27FC236}">
                  <a16:creationId xmlns:a16="http://schemas.microsoft.com/office/drawing/2014/main" id="{9EDED391-2E01-C340-9AFB-3B0E0D695A47}"/>
                </a:ext>
              </a:extLst>
            </p:cNvPr>
            <p:cNvSpPr>
              <a:spLocks/>
            </p:cNvSpPr>
            <p:nvPr userDrawn="1"/>
          </p:nvSpPr>
          <p:spPr bwMode="auto">
            <a:xfrm>
              <a:off x="3521884"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0" name="Freeform 53">
              <a:extLst>
                <a:ext uri="{FF2B5EF4-FFF2-40B4-BE49-F238E27FC236}">
                  <a16:creationId xmlns:a16="http://schemas.microsoft.com/office/drawing/2014/main" id="{7701C97F-E7B5-2240-9515-C919BF99998F}"/>
                </a:ext>
              </a:extLst>
            </p:cNvPr>
            <p:cNvSpPr>
              <a:spLocks/>
            </p:cNvSpPr>
            <p:nvPr userDrawn="1"/>
          </p:nvSpPr>
          <p:spPr bwMode="auto">
            <a:xfrm>
              <a:off x="3619625" y="2588936"/>
              <a:ext cx="102508" cy="112044"/>
            </a:xfrm>
            <a:custGeom>
              <a:avLst/>
              <a:gdLst>
                <a:gd name="T0" fmla="*/ 43 w 43"/>
                <a:gd name="T1" fmla="*/ 0 h 47"/>
                <a:gd name="T2" fmla="*/ 25 w 43"/>
                <a:gd name="T3" fmla="*/ 25 h 47"/>
                <a:gd name="T4" fmla="*/ 25 w 43"/>
                <a:gd name="T5" fmla="*/ 47 h 47"/>
                <a:gd name="T6" fmla="*/ 18 w 43"/>
                <a:gd name="T7" fmla="*/ 47 h 47"/>
                <a:gd name="T8" fmla="*/ 18 w 43"/>
                <a:gd name="T9" fmla="*/ 25 h 47"/>
                <a:gd name="T10" fmla="*/ 0 w 43"/>
                <a:gd name="T11" fmla="*/ 0 h 47"/>
                <a:gd name="T12" fmla="*/ 8 w 43"/>
                <a:gd name="T13" fmla="*/ 0 h 47"/>
                <a:gd name="T14" fmla="*/ 19 w 43"/>
                <a:gd name="T15" fmla="*/ 14 h 47"/>
                <a:gd name="T16" fmla="*/ 21 w 43"/>
                <a:gd name="T17" fmla="*/ 18 h 47"/>
                <a:gd name="T18" fmla="*/ 22 w 43"/>
                <a:gd name="T19" fmla="*/ 18 h 47"/>
                <a:gd name="T20" fmla="*/ 24 w 43"/>
                <a:gd name="T21" fmla="*/ 14 h 47"/>
                <a:gd name="T22" fmla="*/ 35 w 43"/>
                <a:gd name="T23" fmla="*/ 0 h 47"/>
                <a:gd name="T24" fmla="*/ 43 w 43"/>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7">
                  <a:moveTo>
                    <a:pt x="43" y="0"/>
                  </a:moveTo>
                  <a:cubicBezTo>
                    <a:pt x="25" y="25"/>
                    <a:pt x="25" y="25"/>
                    <a:pt x="25" y="25"/>
                  </a:cubicBezTo>
                  <a:cubicBezTo>
                    <a:pt x="25" y="47"/>
                    <a:pt x="25" y="47"/>
                    <a:pt x="25" y="47"/>
                  </a:cubicBezTo>
                  <a:cubicBezTo>
                    <a:pt x="18" y="47"/>
                    <a:pt x="18" y="47"/>
                    <a:pt x="18" y="47"/>
                  </a:cubicBezTo>
                  <a:cubicBezTo>
                    <a:pt x="18" y="25"/>
                    <a:pt x="18" y="25"/>
                    <a:pt x="18" y="25"/>
                  </a:cubicBezTo>
                  <a:cubicBezTo>
                    <a:pt x="0" y="0"/>
                    <a:pt x="0" y="0"/>
                    <a:pt x="0" y="0"/>
                  </a:cubicBezTo>
                  <a:cubicBezTo>
                    <a:pt x="8" y="0"/>
                    <a:pt x="8" y="0"/>
                    <a:pt x="8" y="0"/>
                  </a:cubicBezTo>
                  <a:cubicBezTo>
                    <a:pt x="19" y="14"/>
                    <a:pt x="19" y="14"/>
                    <a:pt x="19" y="14"/>
                  </a:cubicBezTo>
                  <a:cubicBezTo>
                    <a:pt x="20" y="16"/>
                    <a:pt x="21" y="18"/>
                    <a:pt x="21" y="18"/>
                  </a:cubicBezTo>
                  <a:cubicBezTo>
                    <a:pt x="22" y="18"/>
                    <a:pt x="22" y="18"/>
                    <a:pt x="22" y="18"/>
                  </a:cubicBezTo>
                  <a:cubicBezTo>
                    <a:pt x="22" y="18"/>
                    <a:pt x="23" y="16"/>
                    <a:pt x="24" y="14"/>
                  </a:cubicBezTo>
                  <a:cubicBezTo>
                    <a:pt x="35" y="0"/>
                    <a:pt x="35" y="0"/>
                    <a:pt x="35" y="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1" name="Freeform 54">
              <a:extLst>
                <a:ext uri="{FF2B5EF4-FFF2-40B4-BE49-F238E27FC236}">
                  <a16:creationId xmlns:a16="http://schemas.microsoft.com/office/drawing/2014/main" id="{AA36B56B-166E-864C-814B-FD34EA296C33}"/>
                </a:ext>
              </a:extLst>
            </p:cNvPr>
            <p:cNvSpPr>
              <a:spLocks noEditPoints="1"/>
            </p:cNvSpPr>
            <p:nvPr userDrawn="1"/>
          </p:nvSpPr>
          <p:spPr bwMode="auto">
            <a:xfrm>
              <a:off x="3726901" y="2586552"/>
              <a:ext cx="114428" cy="116812"/>
            </a:xfrm>
            <a:custGeom>
              <a:avLst/>
              <a:gdLst>
                <a:gd name="T0" fmla="*/ 24 w 48"/>
                <a:gd name="T1" fmla="*/ 0 h 49"/>
                <a:gd name="T2" fmla="*/ 48 w 48"/>
                <a:gd name="T3" fmla="*/ 24 h 49"/>
                <a:gd name="T4" fmla="*/ 24 w 48"/>
                <a:gd name="T5" fmla="*/ 49 h 49"/>
                <a:gd name="T6" fmla="*/ 0 w 48"/>
                <a:gd name="T7" fmla="*/ 24 h 49"/>
                <a:gd name="T8" fmla="*/ 24 w 48"/>
                <a:gd name="T9" fmla="*/ 0 h 49"/>
                <a:gd name="T10" fmla="*/ 24 w 48"/>
                <a:gd name="T11" fmla="*/ 41 h 49"/>
                <a:gd name="T12" fmla="*/ 41 w 48"/>
                <a:gd name="T13" fmla="*/ 24 h 49"/>
                <a:gd name="T14" fmla="*/ 24 w 48"/>
                <a:gd name="T15" fmla="*/ 7 h 49"/>
                <a:gd name="T16" fmla="*/ 7 w 48"/>
                <a:gd name="T17" fmla="*/ 24 h 49"/>
                <a:gd name="T18" fmla="*/ 24 w 48"/>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9">
                  <a:moveTo>
                    <a:pt x="24" y="0"/>
                  </a:moveTo>
                  <a:cubicBezTo>
                    <a:pt x="37" y="0"/>
                    <a:pt x="48" y="10"/>
                    <a:pt x="48" y="24"/>
                  </a:cubicBezTo>
                  <a:cubicBezTo>
                    <a:pt x="48" y="39"/>
                    <a:pt x="37"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4" y="7"/>
                    <a:pt x="7" y="14"/>
                    <a:pt x="7" y="24"/>
                  </a:cubicBezTo>
                  <a:cubicBezTo>
                    <a:pt x="7" y="35"/>
                    <a:pt x="14"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2" name="Freeform 55">
              <a:extLst>
                <a:ext uri="{FF2B5EF4-FFF2-40B4-BE49-F238E27FC236}">
                  <a16:creationId xmlns:a16="http://schemas.microsoft.com/office/drawing/2014/main" id="{FC3023BE-060F-3741-ACA3-F096D10D606E}"/>
                </a:ext>
              </a:extLst>
            </p:cNvPr>
            <p:cNvSpPr>
              <a:spLocks/>
            </p:cNvSpPr>
            <p:nvPr userDrawn="1"/>
          </p:nvSpPr>
          <p:spPr bwMode="auto">
            <a:xfrm>
              <a:off x="3867553" y="2588936"/>
              <a:ext cx="92973" cy="112044"/>
            </a:xfrm>
            <a:custGeom>
              <a:avLst/>
              <a:gdLst>
                <a:gd name="T0" fmla="*/ 39 w 39"/>
                <a:gd name="T1" fmla="*/ 0 h 47"/>
                <a:gd name="T2" fmla="*/ 39 w 39"/>
                <a:gd name="T3" fmla="*/ 47 h 47"/>
                <a:gd name="T4" fmla="*/ 32 w 39"/>
                <a:gd name="T5" fmla="*/ 47 h 47"/>
                <a:gd name="T6" fmla="*/ 15 w 39"/>
                <a:gd name="T7" fmla="*/ 24 h 47"/>
                <a:gd name="T8" fmla="*/ 7 w 39"/>
                <a:gd name="T9" fmla="*/ 12 h 47"/>
                <a:gd name="T10" fmla="*/ 7 w 39"/>
                <a:gd name="T11" fmla="*/ 12 h 47"/>
                <a:gd name="T12" fmla="*/ 7 w 39"/>
                <a:gd name="T13" fmla="*/ 27 h 47"/>
                <a:gd name="T14" fmla="*/ 7 w 39"/>
                <a:gd name="T15" fmla="*/ 47 h 47"/>
                <a:gd name="T16" fmla="*/ 0 w 39"/>
                <a:gd name="T17" fmla="*/ 47 h 47"/>
                <a:gd name="T18" fmla="*/ 0 w 39"/>
                <a:gd name="T19" fmla="*/ 0 h 47"/>
                <a:gd name="T20" fmla="*/ 7 w 39"/>
                <a:gd name="T21" fmla="*/ 0 h 47"/>
                <a:gd name="T22" fmla="*/ 24 w 39"/>
                <a:gd name="T23" fmla="*/ 23 h 47"/>
                <a:gd name="T24" fmla="*/ 32 w 39"/>
                <a:gd name="T25" fmla="*/ 34 h 47"/>
                <a:gd name="T26" fmla="*/ 32 w 39"/>
                <a:gd name="T27" fmla="*/ 34 h 47"/>
                <a:gd name="T28" fmla="*/ 32 w 39"/>
                <a:gd name="T29" fmla="*/ 20 h 47"/>
                <a:gd name="T30" fmla="*/ 32 w 39"/>
                <a:gd name="T31" fmla="*/ 0 h 47"/>
                <a:gd name="T32" fmla="*/ 39 w 39"/>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47">
                  <a:moveTo>
                    <a:pt x="39" y="0"/>
                  </a:moveTo>
                  <a:cubicBezTo>
                    <a:pt x="39" y="47"/>
                    <a:pt x="39" y="47"/>
                    <a:pt x="39" y="47"/>
                  </a:cubicBezTo>
                  <a:cubicBezTo>
                    <a:pt x="32" y="47"/>
                    <a:pt x="32" y="47"/>
                    <a:pt x="32" y="47"/>
                  </a:cubicBezTo>
                  <a:cubicBezTo>
                    <a:pt x="15" y="24"/>
                    <a:pt x="15" y="24"/>
                    <a:pt x="15" y="24"/>
                  </a:cubicBezTo>
                  <a:cubicBezTo>
                    <a:pt x="11" y="18"/>
                    <a:pt x="7" y="12"/>
                    <a:pt x="7" y="12"/>
                  </a:cubicBezTo>
                  <a:cubicBezTo>
                    <a:pt x="7" y="12"/>
                    <a:pt x="7" y="12"/>
                    <a:pt x="7" y="12"/>
                  </a:cubicBezTo>
                  <a:cubicBezTo>
                    <a:pt x="7" y="12"/>
                    <a:pt x="7" y="19"/>
                    <a:pt x="7" y="27"/>
                  </a:cubicBezTo>
                  <a:cubicBezTo>
                    <a:pt x="7" y="47"/>
                    <a:pt x="7" y="47"/>
                    <a:pt x="7" y="47"/>
                  </a:cubicBezTo>
                  <a:cubicBezTo>
                    <a:pt x="0" y="47"/>
                    <a:pt x="0" y="47"/>
                    <a:pt x="0" y="47"/>
                  </a:cubicBezTo>
                  <a:cubicBezTo>
                    <a:pt x="0" y="0"/>
                    <a:pt x="0" y="0"/>
                    <a:pt x="0" y="0"/>
                  </a:cubicBezTo>
                  <a:cubicBezTo>
                    <a:pt x="7" y="0"/>
                    <a:pt x="7" y="0"/>
                    <a:pt x="7" y="0"/>
                  </a:cubicBezTo>
                  <a:cubicBezTo>
                    <a:pt x="24" y="23"/>
                    <a:pt x="24" y="23"/>
                    <a:pt x="24" y="23"/>
                  </a:cubicBezTo>
                  <a:cubicBezTo>
                    <a:pt x="27" y="28"/>
                    <a:pt x="32" y="34"/>
                    <a:pt x="32" y="34"/>
                  </a:cubicBezTo>
                  <a:cubicBezTo>
                    <a:pt x="32" y="34"/>
                    <a:pt x="32" y="34"/>
                    <a:pt x="32" y="34"/>
                  </a:cubicBezTo>
                  <a:cubicBezTo>
                    <a:pt x="32" y="34"/>
                    <a:pt x="32" y="27"/>
                    <a:pt x="32" y="20"/>
                  </a:cubicBezTo>
                  <a:cubicBezTo>
                    <a:pt x="32" y="0"/>
                    <a:pt x="32" y="0"/>
                    <a:pt x="32" y="0"/>
                  </a:cubicBezTo>
                  <a:lnTo>
                    <a:pt x="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3" name="Freeform 56">
              <a:extLst>
                <a:ext uri="{FF2B5EF4-FFF2-40B4-BE49-F238E27FC236}">
                  <a16:creationId xmlns:a16="http://schemas.microsoft.com/office/drawing/2014/main" id="{ADD117AC-9387-CA44-98F9-07B28D7B8A75}"/>
                </a:ext>
              </a:extLst>
            </p:cNvPr>
            <p:cNvSpPr>
              <a:spLocks noEditPoints="1"/>
            </p:cNvSpPr>
            <p:nvPr userDrawn="1"/>
          </p:nvSpPr>
          <p:spPr bwMode="auto">
            <a:xfrm>
              <a:off x="3996284" y="2588936"/>
              <a:ext cx="104892" cy="112044"/>
            </a:xfrm>
            <a:custGeom>
              <a:avLst/>
              <a:gdLst>
                <a:gd name="T0" fmla="*/ 20 w 44"/>
                <a:gd name="T1" fmla="*/ 0 h 47"/>
                <a:gd name="T2" fmla="*/ 44 w 44"/>
                <a:gd name="T3" fmla="*/ 24 h 47"/>
                <a:gd name="T4" fmla="*/ 20 w 44"/>
                <a:gd name="T5" fmla="*/ 47 h 47"/>
                <a:gd name="T6" fmla="*/ 0 w 44"/>
                <a:gd name="T7" fmla="*/ 47 h 47"/>
                <a:gd name="T8" fmla="*/ 0 w 44"/>
                <a:gd name="T9" fmla="*/ 0 h 47"/>
                <a:gd name="T10" fmla="*/ 20 w 44"/>
                <a:gd name="T11" fmla="*/ 0 h 47"/>
                <a:gd name="T12" fmla="*/ 20 w 44"/>
                <a:gd name="T13" fmla="*/ 40 h 47"/>
                <a:gd name="T14" fmla="*/ 36 w 44"/>
                <a:gd name="T15" fmla="*/ 24 h 47"/>
                <a:gd name="T16" fmla="*/ 20 w 44"/>
                <a:gd name="T17" fmla="*/ 7 h 47"/>
                <a:gd name="T18" fmla="*/ 7 w 44"/>
                <a:gd name="T19" fmla="*/ 7 h 47"/>
                <a:gd name="T20" fmla="*/ 7 w 44"/>
                <a:gd name="T21" fmla="*/ 40 h 47"/>
                <a:gd name="T22" fmla="*/ 20 w 44"/>
                <a:gd name="T23"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7">
                  <a:moveTo>
                    <a:pt x="20" y="0"/>
                  </a:moveTo>
                  <a:cubicBezTo>
                    <a:pt x="33" y="0"/>
                    <a:pt x="44" y="10"/>
                    <a:pt x="44" y="24"/>
                  </a:cubicBezTo>
                  <a:cubicBezTo>
                    <a:pt x="44" y="38"/>
                    <a:pt x="33" y="47"/>
                    <a:pt x="20" y="47"/>
                  </a:cubicBezTo>
                  <a:cubicBezTo>
                    <a:pt x="0" y="47"/>
                    <a:pt x="0" y="47"/>
                    <a:pt x="0" y="47"/>
                  </a:cubicBezTo>
                  <a:cubicBezTo>
                    <a:pt x="0" y="0"/>
                    <a:pt x="0" y="0"/>
                    <a:pt x="0" y="0"/>
                  </a:cubicBezTo>
                  <a:lnTo>
                    <a:pt x="20" y="0"/>
                  </a:lnTo>
                  <a:close/>
                  <a:moveTo>
                    <a:pt x="20" y="40"/>
                  </a:moveTo>
                  <a:cubicBezTo>
                    <a:pt x="29" y="40"/>
                    <a:pt x="36" y="34"/>
                    <a:pt x="36" y="24"/>
                  </a:cubicBezTo>
                  <a:cubicBezTo>
                    <a:pt x="36" y="13"/>
                    <a:pt x="29" y="7"/>
                    <a:pt x="20" y="7"/>
                  </a:cubicBezTo>
                  <a:cubicBezTo>
                    <a:pt x="7" y="7"/>
                    <a:pt x="7" y="7"/>
                    <a:pt x="7" y="7"/>
                  </a:cubicBezTo>
                  <a:cubicBezTo>
                    <a:pt x="7" y="40"/>
                    <a:pt x="7" y="40"/>
                    <a:pt x="7" y="40"/>
                  </a:cubicBezTo>
                  <a:lnTo>
                    <a:pt x="2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4" name="Freeform 57">
              <a:extLst>
                <a:ext uri="{FF2B5EF4-FFF2-40B4-BE49-F238E27FC236}">
                  <a16:creationId xmlns:a16="http://schemas.microsoft.com/office/drawing/2014/main" id="{4D989764-0A29-DC49-9C9F-3C01A4DA96A0}"/>
                </a:ext>
              </a:extLst>
            </p:cNvPr>
            <p:cNvSpPr>
              <a:spLocks/>
            </p:cNvSpPr>
            <p:nvPr userDrawn="1"/>
          </p:nvSpPr>
          <p:spPr bwMode="auto">
            <a:xfrm>
              <a:off x="4163158" y="2588936"/>
              <a:ext cx="88205" cy="112044"/>
            </a:xfrm>
            <a:custGeom>
              <a:avLst/>
              <a:gdLst>
                <a:gd name="T0" fmla="*/ 74 w 74"/>
                <a:gd name="T1" fmla="*/ 0 h 94"/>
                <a:gd name="T2" fmla="*/ 74 w 74"/>
                <a:gd name="T3" fmla="*/ 14 h 94"/>
                <a:gd name="T4" fmla="*/ 44 w 74"/>
                <a:gd name="T5" fmla="*/ 14 h 94"/>
                <a:gd name="T6" fmla="*/ 44 w 74"/>
                <a:gd name="T7" fmla="*/ 94 h 94"/>
                <a:gd name="T8" fmla="*/ 30 w 74"/>
                <a:gd name="T9" fmla="*/ 94 h 94"/>
                <a:gd name="T10" fmla="*/ 30 w 74"/>
                <a:gd name="T11" fmla="*/ 14 h 94"/>
                <a:gd name="T12" fmla="*/ 0 w 74"/>
                <a:gd name="T13" fmla="*/ 14 h 94"/>
                <a:gd name="T14" fmla="*/ 0 w 74"/>
                <a:gd name="T15" fmla="*/ 0 h 94"/>
                <a:gd name="T16" fmla="*/ 74 w 74"/>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94">
                  <a:moveTo>
                    <a:pt x="74" y="0"/>
                  </a:moveTo>
                  <a:lnTo>
                    <a:pt x="74" y="14"/>
                  </a:lnTo>
                  <a:lnTo>
                    <a:pt x="44" y="14"/>
                  </a:lnTo>
                  <a:lnTo>
                    <a:pt x="44" y="94"/>
                  </a:lnTo>
                  <a:lnTo>
                    <a:pt x="30" y="94"/>
                  </a:lnTo>
                  <a:lnTo>
                    <a:pt x="30" y="14"/>
                  </a:lnTo>
                  <a:lnTo>
                    <a:pt x="0" y="14"/>
                  </a:lnTo>
                  <a:lnTo>
                    <a:pt x="0" y="0"/>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5" name="Freeform 58">
              <a:extLst>
                <a:ext uri="{FF2B5EF4-FFF2-40B4-BE49-F238E27FC236}">
                  <a16:creationId xmlns:a16="http://schemas.microsoft.com/office/drawing/2014/main" id="{05BB9E7E-D347-6A48-A790-1DE6CEFD32C3}"/>
                </a:ext>
              </a:extLst>
            </p:cNvPr>
            <p:cNvSpPr>
              <a:spLocks/>
            </p:cNvSpPr>
            <p:nvPr userDrawn="1"/>
          </p:nvSpPr>
          <p:spPr bwMode="auto">
            <a:xfrm>
              <a:off x="4275203" y="2588936"/>
              <a:ext cx="90589" cy="112044"/>
            </a:xfrm>
            <a:custGeom>
              <a:avLst/>
              <a:gdLst>
                <a:gd name="T0" fmla="*/ 76 w 76"/>
                <a:gd name="T1" fmla="*/ 0 h 94"/>
                <a:gd name="T2" fmla="*/ 76 w 76"/>
                <a:gd name="T3" fmla="*/ 94 h 94"/>
                <a:gd name="T4" fmla="*/ 60 w 76"/>
                <a:gd name="T5" fmla="*/ 94 h 94"/>
                <a:gd name="T6" fmla="*/ 60 w 76"/>
                <a:gd name="T7" fmla="*/ 52 h 94"/>
                <a:gd name="T8" fmla="*/ 16 w 76"/>
                <a:gd name="T9" fmla="*/ 52 h 94"/>
                <a:gd name="T10" fmla="*/ 16 w 76"/>
                <a:gd name="T11" fmla="*/ 94 h 94"/>
                <a:gd name="T12" fmla="*/ 0 w 76"/>
                <a:gd name="T13" fmla="*/ 94 h 94"/>
                <a:gd name="T14" fmla="*/ 0 w 76"/>
                <a:gd name="T15" fmla="*/ 0 h 94"/>
                <a:gd name="T16" fmla="*/ 16 w 76"/>
                <a:gd name="T17" fmla="*/ 0 h 94"/>
                <a:gd name="T18" fmla="*/ 16 w 76"/>
                <a:gd name="T19" fmla="*/ 38 h 94"/>
                <a:gd name="T20" fmla="*/ 60 w 76"/>
                <a:gd name="T21" fmla="*/ 38 h 94"/>
                <a:gd name="T22" fmla="*/ 60 w 76"/>
                <a:gd name="T23" fmla="*/ 0 h 94"/>
                <a:gd name="T24" fmla="*/ 76 w 7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4">
                  <a:moveTo>
                    <a:pt x="76" y="0"/>
                  </a:moveTo>
                  <a:lnTo>
                    <a:pt x="76" y="94"/>
                  </a:lnTo>
                  <a:lnTo>
                    <a:pt x="60" y="94"/>
                  </a:lnTo>
                  <a:lnTo>
                    <a:pt x="60" y="52"/>
                  </a:lnTo>
                  <a:lnTo>
                    <a:pt x="16" y="52"/>
                  </a:lnTo>
                  <a:lnTo>
                    <a:pt x="16" y="94"/>
                  </a:lnTo>
                  <a:lnTo>
                    <a:pt x="0" y="94"/>
                  </a:lnTo>
                  <a:lnTo>
                    <a:pt x="0" y="0"/>
                  </a:lnTo>
                  <a:lnTo>
                    <a:pt x="16" y="0"/>
                  </a:lnTo>
                  <a:lnTo>
                    <a:pt x="16" y="38"/>
                  </a:lnTo>
                  <a:lnTo>
                    <a:pt x="60" y="38"/>
                  </a:lnTo>
                  <a:lnTo>
                    <a:pt x="6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6" name="Freeform 59">
              <a:extLst>
                <a:ext uri="{FF2B5EF4-FFF2-40B4-BE49-F238E27FC236}">
                  <a16:creationId xmlns:a16="http://schemas.microsoft.com/office/drawing/2014/main" id="{082670A2-3A14-F747-8FF3-716A3C08C28C}"/>
                </a:ext>
              </a:extLst>
            </p:cNvPr>
            <p:cNvSpPr>
              <a:spLocks/>
            </p:cNvSpPr>
            <p:nvPr userDrawn="1"/>
          </p:nvSpPr>
          <p:spPr bwMode="auto">
            <a:xfrm>
              <a:off x="4399166"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7" name="Freeform 60">
              <a:extLst>
                <a:ext uri="{FF2B5EF4-FFF2-40B4-BE49-F238E27FC236}">
                  <a16:creationId xmlns:a16="http://schemas.microsoft.com/office/drawing/2014/main" id="{42084A4E-9242-2846-80B1-E93AACACE75E}"/>
                </a:ext>
              </a:extLst>
            </p:cNvPr>
            <p:cNvSpPr>
              <a:spLocks/>
            </p:cNvSpPr>
            <p:nvPr userDrawn="1"/>
          </p:nvSpPr>
          <p:spPr bwMode="auto">
            <a:xfrm>
              <a:off x="4546969" y="2586552"/>
              <a:ext cx="109660" cy="116812"/>
            </a:xfrm>
            <a:custGeom>
              <a:avLst/>
              <a:gdLst>
                <a:gd name="T0" fmla="*/ 38 w 46"/>
                <a:gd name="T1" fmla="*/ 14 h 49"/>
                <a:gd name="T2" fmla="*/ 24 w 46"/>
                <a:gd name="T3" fmla="*/ 7 h 49"/>
                <a:gd name="T4" fmla="*/ 7 w 46"/>
                <a:gd name="T5" fmla="*/ 24 h 49"/>
                <a:gd name="T6" fmla="*/ 24 w 46"/>
                <a:gd name="T7" fmla="*/ 41 h 49"/>
                <a:gd name="T8" fmla="*/ 39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8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8" y="14"/>
                  </a:moveTo>
                  <a:cubicBezTo>
                    <a:pt x="35" y="10"/>
                    <a:pt x="30" y="7"/>
                    <a:pt x="24" y="7"/>
                  </a:cubicBezTo>
                  <a:cubicBezTo>
                    <a:pt x="14" y="7"/>
                    <a:pt x="7" y="14"/>
                    <a:pt x="7" y="24"/>
                  </a:cubicBezTo>
                  <a:cubicBezTo>
                    <a:pt x="7" y="35"/>
                    <a:pt x="15" y="41"/>
                    <a:pt x="24" y="41"/>
                  </a:cubicBezTo>
                  <a:cubicBezTo>
                    <a:pt x="30" y="41"/>
                    <a:pt x="36" y="38"/>
                    <a:pt x="39" y="33"/>
                  </a:cubicBezTo>
                  <a:cubicBezTo>
                    <a:pt x="46" y="35"/>
                    <a:pt x="46" y="35"/>
                    <a:pt x="46" y="35"/>
                  </a:cubicBezTo>
                  <a:cubicBezTo>
                    <a:pt x="42" y="43"/>
                    <a:pt x="34" y="49"/>
                    <a:pt x="24" y="49"/>
                  </a:cubicBezTo>
                  <a:cubicBezTo>
                    <a:pt x="11" y="49"/>
                    <a:pt x="0" y="39"/>
                    <a:pt x="0" y="24"/>
                  </a:cubicBezTo>
                  <a:cubicBezTo>
                    <a:pt x="0" y="10"/>
                    <a:pt x="11" y="0"/>
                    <a:pt x="24" y="0"/>
                  </a:cubicBezTo>
                  <a:cubicBezTo>
                    <a:pt x="33" y="0"/>
                    <a:pt x="41" y="5"/>
                    <a:pt x="45" y="12"/>
                  </a:cubicBezTo>
                  <a:lnTo>
                    <a:pt x="3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8" name="Freeform 61">
              <a:extLst>
                <a:ext uri="{FF2B5EF4-FFF2-40B4-BE49-F238E27FC236}">
                  <a16:creationId xmlns:a16="http://schemas.microsoft.com/office/drawing/2014/main" id="{D60A58F0-4B5C-8849-BFD0-95AC9DB54E65}"/>
                </a:ext>
              </a:extLst>
            </p:cNvPr>
            <p:cNvSpPr>
              <a:spLocks noEditPoints="1"/>
            </p:cNvSpPr>
            <p:nvPr userDrawn="1"/>
          </p:nvSpPr>
          <p:spPr bwMode="auto">
            <a:xfrm>
              <a:off x="4673317" y="2586552"/>
              <a:ext cx="116812" cy="116812"/>
            </a:xfrm>
            <a:custGeom>
              <a:avLst/>
              <a:gdLst>
                <a:gd name="T0" fmla="*/ 24 w 49"/>
                <a:gd name="T1" fmla="*/ 0 h 49"/>
                <a:gd name="T2" fmla="*/ 49 w 49"/>
                <a:gd name="T3" fmla="*/ 24 h 49"/>
                <a:gd name="T4" fmla="*/ 24 w 49"/>
                <a:gd name="T5" fmla="*/ 49 h 49"/>
                <a:gd name="T6" fmla="*/ 0 w 49"/>
                <a:gd name="T7" fmla="*/ 24 h 49"/>
                <a:gd name="T8" fmla="*/ 24 w 49"/>
                <a:gd name="T9" fmla="*/ 0 h 49"/>
                <a:gd name="T10" fmla="*/ 24 w 49"/>
                <a:gd name="T11" fmla="*/ 41 h 49"/>
                <a:gd name="T12" fmla="*/ 41 w 49"/>
                <a:gd name="T13" fmla="*/ 24 h 49"/>
                <a:gd name="T14" fmla="*/ 24 w 49"/>
                <a:gd name="T15" fmla="*/ 7 h 49"/>
                <a:gd name="T16" fmla="*/ 8 w 49"/>
                <a:gd name="T17" fmla="*/ 24 h 49"/>
                <a:gd name="T18" fmla="*/ 24 w 49"/>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9">
                  <a:moveTo>
                    <a:pt x="24" y="0"/>
                  </a:moveTo>
                  <a:cubicBezTo>
                    <a:pt x="38" y="0"/>
                    <a:pt x="49" y="10"/>
                    <a:pt x="49" y="24"/>
                  </a:cubicBezTo>
                  <a:cubicBezTo>
                    <a:pt x="49" y="39"/>
                    <a:pt x="38"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5" y="7"/>
                    <a:pt x="8" y="14"/>
                    <a:pt x="8" y="24"/>
                  </a:cubicBezTo>
                  <a:cubicBezTo>
                    <a:pt x="8" y="35"/>
                    <a:pt x="15"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9" name="Freeform 62">
              <a:extLst>
                <a:ext uri="{FF2B5EF4-FFF2-40B4-BE49-F238E27FC236}">
                  <a16:creationId xmlns:a16="http://schemas.microsoft.com/office/drawing/2014/main" id="{26F2E560-6940-3148-8156-E2564C01F487}"/>
                </a:ext>
              </a:extLst>
            </p:cNvPr>
            <p:cNvSpPr>
              <a:spLocks/>
            </p:cNvSpPr>
            <p:nvPr userDrawn="1"/>
          </p:nvSpPr>
          <p:spPr bwMode="auto">
            <a:xfrm>
              <a:off x="4813968" y="2588936"/>
              <a:ext cx="95357" cy="112044"/>
            </a:xfrm>
            <a:custGeom>
              <a:avLst/>
              <a:gdLst>
                <a:gd name="T0" fmla="*/ 40 w 40"/>
                <a:gd name="T1" fmla="*/ 0 h 47"/>
                <a:gd name="T2" fmla="*/ 40 w 40"/>
                <a:gd name="T3" fmla="*/ 47 h 47"/>
                <a:gd name="T4" fmla="*/ 33 w 40"/>
                <a:gd name="T5" fmla="*/ 47 h 47"/>
                <a:gd name="T6" fmla="*/ 16 w 40"/>
                <a:gd name="T7" fmla="*/ 24 h 47"/>
                <a:gd name="T8" fmla="*/ 8 w 40"/>
                <a:gd name="T9" fmla="*/ 12 h 47"/>
                <a:gd name="T10" fmla="*/ 7 w 40"/>
                <a:gd name="T11" fmla="*/ 12 h 47"/>
                <a:gd name="T12" fmla="*/ 8 w 40"/>
                <a:gd name="T13" fmla="*/ 27 h 47"/>
                <a:gd name="T14" fmla="*/ 8 w 40"/>
                <a:gd name="T15" fmla="*/ 47 h 47"/>
                <a:gd name="T16" fmla="*/ 0 w 40"/>
                <a:gd name="T17" fmla="*/ 47 h 47"/>
                <a:gd name="T18" fmla="*/ 0 w 40"/>
                <a:gd name="T19" fmla="*/ 0 h 47"/>
                <a:gd name="T20" fmla="*/ 7 w 40"/>
                <a:gd name="T21" fmla="*/ 0 h 47"/>
                <a:gd name="T22" fmla="*/ 24 w 40"/>
                <a:gd name="T23" fmla="*/ 23 h 47"/>
                <a:gd name="T24" fmla="*/ 32 w 40"/>
                <a:gd name="T25" fmla="*/ 34 h 47"/>
                <a:gd name="T26" fmla="*/ 32 w 40"/>
                <a:gd name="T27" fmla="*/ 34 h 47"/>
                <a:gd name="T28" fmla="*/ 32 w 40"/>
                <a:gd name="T29" fmla="*/ 20 h 47"/>
                <a:gd name="T30" fmla="*/ 32 w 40"/>
                <a:gd name="T31" fmla="*/ 0 h 47"/>
                <a:gd name="T32" fmla="*/ 40 w 40"/>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47">
                  <a:moveTo>
                    <a:pt x="40" y="0"/>
                  </a:moveTo>
                  <a:cubicBezTo>
                    <a:pt x="40" y="47"/>
                    <a:pt x="40" y="47"/>
                    <a:pt x="40" y="47"/>
                  </a:cubicBezTo>
                  <a:cubicBezTo>
                    <a:pt x="33" y="47"/>
                    <a:pt x="33" y="47"/>
                    <a:pt x="33" y="47"/>
                  </a:cubicBezTo>
                  <a:cubicBezTo>
                    <a:pt x="16" y="24"/>
                    <a:pt x="16" y="24"/>
                    <a:pt x="16" y="24"/>
                  </a:cubicBezTo>
                  <a:cubicBezTo>
                    <a:pt x="12" y="18"/>
                    <a:pt x="8" y="12"/>
                    <a:pt x="8" y="12"/>
                  </a:cubicBezTo>
                  <a:cubicBezTo>
                    <a:pt x="7" y="12"/>
                    <a:pt x="7" y="12"/>
                    <a:pt x="7" y="12"/>
                  </a:cubicBezTo>
                  <a:cubicBezTo>
                    <a:pt x="7" y="12"/>
                    <a:pt x="8" y="19"/>
                    <a:pt x="8" y="27"/>
                  </a:cubicBezTo>
                  <a:cubicBezTo>
                    <a:pt x="8" y="47"/>
                    <a:pt x="8" y="47"/>
                    <a:pt x="8" y="47"/>
                  </a:cubicBezTo>
                  <a:cubicBezTo>
                    <a:pt x="0" y="47"/>
                    <a:pt x="0" y="47"/>
                    <a:pt x="0" y="47"/>
                  </a:cubicBezTo>
                  <a:cubicBezTo>
                    <a:pt x="0" y="0"/>
                    <a:pt x="0" y="0"/>
                    <a:pt x="0" y="0"/>
                  </a:cubicBezTo>
                  <a:cubicBezTo>
                    <a:pt x="7" y="0"/>
                    <a:pt x="7" y="0"/>
                    <a:pt x="7" y="0"/>
                  </a:cubicBezTo>
                  <a:cubicBezTo>
                    <a:pt x="24" y="23"/>
                    <a:pt x="24" y="23"/>
                    <a:pt x="24" y="23"/>
                  </a:cubicBezTo>
                  <a:cubicBezTo>
                    <a:pt x="28" y="28"/>
                    <a:pt x="32" y="34"/>
                    <a:pt x="32" y="34"/>
                  </a:cubicBezTo>
                  <a:cubicBezTo>
                    <a:pt x="32" y="34"/>
                    <a:pt x="32" y="34"/>
                    <a:pt x="32" y="34"/>
                  </a:cubicBezTo>
                  <a:cubicBezTo>
                    <a:pt x="32" y="34"/>
                    <a:pt x="32" y="27"/>
                    <a:pt x="32" y="20"/>
                  </a:cubicBezTo>
                  <a:cubicBezTo>
                    <a:pt x="32" y="0"/>
                    <a:pt x="32" y="0"/>
                    <a:pt x="32" y="0"/>
                  </a:cubicBez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0" name="Freeform 63">
              <a:extLst>
                <a:ext uri="{FF2B5EF4-FFF2-40B4-BE49-F238E27FC236}">
                  <a16:creationId xmlns:a16="http://schemas.microsoft.com/office/drawing/2014/main" id="{B465372F-4A5F-D748-BB61-12A6BE414481}"/>
                </a:ext>
              </a:extLst>
            </p:cNvPr>
            <p:cNvSpPr>
              <a:spLocks/>
            </p:cNvSpPr>
            <p:nvPr userDrawn="1"/>
          </p:nvSpPr>
          <p:spPr bwMode="auto">
            <a:xfrm>
              <a:off x="4930780" y="2588936"/>
              <a:ext cx="90589" cy="112044"/>
            </a:xfrm>
            <a:custGeom>
              <a:avLst/>
              <a:gdLst>
                <a:gd name="T0" fmla="*/ 76 w 76"/>
                <a:gd name="T1" fmla="*/ 0 h 94"/>
                <a:gd name="T2" fmla="*/ 76 w 76"/>
                <a:gd name="T3" fmla="*/ 14 h 94"/>
                <a:gd name="T4" fmla="*/ 46 w 76"/>
                <a:gd name="T5" fmla="*/ 14 h 94"/>
                <a:gd name="T6" fmla="*/ 46 w 76"/>
                <a:gd name="T7" fmla="*/ 94 h 94"/>
                <a:gd name="T8" fmla="*/ 32 w 76"/>
                <a:gd name="T9" fmla="*/ 94 h 94"/>
                <a:gd name="T10" fmla="*/ 32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2" y="94"/>
                  </a:lnTo>
                  <a:lnTo>
                    <a:pt x="32"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1" name="Freeform 64">
              <a:extLst>
                <a:ext uri="{FF2B5EF4-FFF2-40B4-BE49-F238E27FC236}">
                  <a16:creationId xmlns:a16="http://schemas.microsoft.com/office/drawing/2014/main" id="{B2AAE470-B04B-014F-8CAE-A2F5BC778370}"/>
                </a:ext>
              </a:extLst>
            </p:cNvPr>
            <p:cNvSpPr>
              <a:spLocks noEditPoints="1"/>
            </p:cNvSpPr>
            <p:nvPr userDrawn="1"/>
          </p:nvSpPr>
          <p:spPr bwMode="auto">
            <a:xfrm>
              <a:off x="5045208" y="2588936"/>
              <a:ext cx="83437" cy="112044"/>
            </a:xfrm>
            <a:custGeom>
              <a:avLst/>
              <a:gdLst>
                <a:gd name="T0" fmla="*/ 26 w 35"/>
                <a:gd name="T1" fmla="*/ 47 h 47"/>
                <a:gd name="T2" fmla="*/ 17 w 35"/>
                <a:gd name="T3" fmla="*/ 30 h 47"/>
                <a:gd name="T4" fmla="*/ 15 w 35"/>
                <a:gd name="T5" fmla="*/ 30 h 47"/>
                <a:gd name="T6" fmla="*/ 7 w 35"/>
                <a:gd name="T7" fmla="*/ 30 h 47"/>
                <a:gd name="T8" fmla="*/ 7 w 35"/>
                <a:gd name="T9" fmla="*/ 47 h 47"/>
                <a:gd name="T10" fmla="*/ 0 w 35"/>
                <a:gd name="T11" fmla="*/ 47 h 47"/>
                <a:gd name="T12" fmla="*/ 0 w 35"/>
                <a:gd name="T13" fmla="*/ 0 h 47"/>
                <a:gd name="T14" fmla="*/ 15 w 35"/>
                <a:gd name="T15" fmla="*/ 0 h 47"/>
                <a:gd name="T16" fmla="*/ 33 w 35"/>
                <a:gd name="T17" fmla="*/ 15 h 47"/>
                <a:gd name="T18" fmla="*/ 24 w 35"/>
                <a:gd name="T19" fmla="*/ 29 h 47"/>
                <a:gd name="T20" fmla="*/ 35 w 35"/>
                <a:gd name="T21" fmla="*/ 47 h 47"/>
                <a:gd name="T22" fmla="*/ 26 w 35"/>
                <a:gd name="T23" fmla="*/ 47 h 47"/>
                <a:gd name="T24" fmla="*/ 16 w 35"/>
                <a:gd name="T25" fmla="*/ 24 h 47"/>
                <a:gd name="T26" fmla="*/ 25 w 35"/>
                <a:gd name="T27" fmla="*/ 15 h 47"/>
                <a:gd name="T28" fmla="*/ 16 w 35"/>
                <a:gd name="T29" fmla="*/ 7 h 47"/>
                <a:gd name="T30" fmla="*/ 7 w 35"/>
                <a:gd name="T31" fmla="*/ 7 h 47"/>
                <a:gd name="T32" fmla="*/ 7 w 35"/>
                <a:gd name="T33" fmla="*/ 24 h 47"/>
                <a:gd name="T34" fmla="*/ 16 w 35"/>
                <a:gd name="T35"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47">
                  <a:moveTo>
                    <a:pt x="26" y="47"/>
                  </a:moveTo>
                  <a:cubicBezTo>
                    <a:pt x="17" y="30"/>
                    <a:pt x="17" y="30"/>
                    <a:pt x="17" y="30"/>
                  </a:cubicBezTo>
                  <a:cubicBezTo>
                    <a:pt x="15" y="30"/>
                    <a:pt x="15" y="30"/>
                    <a:pt x="15" y="30"/>
                  </a:cubicBezTo>
                  <a:cubicBezTo>
                    <a:pt x="7" y="30"/>
                    <a:pt x="7" y="30"/>
                    <a:pt x="7" y="30"/>
                  </a:cubicBezTo>
                  <a:cubicBezTo>
                    <a:pt x="7" y="47"/>
                    <a:pt x="7" y="47"/>
                    <a:pt x="7" y="47"/>
                  </a:cubicBezTo>
                  <a:cubicBezTo>
                    <a:pt x="0" y="47"/>
                    <a:pt x="0" y="47"/>
                    <a:pt x="0" y="47"/>
                  </a:cubicBezTo>
                  <a:cubicBezTo>
                    <a:pt x="0" y="0"/>
                    <a:pt x="0" y="0"/>
                    <a:pt x="0" y="0"/>
                  </a:cubicBezTo>
                  <a:cubicBezTo>
                    <a:pt x="15" y="0"/>
                    <a:pt x="15" y="0"/>
                    <a:pt x="15" y="0"/>
                  </a:cubicBezTo>
                  <a:cubicBezTo>
                    <a:pt x="26" y="0"/>
                    <a:pt x="33" y="6"/>
                    <a:pt x="33" y="15"/>
                  </a:cubicBezTo>
                  <a:cubicBezTo>
                    <a:pt x="33" y="22"/>
                    <a:pt x="30" y="26"/>
                    <a:pt x="24" y="29"/>
                  </a:cubicBezTo>
                  <a:cubicBezTo>
                    <a:pt x="35" y="47"/>
                    <a:pt x="35" y="47"/>
                    <a:pt x="35" y="47"/>
                  </a:cubicBezTo>
                  <a:lnTo>
                    <a:pt x="26" y="47"/>
                  </a:lnTo>
                  <a:close/>
                  <a:moveTo>
                    <a:pt x="16" y="24"/>
                  </a:moveTo>
                  <a:cubicBezTo>
                    <a:pt x="22" y="24"/>
                    <a:pt x="25" y="20"/>
                    <a:pt x="25" y="15"/>
                  </a:cubicBezTo>
                  <a:cubicBezTo>
                    <a:pt x="25" y="10"/>
                    <a:pt x="22" y="7"/>
                    <a:pt x="16" y="7"/>
                  </a:cubicBezTo>
                  <a:cubicBezTo>
                    <a:pt x="7" y="7"/>
                    <a:pt x="7" y="7"/>
                    <a:pt x="7" y="7"/>
                  </a:cubicBezTo>
                  <a:cubicBezTo>
                    <a:pt x="7" y="24"/>
                    <a:pt x="7" y="24"/>
                    <a:pt x="7" y="24"/>
                  </a:cubicBezTo>
                  <a:lnTo>
                    <a:pt x="16"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2" name="Freeform 65">
              <a:extLst>
                <a:ext uri="{FF2B5EF4-FFF2-40B4-BE49-F238E27FC236}">
                  <a16:creationId xmlns:a16="http://schemas.microsoft.com/office/drawing/2014/main" id="{1920E2DA-7A0F-2047-80BB-811D27539C90}"/>
                </a:ext>
              </a:extLst>
            </p:cNvPr>
            <p:cNvSpPr>
              <a:spLocks noEditPoints="1"/>
            </p:cNvSpPr>
            <p:nvPr userDrawn="1"/>
          </p:nvSpPr>
          <p:spPr bwMode="auto">
            <a:xfrm>
              <a:off x="5142949" y="2588936"/>
              <a:ext cx="109660" cy="112044"/>
            </a:xfrm>
            <a:custGeom>
              <a:avLst/>
              <a:gdLst>
                <a:gd name="T0" fmla="*/ 34 w 46"/>
                <a:gd name="T1" fmla="*/ 36 h 47"/>
                <a:gd name="T2" fmla="*/ 12 w 46"/>
                <a:gd name="T3" fmla="*/ 36 h 47"/>
                <a:gd name="T4" fmla="*/ 8 w 46"/>
                <a:gd name="T5" fmla="*/ 47 h 47"/>
                <a:gd name="T6" fmla="*/ 0 w 46"/>
                <a:gd name="T7" fmla="*/ 47 h 47"/>
                <a:gd name="T8" fmla="*/ 20 w 46"/>
                <a:gd name="T9" fmla="*/ 0 h 47"/>
                <a:gd name="T10" fmla="*/ 26 w 46"/>
                <a:gd name="T11" fmla="*/ 0 h 47"/>
                <a:gd name="T12" fmla="*/ 46 w 46"/>
                <a:gd name="T13" fmla="*/ 47 h 47"/>
                <a:gd name="T14" fmla="*/ 38 w 46"/>
                <a:gd name="T15" fmla="*/ 47 h 47"/>
                <a:gd name="T16" fmla="*/ 34 w 46"/>
                <a:gd name="T17" fmla="*/ 36 h 47"/>
                <a:gd name="T18" fmla="*/ 31 w 46"/>
                <a:gd name="T19" fmla="*/ 30 h 47"/>
                <a:gd name="T20" fmla="*/ 25 w 46"/>
                <a:gd name="T21" fmla="*/ 15 h 47"/>
                <a:gd name="T22" fmla="*/ 23 w 46"/>
                <a:gd name="T23" fmla="*/ 9 h 47"/>
                <a:gd name="T24" fmla="*/ 23 w 46"/>
                <a:gd name="T25" fmla="*/ 9 h 47"/>
                <a:gd name="T26" fmla="*/ 21 w 46"/>
                <a:gd name="T27" fmla="*/ 15 h 47"/>
                <a:gd name="T28" fmla="*/ 15 w 46"/>
                <a:gd name="T29" fmla="*/ 30 h 47"/>
                <a:gd name="T30" fmla="*/ 31 w 46"/>
                <a:gd name="T31" fmla="*/ 3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47">
                  <a:moveTo>
                    <a:pt x="34" y="36"/>
                  </a:moveTo>
                  <a:cubicBezTo>
                    <a:pt x="12" y="36"/>
                    <a:pt x="12" y="36"/>
                    <a:pt x="12" y="36"/>
                  </a:cubicBezTo>
                  <a:cubicBezTo>
                    <a:pt x="8" y="47"/>
                    <a:pt x="8" y="47"/>
                    <a:pt x="8" y="47"/>
                  </a:cubicBezTo>
                  <a:cubicBezTo>
                    <a:pt x="0" y="47"/>
                    <a:pt x="0" y="47"/>
                    <a:pt x="0" y="47"/>
                  </a:cubicBezTo>
                  <a:cubicBezTo>
                    <a:pt x="20" y="0"/>
                    <a:pt x="20" y="0"/>
                    <a:pt x="20" y="0"/>
                  </a:cubicBezTo>
                  <a:cubicBezTo>
                    <a:pt x="26" y="0"/>
                    <a:pt x="26" y="0"/>
                    <a:pt x="26" y="0"/>
                  </a:cubicBezTo>
                  <a:cubicBezTo>
                    <a:pt x="46" y="47"/>
                    <a:pt x="46" y="47"/>
                    <a:pt x="46" y="47"/>
                  </a:cubicBezTo>
                  <a:cubicBezTo>
                    <a:pt x="38" y="47"/>
                    <a:pt x="38" y="47"/>
                    <a:pt x="38" y="47"/>
                  </a:cubicBezTo>
                  <a:lnTo>
                    <a:pt x="34" y="36"/>
                  </a:lnTo>
                  <a:close/>
                  <a:moveTo>
                    <a:pt x="31" y="30"/>
                  </a:moveTo>
                  <a:cubicBezTo>
                    <a:pt x="25" y="15"/>
                    <a:pt x="25" y="15"/>
                    <a:pt x="25" y="15"/>
                  </a:cubicBezTo>
                  <a:cubicBezTo>
                    <a:pt x="24" y="13"/>
                    <a:pt x="23" y="9"/>
                    <a:pt x="23" y="9"/>
                  </a:cubicBezTo>
                  <a:cubicBezTo>
                    <a:pt x="23" y="9"/>
                    <a:pt x="23" y="9"/>
                    <a:pt x="23" y="9"/>
                  </a:cubicBezTo>
                  <a:cubicBezTo>
                    <a:pt x="23" y="9"/>
                    <a:pt x="22" y="13"/>
                    <a:pt x="21" y="15"/>
                  </a:cubicBezTo>
                  <a:cubicBezTo>
                    <a:pt x="15" y="30"/>
                    <a:pt x="15" y="30"/>
                    <a:pt x="15" y="30"/>
                  </a:cubicBezTo>
                  <a:lnTo>
                    <a:pt x="31"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3" name="Freeform 66">
              <a:extLst>
                <a:ext uri="{FF2B5EF4-FFF2-40B4-BE49-F238E27FC236}">
                  <a16:creationId xmlns:a16="http://schemas.microsoft.com/office/drawing/2014/main" id="{3082F8DE-176C-E441-B54B-865F83A061A3}"/>
                </a:ext>
              </a:extLst>
            </p:cNvPr>
            <p:cNvSpPr>
              <a:spLocks/>
            </p:cNvSpPr>
            <p:nvPr userDrawn="1"/>
          </p:nvSpPr>
          <p:spPr bwMode="auto">
            <a:xfrm>
              <a:off x="5262145" y="2586552"/>
              <a:ext cx="109660" cy="116812"/>
            </a:xfrm>
            <a:custGeom>
              <a:avLst/>
              <a:gdLst>
                <a:gd name="T0" fmla="*/ 37 w 46"/>
                <a:gd name="T1" fmla="*/ 14 h 49"/>
                <a:gd name="T2" fmla="*/ 24 w 46"/>
                <a:gd name="T3" fmla="*/ 7 h 49"/>
                <a:gd name="T4" fmla="*/ 7 w 46"/>
                <a:gd name="T5" fmla="*/ 24 h 49"/>
                <a:gd name="T6" fmla="*/ 24 w 46"/>
                <a:gd name="T7" fmla="*/ 41 h 49"/>
                <a:gd name="T8" fmla="*/ 38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7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7" y="14"/>
                  </a:moveTo>
                  <a:cubicBezTo>
                    <a:pt x="35" y="10"/>
                    <a:pt x="29" y="7"/>
                    <a:pt x="24" y="7"/>
                  </a:cubicBezTo>
                  <a:cubicBezTo>
                    <a:pt x="14" y="7"/>
                    <a:pt x="7" y="14"/>
                    <a:pt x="7" y="24"/>
                  </a:cubicBezTo>
                  <a:cubicBezTo>
                    <a:pt x="7" y="35"/>
                    <a:pt x="14" y="41"/>
                    <a:pt x="24" y="41"/>
                  </a:cubicBezTo>
                  <a:cubicBezTo>
                    <a:pt x="30" y="41"/>
                    <a:pt x="36" y="38"/>
                    <a:pt x="38" y="33"/>
                  </a:cubicBezTo>
                  <a:cubicBezTo>
                    <a:pt x="46" y="35"/>
                    <a:pt x="46" y="35"/>
                    <a:pt x="46" y="35"/>
                  </a:cubicBezTo>
                  <a:cubicBezTo>
                    <a:pt x="42" y="43"/>
                    <a:pt x="33" y="49"/>
                    <a:pt x="24" y="49"/>
                  </a:cubicBezTo>
                  <a:cubicBezTo>
                    <a:pt x="10" y="49"/>
                    <a:pt x="0" y="39"/>
                    <a:pt x="0" y="24"/>
                  </a:cubicBezTo>
                  <a:cubicBezTo>
                    <a:pt x="0" y="10"/>
                    <a:pt x="10" y="0"/>
                    <a:pt x="24" y="0"/>
                  </a:cubicBezTo>
                  <a:cubicBezTo>
                    <a:pt x="33" y="0"/>
                    <a:pt x="41" y="5"/>
                    <a:pt x="45" y="12"/>
                  </a:cubicBez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4" name="Freeform 67">
              <a:extLst>
                <a:ext uri="{FF2B5EF4-FFF2-40B4-BE49-F238E27FC236}">
                  <a16:creationId xmlns:a16="http://schemas.microsoft.com/office/drawing/2014/main" id="{19C19B71-28F1-2F41-BA22-8BB8B112C970}"/>
                </a:ext>
              </a:extLst>
            </p:cNvPr>
            <p:cNvSpPr>
              <a:spLocks/>
            </p:cNvSpPr>
            <p:nvPr userDrawn="1"/>
          </p:nvSpPr>
          <p:spPr bwMode="auto">
            <a:xfrm>
              <a:off x="5383725" y="2588936"/>
              <a:ext cx="90589" cy="112044"/>
            </a:xfrm>
            <a:custGeom>
              <a:avLst/>
              <a:gdLst>
                <a:gd name="T0" fmla="*/ 76 w 76"/>
                <a:gd name="T1" fmla="*/ 0 h 94"/>
                <a:gd name="T2" fmla="*/ 76 w 76"/>
                <a:gd name="T3" fmla="*/ 14 h 94"/>
                <a:gd name="T4" fmla="*/ 46 w 76"/>
                <a:gd name="T5" fmla="*/ 14 h 94"/>
                <a:gd name="T6" fmla="*/ 46 w 76"/>
                <a:gd name="T7" fmla="*/ 94 h 94"/>
                <a:gd name="T8" fmla="*/ 30 w 76"/>
                <a:gd name="T9" fmla="*/ 94 h 94"/>
                <a:gd name="T10" fmla="*/ 30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0" y="94"/>
                  </a:lnTo>
                  <a:lnTo>
                    <a:pt x="30"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5" name="Freeform 68">
              <a:extLst>
                <a:ext uri="{FF2B5EF4-FFF2-40B4-BE49-F238E27FC236}">
                  <a16:creationId xmlns:a16="http://schemas.microsoft.com/office/drawing/2014/main" id="{F6DD68AA-3F47-2748-BA03-C7D885AADCE3}"/>
                </a:ext>
              </a:extLst>
            </p:cNvPr>
            <p:cNvSpPr>
              <a:spLocks/>
            </p:cNvSpPr>
            <p:nvPr userDrawn="1"/>
          </p:nvSpPr>
          <p:spPr bwMode="auto">
            <a:xfrm>
              <a:off x="4444461" y="2100233"/>
              <a:ext cx="45294" cy="66750"/>
            </a:xfrm>
            <a:custGeom>
              <a:avLst/>
              <a:gdLst>
                <a:gd name="T0" fmla="*/ 17 w 19"/>
                <a:gd name="T1" fmla="*/ 13 h 28"/>
                <a:gd name="T2" fmla="*/ 5 w 19"/>
                <a:gd name="T3" fmla="*/ 9 h 28"/>
                <a:gd name="T4" fmla="*/ 8 w 19"/>
                <a:gd name="T5" fmla="*/ 25 h 28"/>
                <a:gd name="T6" fmla="*/ 13 w 19"/>
                <a:gd name="T7" fmla="*/ 26 h 28"/>
                <a:gd name="T8" fmla="*/ 14 w 19"/>
                <a:gd name="T9" fmla="*/ 21 h 28"/>
                <a:gd name="T10" fmla="*/ 17 w 19"/>
                <a:gd name="T11" fmla="*/ 13 h 28"/>
              </a:gdLst>
              <a:ahLst/>
              <a:cxnLst>
                <a:cxn ang="0">
                  <a:pos x="T0" y="T1"/>
                </a:cxn>
                <a:cxn ang="0">
                  <a:pos x="T2" y="T3"/>
                </a:cxn>
                <a:cxn ang="0">
                  <a:pos x="T4" y="T5"/>
                </a:cxn>
                <a:cxn ang="0">
                  <a:pos x="T6" y="T7"/>
                </a:cxn>
                <a:cxn ang="0">
                  <a:pos x="T8" y="T9"/>
                </a:cxn>
                <a:cxn ang="0">
                  <a:pos x="T10" y="T11"/>
                </a:cxn>
              </a:cxnLst>
              <a:rect l="0" t="0" r="r" b="b"/>
              <a:pathLst>
                <a:path w="19" h="28">
                  <a:moveTo>
                    <a:pt x="17" y="13"/>
                  </a:moveTo>
                  <a:cubicBezTo>
                    <a:pt x="17" y="13"/>
                    <a:pt x="12" y="0"/>
                    <a:pt x="5" y="9"/>
                  </a:cubicBezTo>
                  <a:cubicBezTo>
                    <a:pt x="5" y="9"/>
                    <a:pt x="0" y="13"/>
                    <a:pt x="8" y="25"/>
                  </a:cubicBezTo>
                  <a:cubicBezTo>
                    <a:pt x="8" y="25"/>
                    <a:pt x="10" y="28"/>
                    <a:pt x="13" y="26"/>
                  </a:cubicBezTo>
                  <a:cubicBezTo>
                    <a:pt x="13" y="26"/>
                    <a:pt x="16" y="26"/>
                    <a:pt x="14" y="21"/>
                  </a:cubicBezTo>
                  <a:cubicBezTo>
                    <a:pt x="14" y="21"/>
                    <a:pt x="19" y="21"/>
                    <a:pt x="17" y="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6" name="Freeform 69">
              <a:extLst>
                <a:ext uri="{FF2B5EF4-FFF2-40B4-BE49-F238E27FC236}">
                  <a16:creationId xmlns:a16="http://schemas.microsoft.com/office/drawing/2014/main" id="{A92E308B-3B8A-B745-850C-67E3713C2D8E}"/>
                </a:ext>
              </a:extLst>
            </p:cNvPr>
            <p:cNvSpPr>
              <a:spLocks/>
            </p:cNvSpPr>
            <p:nvPr userDrawn="1"/>
          </p:nvSpPr>
          <p:spPr bwMode="auto">
            <a:xfrm>
              <a:off x="5884348" y="2088313"/>
              <a:ext cx="45294" cy="64366"/>
            </a:xfrm>
            <a:custGeom>
              <a:avLst/>
              <a:gdLst>
                <a:gd name="T0" fmla="*/ 16 w 19"/>
                <a:gd name="T1" fmla="*/ 12 h 27"/>
                <a:gd name="T2" fmla="*/ 4 w 19"/>
                <a:gd name="T3" fmla="*/ 8 h 27"/>
                <a:gd name="T4" fmla="*/ 8 w 19"/>
                <a:gd name="T5" fmla="*/ 24 h 27"/>
                <a:gd name="T6" fmla="*/ 12 w 19"/>
                <a:gd name="T7" fmla="*/ 26 h 27"/>
                <a:gd name="T8" fmla="*/ 14 w 19"/>
                <a:gd name="T9" fmla="*/ 21 h 27"/>
                <a:gd name="T10" fmla="*/ 16 w 19"/>
                <a:gd name="T11" fmla="*/ 12 h 27"/>
              </a:gdLst>
              <a:ahLst/>
              <a:cxnLst>
                <a:cxn ang="0">
                  <a:pos x="T0" y="T1"/>
                </a:cxn>
                <a:cxn ang="0">
                  <a:pos x="T2" y="T3"/>
                </a:cxn>
                <a:cxn ang="0">
                  <a:pos x="T4" y="T5"/>
                </a:cxn>
                <a:cxn ang="0">
                  <a:pos x="T6" y="T7"/>
                </a:cxn>
                <a:cxn ang="0">
                  <a:pos x="T8" y="T9"/>
                </a:cxn>
                <a:cxn ang="0">
                  <a:pos x="T10" y="T11"/>
                </a:cxn>
              </a:cxnLst>
              <a:rect l="0" t="0" r="r" b="b"/>
              <a:pathLst>
                <a:path w="19" h="27">
                  <a:moveTo>
                    <a:pt x="16" y="12"/>
                  </a:moveTo>
                  <a:cubicBezTo>
                    <a:pt x="16" y="12"/>
                    <a:pt x="12" y="0"/>
                    <a:pt x="4" y="8"/>
                  </a:cubicBezTo>
                  <a:cubicBezTo>
                    <a:pt x="4" y="8"/>
                    <a:pt x="0" y="12"/>
                    <a:pt x="8" y="24"/>
                  </a:cubicBezTo>
                  <a:cubicBezTo>
                    <a:pt x="8" y="24"/>
                    <a:pt x="10" y="27"/>
                    <a:pt x="12" y="26"/>
                  </a:cubicBezTo>
                  <a:cubicBezTo>
                    <a:pt x="12" y="26"/>
                    <a:pt x="16" y="25"/>
                    <a:pt x="14" y="21"/>
                  </a:cubicBezTo>
                  <a:cubicBezTo>
                    <a:pt x="14" y="21"/>
                    <a:pt x="19" y="20"/>
                    <a:pt x="16"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7" name="Freeform 70">
              <a:extLst>
                <a:ext uri="{FF2B5EF4-FFF2-40B4-BE49-F238E27FC236}">
                  <a16:creationId xmlns:a16="http://schemas.microsoft.com/office/drawing/2014/main" id="{CE989672-34B9-5740-AE98-034E89B85290}"/>
                </a:ext>
              </a:extLst>
            </p:cNvPr>
            <p:cNvSpPr>
              <a:spLocks noEditPoints="1"/>
            </p:cNvSpPr>
            <p:nvPr userDrawn="1"/>
          </p:nvSpPr>
          <p:spPr bwMode="auto">
            <a:xfrm>
              <a:off x="2697049" y="2076393"/>
              <a:ext cx="1022701" cy="488703"/>
            </a:xfrm>
            <a:custGeom>
              <a:avLst/>
              <a:gdLst>
                <a:gd name="T0" fmla="*/ 406 w 429"/>
                <a:gd name="T1" fmla="*/ 144 h 205"/>
                <a:gd name="T2" fmla="*/ 377 w 429"/>
                <a:gd name="T3" fmla="*/ 95 h 205"/>
                <a:gd name="T4" fmla="*/ 429 w 429"/>
                <a:gd name="T5" fmla="*/ 20 h 205"/>
                <a:gd name="T6" fmla="*/ 397 w 429"/>
                <a:gd name="T7" fmla="*/ 31 h 205"/>
                <a:gd name="T8" fmla="*/ 368 w 429"/>
                <a:gd name="T9" fmla="*/ 93 h 205"/>
                <a:gd name="T10" fmla="*/ 275 w 429"/>
                <a:gd name="T11" fmla="*/ 150 h 205"/>
                <a:gd name="T12" fmla="*/ 235 w 429"/>
                <a:gd name="T13" fmla="*/ 134 h 205"/>
                <a:gd name="T14" fmla="*/ 253 w 429"/>
                <a:gd name="T15" fmla="*/ 122 h 205"/>
                <a:gd name="T16" fmla="*/ 259 w 429"/>
                <a:gd name="T17" fmla="*/ 105 h 205"/>
                <a:gd name="T18" fmla="*/ 228 w 429"/>
                <a:gd name="T19" fmla="*/ 123 h 205"/>
                <a:gd name="T20" fmla="*/ 228 w 429"/>
                <a:gd name="T21" fmla="*/ 130 h 205"/>
                <a:gd name="T22" fmla="*/ 183 w 429"/>
                <a:gd name="T23" fmla="*/ 143 h 205"/>
                <a:gd name="T24" fmla="*/ 79 w 429"/>
                <a:gd name="T25" fmla="*/ 102 h 205"/>
                <a:gd name="T26" fmla="*/ 132 w 429"/>
                <a:gd name="T27" fmla="*/ 47 h 205"/>
                <a:gd name="T28" fmla="*/ 121 w 429"/>
                <a:gd name="T29" fmla="*/ 29 h 205"/>
                <a:gd name="T30" fmla="*/ 17 w 429"/>
                <a:gd name="T31" fmla="*/ 143 h 205"/>
                <a:gd name="T32" fmla="*/ 23 w 429"/>
                <a:gd name="T33" fmla="*/ 198 h 205"/>
                <a:gd name="T34" fmla="*/ 64 w 429"/>
                <a:gd name="T35" fmla="*/ 117 h 205"/>
                <a:gd name="T36" fmla="*/ 69 w 429"/>
                <a:gd name="T37" fmla="*/ 108 h 205"/>
                <a:gd name="T38" fmla="*/ 99 w 429"/>
                <a:gd name="T39" fmla="*/ 130 h 205"/>
                <a:gd name="T40" fmla="*/ 227 w 429"/>
                <a:gd name="T41" fmla="*/ 138 h 205"/>
                <a:gd name="T42" fmla="*/ 307 w 429"/>
                <a:gd name="T43" fmla="*/ 145 h 205"/>
                <a:gd name="T44" fmla="*/ 368 w 429"/>
                <a:gd name="T45" fmla="*/ 102 h 205"/>
                <a:gd name="T46" fmla="*/ 379 w 429"/>
                <a:gd name="T47" fmla="*/ 136 h 205"/>
                <a:gd name="T48" fmla="*/ 404 w 429"/>
                <a:gd name="T49" fmla="*/ 150 h 205"/>
                <a:gd name="T50" fmla="*/ 406 w 429"/>
                <a:gd name="T51" fmla="*/ 144 h 205"/>
                <a:gd name="T52" fmla="*/ 380 w 429"/>
                <a:gd name="T53" fmla="*/ 76 h 205"/>
                <a:gd name="T54" fmla="*/ 417 w 429"/>
                <a:gd name="T55" fmla="*/ 23 h 205"/>
                <a:gd name="T56" fmla="*/ 410 w 429"/>
                <a:gd name="T57" fmla="*/ 47 h 205"/>
                <a:gd name="T58" fmla="*/ 378 w 429"/>
                <a:gd name="T59" fmla="*/ 84 h 205"/>
                <a:gd name="T60" fmla="*/ 380 w 429"/>
                <a:gd name="T61" fmla="*/ 76 h 205"/>
                <a:gd name="T62" fmla="*/ 237 w 429"/>
                <a:gd name="T63" fmla="*/ 123 h 205"/>
                <a:gd name="T64" fmla="*/ 253 w 429"/>
                <a:gd name="T65" fmla="*/ 111 h 205"/>
                <a:gd name="T66" fmla="*/ 236 w 429"/>
                <a:gd name="T67" fmla="*/ 125 h 205"/>
                <a:gd name="T68" fmla="*/ 237 w 429"/>
                <a:gd name="T69" fmla="*/ 123 h 205"/>
                <a:gd name="T70" fmla="*/ 69 w 429"/>
                <a:gd name="T71" fmla="*/ 95 h 205"/>
                <a:gd name="T72" fmla="*/ 60 w 429"/>
                <a:gd name="T73" fmla="*/ 88 h 205"/>
                <a:gd name="T74" fmla="*/ 58 w 429"/>
                <a:gd name="T75" fmla="*/ 97 h 205"/>
                <a:gd name="T76" fmla="*/ 57 w 429"/>
                <a:gd name="T77" fmla="*/ 112 h 205"/>
                <a:gd name="T78" fmla="*/ 57 w 429"/>
                <a:gd name="T79" fmla="*/ 112 h 205"/>
                <a:gd name="T80" fmla="*/ 31 w 429"/>
                <a:gd name="T81" fmla="*/ 181 h 205"/>
                <a:gd name="T82" fmla="*/ 22 w 429"/>
                <a:gd name="T83" fmla="*/ 187 h 205"/>
                <a:gd name="T84" fmla="*/ 25 w 429"/>
                <a:gd name="T85" fmla="*/ 149 h 205"/>
                <a:gd name="T86" fmla="*/ 110 w 429"/>
                <a:gd name="T87" fmla="*/ 40 h 205"/>
                <a:gd name="T88" fmla="*/ 122 w 429"/>
                <a:gd name="T89" fmla="*/ 49 h 205"/>
                <a:gd name="T90" fmla="*/ 69 w 429"/>
                <a:gd name="T91" fmla="*/ 9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9" h="205">
                  <a:moveTo>
                    <a:pt x="406" y="144"/>
                  </a:moveTo>
                  <a:cubicBezTo>
                    <a:pt x="379" y="136"/>
                    <a:pt x="375" y="112"/>
                    <a:pt x="377" y="95"/>
                  </a:cubicBezTo>
                  <a:cubicBezTo>
                    <a:pt x="424" y="52"/>
                    <a:pt x="429" y="20"/>
                    <a:pt x="429" y="20"/>
                  </a:cubicBezTo>
                  <a:cubicBezTo>
                    <a:pt x="426" y="0"/>
                    <a:pt x="397" y="31"/>
                    <a:pt x="397" y="31"/>
                  </a:cubicBezTo>
                  <a:cubicBezTo>
                    <a:pt x="377" y="56"/>
                    <a:pt x="370" y="77"/>
                    <a:pt x="368" y="93"/>
                  </a:cubicBezTo>
                  <a:cubicBezTo>
                    <a:pt x="318" y="141"/>
                    <a:pt x="275" y="150"/>
                    <a:pt x="275" y="150"/>
                  </a:cubicBezTo>
                  <a:cubicBezTo>
                    <a:pt x="253" y="157"/>
                    <a:pt x="237" y="147"/>
                    <a:pt x="235" y="134"/>
                  </a:cubicBezTo>
                  <a:cubicBezTo>
                    <a:pt x="247" y="128"/>
                    <a:pt x="253" y="122"/>
                    <a:pt x="253" y="122"/>
                  </a:cubicBezTo>
                  <a:cubicBezTo>
                    <a:pt x="267" y="112"/>
                    <a:pt x="259" y="105"/>
                    <a:pt x="259" y="105"/>
                  </a:cubicBezTo>
                  <a:cubicBezTo>
                    <a:pt x="240" y="87"/>
                    <a:pt x="228" y="123"/>
                    <a:pt x="228" y="123"/>
                  </a:cubicBezTo>
                  <a:cubicBezTo>
                    <a:pt x="228" y="126"/>
                    <a:pt x="228" y="128"/>
                    <a:pt x="228" y="130"/>
                  </a:cubicBezTo>
                  <a:cubicBezTo>
                    <a:pt x="204" y="142"/>
                    <a:pt x="183" y="143"/>
                    <a:pt x="183" y="143"/>
                  </a:cubicBezTo>
                  <a:cubicBezTo>
                    <a:pt x="113" y="141"/>
                    <a:pt x="79" y="102"/>
                    <a:pt x="79" y="102"/>
                  </a:cubicBezTo>
                  <a:cubicBezTo>
                    <a:pt x="117" y="82"/>
                    <a:pt x="132" y="47"/>
                    <a:pt x="132" y="47"/>
                  </a:cubicBezTo>
                  <a:cubicBezTo>
                    <a:pt x="138" y="28"/>
                    <a:pt x="121" y="29"/>
                    <a:pt x="121" y="29"/>
                  </a:cubicBezTo>
                  <a:cubicBezTo>
                    <a:pt x="59" y="36"/>
                    <a:pt x="17" y="143"/>
                    <a:pt x="17" y="143"/>
                  </a:cubicBezTo>
                  <a:cubicBezTo>
                    <a:pt x="0" y="191"/>
                    <a:pt x="23" y="198"/>
                    <a:pt x="23" y="198"/>
                  </a:cubicBezTo>
                  <a:cubicBezTo>
                    <a:pt x="42" y="205"/>
                    <a:pt x="64" y="117"/>
                    <a:pt x="64" y="117"/>
                  </a:cubicBezTo>
                  <a:cubicBezTo>
                    <a:pt x="65" y="105"/>
                    <a:pt x="69" y="108"/>
                    <a:pt x="69" y="108"/>
                  </a:cubicBezTo>
                  <a:cubicBezTo>
                    <a:pt x="71" y="113"/>
                    <a:pt x="99" y="130"/>
                    <a:pt x="99" y="130"/>
                  </a:cubicBezTo>
                  <a:cubicBezTo>
                    <a:pt x="157" y="160"/>
                    <a:pt x="202" y="150"/>
                    <a:pt x="227" y="138"/>
                  </a:cubicBezTo>
                  <a:cubicBezTo>
                    <a:pt x="231" y="184"/>
                    <a:pt x="307" y="145"/>
                    <a:pt x="307" y="145"/>
                  </a:cubicBezTo>
                  <a:cubicBezTo>
                    <a:pt x="332" y="130"/>
                    <a:pt x="352" y="116"/>
                    <a:pt x="368" y="102"/>
                  </a:cubicBezTo>
                  <a:cubicBezTo>
                    <a:pt x="369" y="123"/>
                    <a:pt x="379" y="136"/>
                    <a:pt x="379" y="136"/>
                  </a:cubicBezTo>
                  <a:cubicBezTo>
                    <a:pt x="396" y="154"/>
                    <a:pt x="404" y="150"/>
                    <a:pt x="404" y="150"/>
                  </a:cubicBezTo>
                  <a:cubicBezTo>
                    <a:pt x="410" y="146"/>
                    <a:pt x="406" y="144"/>
                    <a:pt x="406" y="144"/>
                  </a:cubicBezTo>
                  <a:moveTo>
                    <a:pt x="380" y="76"/>
                  </a:moveTo>
                  <a:cubicBezTo>
                    <a:pt x="402" y="28"/>
                    <a:pt x="417" y="23"/>
                    <a:pt x="417" y="23"/>
                  </a:cubicBezTo>
                  <a:cubicBezTo>
                    <a:pt x="428" y="19"/>
                    <a:pt x="410" y="47"/>
                    <a:pt x="410" y="47"/>
                  </a:cubicBezTo>
                  <a:cubicBezTo>
                    <a:pt x="399" y="61"/>
                    <a:pt x="389" y="73"/>
                    <a:pt x="378" y="84"/>
                  </a:cubicBezTo>
                  <a:cubicBezTo>
                    <a:pt x="379" y="79"/>
                    <a:pt x="380" y="76"/>
                    <a:pt x="380" y="76"/>
                  </a:cubicBezTo>
                  <a:moveTo>
                    <a:pt x="237" y="123"/>
                  </a:moveTo>
                  <a:cubicBezTo>
                    <a:pt x="246" y="106"/>
                    <a:pt x="253" y="111"/>
                    <a:pt x="253" y="111"/>
                  </a:cubicBezTo>
                  <a:cubicBezTo>
                    <a:pt x="248" y="116"/>
                    <a:pt x="242" y="121"/>
                    <a:pt x="236" y="125"/>
                  </a:cubicBezTo>
                  <a:cubicBezTo>
                    <a:pt x="237" y="124"/>
                    <a:pt x="237" y="123"/>
                    <a:pt x="237" y="123"/>
                  </a:cubicBezTo>
                  <a:moveTo>
                    <a:pt x="69" y="95"/>
                  </a:moveTo>
                  <a:cubicBezTo>
                    <a:pt x="69" y="95"/>
                    <a:pt x="72" y="79"/>
                    <a:pt x="60" y="88"/>
                  </a:cubicBezTo>
                  <a:cubicBezTo>
                    <a:pt x="60" y="88"/>
                    <a:pt x="54" y="91"/>
                    <a:pt x="58" y="97"/>
                  </a:cubicBezTo>
                  <a:cubicBezTo>
                    <a:pt x="58" y="97"/>
                    <a:pt x="48" y="97"/>
                    <a:pt x="57" y="112"/>
                  </a:cubicBezTo>
                  <a:cubicBezTo>
                    <a:pt x="57" y="112"/>
                    <a:pt x="57" y="112"/>
                    <a:pt x="57" y="112"/>
                  </a:cubicBezTo>
                  <a:cubicBezTo>
                    <a:pt x="57" y="112"/>
                    <a:pt x="45" y="156"/>
                    <a:pt x="31" y="181"/>
                  </a:cubicBezTo>
                  <a:cubicBezTo>
                    <a:pt x="31" y="181"/>
                    <a:pt x="25" y="194"/>
                    <a:pt x="22" y="187"/>
                  </a:cubicBezTo>
                  <a:cubicBezTo>
                    <a:pt x="22" y="187"/>
                    <a:pt x="17" y="177"/>
                    <a:pt x="25" y="149"/>
                  </a:cubicBezTo>
                  <a:cubicBezTo>
                    <a:pt x="25" y="149"/>
                    <a:pt x="51" y="59"/>
                    <a:pt x="110" y="40"/>
                  </a:cubicBezTo>
                  <a:cubicBezTo>
                    <a:pt x="110" y="40"/>
                    <a:pt x="133" y="31"/>
                    <a:pt x="122" y="49"/>
                  </a:cubicBezTo>
                  <a:cubicBezTo>
                    <a:pt x="122" y="49"/>
                    <a:pt x="95" y="93"/>
                    <a:pt x="69"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8" name="Freeform 71">
              <a:extLst>
                <a:ext uri="{FF2B5EF4-FFF2-40B4-BE49-F238E27FC236}">
                  <a16:creationId xmlns:a16="http://schemas.microsoft.com/office/drawing/2014/main" id="{A5884717-EDEB-494C-AAB3-6D91E900FEA6}"/>
                </a:ext>
              </a:extLst>
            </p:cNvPr>
            <p:cNvSpPr>
              <a:spLocks noEditPoints="1"/>
            </p:cNvSpPr>
            <p:nvPr userDrawn="1"/>
          </p:nvSpPr>
          <p:spPr bwMode="auto">
            <a:xfrm>
              <a:off x="3686375" y="2112152"/>
              <a:ext cx="1399360" cy="407650"/>
            </a:xfrm>
            <a:custGeom>
              <a:avLst/>
              <a:gdLst>
                <a:gd name="T0" fmla="*/ 518 w 587"/>
                <a:gd name="T1" fmla="*/ 69 h 171"/>
                <a:gd name="T2" fmla="*/ 511 w 587"/>
                <a:gd name="T3" fmla="*/ 62 h 171"/>
                <a:gd name="T4" fmla="*/ 432 w 587"/>
                <a:gd name="T5" fmla="*/ 47 h 171"/>
                <a:gd name="T6" fmla="*/ 407 w 587"/>
                <a:gd name="T7" fmla="*/ 45 h 171"/>
                <a:gd name="T8" fmla="*/ 395 w 587"/>
                <a:gd name="T9" fmla="*/ 52 h 171"/>
                <a:gd name="T10" fmla="*/ 407 w 587"/>
                <a:gd name="T11" fmla="*/ 57 h 171"/>
                <a:gd name="T12" fmla="*/ 441 w 587"/>
                <a:gd name="T13" fmla="*/ 71 h 171"/>
                <a:gd name="T14" fmla="*/ 407 w 587"/>
                <a:gd name="T15" fmla="*/ 89 h 171"/>
                <a:gd name="T16" fmla="*/ 380 w 587"/>
                <a:gd name="T17" fmla="*/ 79 h 171"/>
                <a:gd name="T18" fmla="*/ 381 w 587"/>
                <a:gd name="T19" fmla="*/ 69 h 171"/>
                <a:gd name="T20" fmla="*/ 377 w 587"/>
                <a:gd name="T21" fmla="*/ 63 h 171"/>
                <a:gd name="T22" fmla="*/ 370 w 587"/>
                <a:gd name="T23" fmla="*/ 67 h 171"/>
                <a:gd name="T24" fmla="*/ 297 w 587"/>
                <a:gd name="T25" fmla="*/ 89 h 171"/>
                <a:gd name="T26" fmla="*/ 289 w 587"/>
                <a:gd name="T27" fmla="*/ 61 h 171"/>
                <a:gd name="T28" fmla="*/ 290 w 587"/>
                <a:gd name="T29" fmla="*/ 46 h 171"/>
                <a:gd name="T30" fmla="*/ 285 w 587"/>
                <a:gd name="T31" fmla="*/ 53 h 171"/>
                <a:gd name="T32" fmla="*/ 201 w 587"/>
                <a:gd name="T33" fmla="*/ 107 h 171"/>
                <a:gd name="T34" fmla="*/ 199 w 587"/>
                <a:gd name="T35" fmla="*/ 66 h 171"/>
                <a:gd name="T36" fmla="*/ 232 w 587"/>
                <a:gd name="T37" fmla="*/ 31 h 171"/>
                <a:gd name="T38" fmla="*/ 279 w 587"/>
                <a:gd name="T39" fmla="*/ 6 h 171"/>
                <a:gd name="T40" fmla="*/ 281 w 587"/>
                <a:gd name="T41" fmla="*/ 2 h 171"/>
                <a:gd name="T42" fmla="*/ 281 w 587"/>
                <a:gd name="T43" fmla="*/ 2 h 171"/>
                <a:gd name="T44" fmla="*/ 272 w 587"/>
                <a:gd name="T45" fmla="*/ 2 h 171"/>
                <a:gd name="T46" fmla="*/ 233 w 587"/>
                <a:gd name="T47" fmla="*/ 21 h 171"/>
                <a:gd name="T48" fmla="*/ 227 w 587"/>
                <a:gd name="T49" fmla="*/ 9 h 171"/>
                <a:gd name="T50" fmla="*/ 195 w 587"/>
                <a:gd name="T51" fmla="*/ 55 h 171"/>
                <a:gd name="T52" fmla="*/ 100 w 587"/>
                <a:gd name="T53" fmla="*/ 116 h 171"/>
                <a:gd name="T54" fmla="*/ 88 w 587"/>
                <a:gd name="T55" fmla="*/ 83 h 171"/>
                <a:gd name="T56" fmla="*/ 83 w 587"/>
                <a:gd name="T57" fmla="*/ 79 h 171"/>
                <a:gd name="T58" fmla="*/ 73 w 587"/>
                <a:gd name="T59" fmla="*/ 86 h 171"/>
                <a:gd name="T60" fmla="*/ 58 w 587"/>
                <a:gd name="T61" fmla="*/ 101 h 171"/>
                <a:gd name="T62" fmla="*/ 62 w 587"/>
                <a:gd name="T63" fmla="*/ 65 h 171"/>
                <a:gd name="T64" fmla="*/ 17 w 587"/>
                <a:gd name="T65" fmla="*/ 87 h 171"/>
                <a:gd name="T66" fmla="*/ 14 w 587"/>
                <a:gd name="T67" fmla="*/ 123 h 171"/>
                <a:gd name="T68" fmla="*/ 79 w 587"/>
                <a:gd name="T69" fmla="*/ 91 h 171"/>
                <a:gd name="T70" fmla="*/ 81 w 587"/>
                <a:gd name="T71" fmla="*/ 90 h 171"/>
                <a:gd name="T72" fmla="*/ 119 w 587"/>
                <a:gd name="T73" fmla="*/ 122 h 171"/>
                <a:gd name="T74" fmla="*/ 184 w 587"/>
                <a:gd name="T75" fmla="*/ 77 h 171"/>
                <a:gd name="T76" fmla="*/ 277 w 587"/>
                <a:gd name="T77" fmla="*/ 72 h 171"/>
                <a:gd name="T78" fmla="*/ 332 w 587"/>
                <a:gd name="T79" fmla="*/ 97 h 171"/>
                <a:gd name="T80" fmla="*/ 371 w 587"/>
                <a:gd name="T81" fmla="*/ 78 h 171"/>
                <a:gd name="T82" fmla="*/ 412 w 587"/>
                <a:gd name="T83" fmla="*/ 99 h 171"/>
                <a:gd name="T84" fmla="*/ 446 w 587"/>
                <a:gd name="T85" fmla="*/ 80 h 171"/>
                <a:gd name="T86" fmla="*/ 437 w 587"/>
                <a:gd name="T87" fmla="*/ 56 h 171"/>
                <a:gd name="T88" fmla="*/ 506 w 587"/>
                <a:gd name="T89" fmla="*/ 77 h 171"/>
                <a:gd name="T90" fmla="*/ 502 w 587"/>
                <a:gd name="T91" fmla="*/ 98 h 171"/>
                <a:gd name="T92" fmla="*/ 519 w 587"/>
                <a:gd name="T93" fmla="*/ 77 h 171"/>
                <a:gd name="T94" fmla="*/ 564 w 587"/>
                <a:gd name="T95" fmla="*/ 59 h 171"/>
                <a:gd name="T96" fmla="*/ 560 w 587"/>
                <a:gd name="T97" fmla="*/ 84 h 171"/>
                <a:gd name="T98" fmla="*/ 556 w 587"/>
                <a:gd name="T99" fmla="*/ 98 h 171"/>
                <a:gd name="T100" fmla="*/ 573 w 587"/>
                <a:gd name="T101" fmla="*/ 51 h 171"/>
                <a:gd name="T102" fmla="*/ 518 w 587"/>
                <a:gd name="T103" fmla="*/ 69 h 171"/>
                <a:gd name="T104" fmla="*/ 20 w 587"/>
                <a:gd name="T105" fmla="*/ 105 h 171"/>
                <a:gd name="T106" fmla="*/ 45 w 587"/>
                <a:gd name="T107" fmla="*/ 73 h 171"/>
                <a:gd name="T108" fmla="*/ 49 w 587"/>
                <a:gd name="T109" fmla="*/ 105 h 171"/>
                <a:gd name="T110" fmla="*/ 20 w 587"/>
                <a:gd name="T111"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7" h="171">
                  <a:moveTo>
                    <a:pt x="518" y="69"/>
                  </a:moveTo>
                  <a:cubicBezTo>
                    <a:pt x="518" y="69"/>
                    <a:pt x="516" y="71"/>
                    <a:pt x="511" y="62"/>
                  </a:cubicBezTo>
                  <a:cubicBezTo>
                    <a:pt x="511" y="62"/>
                    <a:pt x="500" y="42"/>
                    <a:pt x="432" y="47"/>
                  </a:cubicBezTo>
                  <a:cubicBezTo>
                    <a:pt x="432" y="47"/>
                    <a:pt x="418" y="47"/>
                    <a:pt x="407" y="45"/>
                  </a:cubicBezTo>
                  <a:cubicBezTo>
                    <a:pt x="407" y="45"/>
                    <a:pt x="396" y="43"/>
                    <a:pt x="395" y="52"/>
                  </a:cubicBezTo>
                  <a:cubicBezTo>
                    <a:pt x="395" y="52"/>
                    <a:pt x="394" y="57"/>
                    <a:pt x="407" y="57"/>
                  </a:cubicBezTo>
                  <a:cubicBezTo>
                    <a:pt x="407" y="57"/>
                    <a:pt x="440" y="52"/>
                    <a:pt x="441" y="71"/>
                  </a:cubicBezTo>
                  <a:cubicBezTo>
                    <a:pt x="441" y="71"/>
                    <a:pt x="441" y="87"/>
                    <a:pt x="407" y="89"/>
                  </a:cubicBezTo>
                  <a:cubicBezTo>
                    <a:pt x="407" y="89"/>
                    <a:pt x="385" y="90"/>
                    <a:pt x="380" y="79"/>
                  </a:cubicBezTo>
                  <a:cubicBezTo>
                    <a:pt x="380" y="79"/>
                    <a:pt x="379" y="77"/>
                    <a:pt x="381" y="69"/>
                  </a:cubicBezTo>
                  <a:cubicBezTo>
                    <a:pt x="381" y="69"/>
                    <a:pt x="383" y="63"/>
                    <a:pt x="377" y="63"/>
                  </a:cubicBezTo>
                  <a:cubicBezTo>
                    <a:pt x="377" y="63"/>
                    <a:pt x="373" y="60"/>
                    <a:pt x="370" y="67"/>
                  </a:cubicBezTo>
                  <a:cubicBezTo>
                    <a:pt x="370" y="67"/>
                    <a:pt x="330" y="99"/>
                    <a:pt x="297" y="89"/>
                  </a:cubicBezTo>
                  <a:cubicBezTo>
                    <a:pt x="297" y="89"/>
                    <a:pt x="281" y="84"/>
                    <a:pt x="289" y="61"/>
                  </a:cubicBezTo>
                  <a:cubicBezTo>
                    <a:pt x="289" y="61"/>
                    <a:pt x="298" y="46"/>
                    <a:pt x="290" y="46"/>
                  </a:cubicBezTo>
                  <a:cubicBezTo>
                    <a:pt x="290" y="46"/>
                    <a:pt x="286" y="45"/>
                    <a:pt x="285" y="53"/>
                  </a:cubicBezTo>
                  <a:cubicBezTo>
                    <a:pt x="285" y="53"/>
                    <a:pt x="243" y="106"/>
                    <a:pt x="201" y="107"/>
                  </a:cubicBezTo>
                  <a:cubicBezTo>
                    <a:pt x="201" y="107"/>
                    <a:pt x="177" y="110"/>
                    <a:pt x="199" y="66"/>
                  </a:cubicBezTo>
                  <a:cubicBezTo>
                    <a:pt x="199" y="66"/>
                    <a:pt x="212" y="43"/>
                    <a:pt x="232" y="31"/>
                  </a:cubicBezTo>
                  <a:cubicBezTo>
                    <a:pt x="232" y="31"/>
                    <a:pt x="278" y="7"/>
                    <a:pt x="279" y="6"/>
                  </a:cubicBezTo>
                  <a:cubicBezTo>
                    <a:pt x="280" y="5"/>
                    <a:pt x="283" y="4"/>
                    <a:pt x="281" y="2"/>
                  </a:cubicBezTo>
                  <a:cubicBezTo>
                    <a:pt x="281" y="2"/>
                    <a:pt x="281" y="2"/>
                    <a:pt x="281" y="2"/>
                  </a:cubicBezTo>
                  <a:cubicBezTo>
                    <a:pt x="281" y="2"/>
                    <a:pt x="277" y="0"/>
                    <a:pt x="272" y="2"/>
                  </a:cubicBezTo>
                  <a:cubicBezTo>
                    <a:pt x="233" y="21"/>
                    <a:pt x="233" y="21"/>
                    <a:pt x="233" y="21"/>
                  </a:cubicBezTo>
                  <a:cubicBezTo>
                    <a:pt x="233" y="21"/>
                    <a:pt x="238" y="4"/>
                    <a:pt x="227" y="9"/>
                  </a:cubicBezTo>
                  <a:cubicBezTo>
                    <a:pt x="227" y="9"/>
                    <a:pt x="212" y="22"/>
                    <a:pt x="195" y="55"/>
                  </a:cubicBezTo>
                  <a:cubicBezTo>
                    <a:pt x="195" y="55"/>
                    <a:pt x="131" y="120"/>
                    <a:pt x="100" y="116"/>
                  </a:cubicBezTo>
                  <a:cubicBezTo>
                    <a:pt x="100" y="116"/>
                    <a:pt x="80" y="117"/>
                    <a:pt x="88" y="83"/>
                  </a:cubicBezTo>
                  <a:cubicBezTo>
                    <a:pt x="88" y="83"/>
                    <a:pt x="89" y="80"/>
                    <a:pt x="83" y="79"/>
                  </a:cubicBezTo>
                  <a:cubicBezTo>
                    <a:pt x="83" y="79"/>
                    <a:pt x="79" y="77"/>
                    <a:pt x="73" y="86"/>
                  </a:cubicBezTo>
                  <a:cubicBezTo>
                    <a:pt x="73" y="86"/>
                    <a:pt x="69" y="94"/>
                    <a:pt x="58" y="101"/>
                  </a:cubicBezTo>
                  <a:cubicBezTo>
                    <a:pt x="58" y="101"/>
                    <a:pt x="77" y="79"/>
                    <a:pt x="62" y="65"/>
                  </a:cubicBezTo>
                  <a:cubicBezTo>
                    <a:pt x="62" y="65"/>
                    <a:pt x="44" y="49"/>
                    <a:pt x="17" y="87"/>
                  </a:cubicBezTo>
                  <a:cubicBezTo>
                    <a:pt x="17" y="87"/>
                    <a:pt x="0" y="113"/>
                    <a:pt x="14" y="123"/>
                  </a:cubicBezTo>
                  <a:cubicBezTo>
                    <a:pt x="14" y="123"/>
                    <a:pt x="29" y="136"/>
                    <a:pt x="79" y="91"/>
                  </a:cubicBezTo>
                  <a:cubicBezTo>
                    <a:pt x="81" y="90"/>
                    <a:pt x="81" y="90"/>
                    <a:pt x="81" y="90"/>
                  </a:cubicBezTo>
                  <a:cubicBezTo>
                    <a:pt x="81" y="90"/>
                    <a:pt x="66" y="139"/>
                    <a:pt x="119" y="122"/>
                  </a:cubicBezTo>
                  <a:cubicBezTo>
                    <a:pt x="119" y="122"/>
                    <a:pt x="152" y="109"/>
                    <a:pt x="184" y="77"/>
                  </a:cubicBezTo>
                  <a:cubicBezTo>
                    <a:pt x="184" y="77"/>
                    <a:pt x="157" y="171"/>
                    <a:pt x="277" y="72"/>
                  </a:cubicBezTo>
                  <a:cubicBezTo>
                    <a:pt x="277" y="72"/>
                    <a:pt x="270" y="111"/>
                    <a:pt x="332" y="97"/>
                  </a:cubicBezTo>
                  <a:cubicBezTo>
                    <a:pt x="332" y="97"/>
                    <a:pt x="355" y="90"/>
                    <a:pt x="371" y="78"/>
                  </a:cubicBezTo>
                  <a:cubicBezTo>
                    <a:pt x="371" y="78"/>
                    <a:pt x="372" y="101"/>
                    <a:pt x="412" y="99"/>
                  </a:cubicBezTo>
                  <a:cubicBezTo>
                    <a:pt x="412" y="99"/>
                    <a:pt x="435" y="99"/>
                    <a:pt x="446" y="80"/>
                  </a:cubicBezTo>
                  <a:cubicBezTo>
                    <a:pt x="446" y="80"/>
                    <a:pt x="454" y="64"/>
                    <a:pt x="437" y="56"/>
                  </a:cubicBezTo>
                  <a:cubicBezTo>
                    <a:pt x="437" y="56"/>
                    <a:pt x="515" y="54"/>
                    <a:pt x="506" y="77"/>
                  </a:cubicBezTo>
                  <a:cubicBezTo>
                    <a:pt x="506" y="77"/>
                    <a:pt x="490" y="100"/>
                    <a:pt x="502" y="98"/>
                  </a:cubicBezTo>
                  <a:cubicBezTo>
                    <a:pt x="502" y="98"/>
                    <a:pt x="508" y="98"/>
                    <a:pt x="519" y="77"/>
                  </a:cubicBezTo>
                  <a:cubicBezTo>
                    <a:pt x="519" y="77"/>
                    <a:pt x="545" y="46"/>
                    <a:pt x="564" y="59"/>
                  </a:cubicBezTo>
                  <a:cubicBezTo>
                    <a:pt x="564" y="59"/>
                    <a:pt x="572" y="67"/>
                    <a:pt x="560" y="84"/>
                  </a:cubicBezTo>
                  <a:cubicBezTo>
                    <a:pt x="560" y="84"/>
                    <a:pt x="547" y="103"/>
                    <a:pt x="556" y="98"/>
                  </a:cubicBezTo>
                  <a:cubicBezTo>
                    <a:pt x="556" y="98"/>
                    <a:pt x="587" y="67"/>
                    <a:pt x="573" y="51"/>
                  </a:cubicBezTo>
                  <a:cubicBezTo>
                    <a:pt x="573" y="51"/>
                    <a:pt x="558" y="32"/>
                    <a:pt x="518" y="69"/>
                  </a:cubicBezTo>
                  <a:moveTo>
                    <a:pt x="20" y="105"/>
                  </a:moveTo>
                  <a:cubicBezTo>
                    <a:pt x="20" y="105"/>
                    <a:pt x="18" y="88"/>
                    <a:pt x="45" y="73"/>
                  </a:cubicBezTo>
                  <a:cubicBezTo>
                    <a:pt x="45" y="73"/>
                    <a:pt x="77" y="60"/>
                    <a:pt x="49" y="105"/>
                  </a:cubicBezTo>
                  <a:cubicBezTo>
                    <a:pt x="49" y="105"/>
                    <a:pt x="22" y="125"/>
                    <a:pt x="20"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9" name="Freeform 72">
              <a:extLst>
                <a:ext uri="{FF2B5EF4-FFF2-40B4-BE49-F238E27FC236}">
                  <a16:creationId xmlns:a16="http://schemas.microsoft.com/office/drawing/2014/main" id="{F93F8086-7BD0-B340-ABAA-FD70F68D17BD}"/>
                </a:ext>
              </a:extLst>
            </p:cNvPr>
            <p:cNvSpPr>
              <a:spLocks noEditPoints="1"/>
            </p:cNvSpPr>
            <p:nvPr userDrawn="1"/>
          </p:nvSpPr>
          <p:spPr bwMode="auto">
            <a:xfrm>
              <a:off x="5080967" y="1983421"/>
              <a:ext cx="1304003" cy="796229"/>
            </a:xfrm>
            <a:custGeom>
              <a:avLst/>
              <a:gdLst>
                <a:gd name="T0" fmla="*/ 530 w 547"/>
                <a:gd name="T1" fmla="*/ 96 h 334"/>
                <a:gd name="T2" fmla="*/ 435 w 547"/>
                <a:gd name="T3" fmla="*/ 85 h 334"/>
                <a:gd name="T4" fmla="*/ 425 w 547"/>
                <a:gd name="T5" fmla="*/ 88 h 334"/>
                <a:gd name="T6" fmla="*/ 359 w 547"/>
                <a:gd name="T7" fmla="*/ 121 h 334"/>
                <a:gd name="T8" fmla="*/ 333 w 547"/>
                <a:gd name="T9" fmla="*/ 102 h 334"/>
                <a:gd name="T10" fmla="*/ 324 w 547"/>
                <a:gd name="T11" fmla="*/ 99 h 334"/>
                <a:gd name="T12" fmla="*/ 298 w 547"/>
                <a:gd name="T13" fmla="*/ 118 h 334"/>
                <a:gd name="T14" fmla="*/ 245 w 547"/>
                <a:gd name="T15" fmla="*/ 113 h 334"/>
                <a:gd name="T16" fmla="*/ 237 w 547"/>
                <a:gd name="T17" fmla="*/ 94 h 334"/>
                <a:gd name="T18" fmla="*/ 195 w 547"/>
                <a:gd name="T19" fmla="*/ 120 h 334"/>
                <a:gd name="T20" fmla="*/ 183 w 547"/>
                <a:gd name="T21" fmla="*/ 135 h 334"/>
                <a:gd name="T22" fmla="*/ 218 w 547"/>
                <a:gd name="T23" fmla="*/ 68 h 334"/>
                <a:gd name="T24" fmla="*/ 233 w 547"/>
                <a:gd name="T25" fmla="*/ 12 h 334"/>
                <a:gd name="T26" fmla="*/ 223 w 547"/>
                <a:gd name="T27" fmla="*/ 16 h 334"/>
                <a:gd name="T28" fmla="*/ 214 w 547"/>
                <a:gd name="T29" fmla="*/ 46 h 334"/>
                <a:gd name="T30" fmla="*/ 194 w 547"/>
                <a:gd name="T31" fmla="*/ 86 h 334"/>
                <a:gd name="T32" fmla="*/ 97 w 547"/>
                <a:gd name="T33" fmla="*/ 124 h 334"/>
                <a:gd name="T34" fmla="*/ 99 w 547"/>
                <a:gd name="T35" fmla="*/ 96 h 334"/>
                <a:gd name="T36" fmla="*/ 73 w 547"/>
                <a:gd name="T37" fmla="*/ 72 h 334"/>
                <a:gd name="T38" fmla="*/ 10 w 547"/>
                <a:gd name="T39" fmla="*/ 129 h 334"/>
                <a:gd name="T40" fmla="*/ 15 w 547"/>
                <a:gd name="T41" fmla="*/ 152 h 334"/>
                <a:gd name="T42" fmla="*/ 17 w 547"/>
                <a:gd name="T43" fmla="*/ 144 h 334"/>
                <a:gd name="T44" fmla="*/ 34 w 547"/>
                <a:gd name="T45" fmla="*/ 110 h 334"/>
                <a:gd name="T46" fmla="*/ 81 w 547"/>
                <a:gd name="T47" fmla="*/ 83 h 334"/>
                <a:gd name="T48" fmla="*/ 88 w 547"/>
                <a:gd name="T49" fmla="*/ 114 h 334"/>
                <a:gd name="T50" fmla="*/ 87 w 547"/>
                <a:gd name="T51" fmla="*/ 124 h 334"/>
                <a:gd name="T52" fmla="*/ 75 w 547"/>
                <a:gd name="T53" fmla="*/ 121 h 334"/>
                <a:gd name="T54" fmla="*/ 67 w 547"/>
                <a:gd name="T55" fmla="*/ 117 h 334"/>
                <a:gd name="T56" fmla="*/ 65 w 547"/>
                <a:gd name="T57" fmla="*/ 150 h 334"/>
                <a:gd name="T58" fmla="*/ 89 w 547"/>
                <a:gd name="T59" fmla="*/ 146 h 334"/>
                <a:gd name="T60" fmla="*/ 94 w 547"/>
                <a:gd name="T61" fmla="*/ 135 h 334"/>
                <a:gd name="T62" fmla="*/ 186 w 547"/>
                <a:gd name="T63" fmla="*/ 103 h 334"/>
                <a:gd name="T64" fmla="*/ 177 w 547"/>
                <a:gd name="T65" fmla="*/ 126 h 334"/>
                <a:gd name="T66" fmla="*/ 166 w 547"/>
                <a:gd name="T67" fmla="*/ 154 h 334"/>
                <a:gd name="T68" fmla="*/ 180 w 547"/>
                <a:gd name="T69" fmla="*/ 149 h 334"/>
                <a:gd name="T70" fmla="*/ 230 w 547"/>
                <a:gd name="T71" fmla="*/ 100 h 334"/>
                <a:gd name="T72" fmla="*/ 233 w 547"/>
                <a:gd name="T73" fmla="*/ 109 h 334"/>
                <a:gd name="T74" fmla="*/ 321 w 547"/>
                <a:gd name="T75" fmla="*/ 111 h 334"/>
                <a:gd name="T76" fmla="*/ 393 w 547"/>
                <a:gd name="T77" fmla="*/ 117 h 334"/>
                <a:gd name="T78" fmla="*/ 323 w 547"/>
                <a:gd name="T79" fmla="*/ 285 h 334"/>
                <a:gd name="T80" fmla="*/ 333 w 547"/>
                <a:gd name="T81" fmla="*/ 321 h 334"/>
                <a:gd name="T82" fmla="*/ 391 w 547"/>
                <a:gd name="T83" fmla="*/ 235 h 334"/>
                <a:gd name="T84" fmla="*/ 424 w 547"/>
                <a:gd name="T85" fmla="*/ 121 h 334"/>
                <a:gd name="T86" fmla="*/ 432 w 547"/>
                <a:gd name="T87" fmla="*/ 100 h 334"/>
                <a:gd name="T88" fmla="*/ 435 w 547"/>
                <a:gd name="T89" fmla="*/ 96 h 334"/>
                <a:gd name="T90" fmla="*/ 438 w 547"/>
                <a:gd name="T91" fmla="*/ 94 h 334"/>
                <a:gd name="T92" fmla="*/ 510 w 547"/>
                <a:gd name="T93" fmla="*/ 92 h 334"/>
                <a:gd name="T94" fmla="*/ 524 w 547"/>
                <a:gd name="T95" fmla="*/ 134 h 334"/>
                <a:gd name="T96" fmla="*/ 461 w 547"/>
                <a:gd name="T97" fmla="*/ 149 h 334"/>
                <a:gd name="T98" fmla="*/ 448 w 547"/>
                <a:gd name="T99" fmla="*/ 146 h 334"/>
                <a:gd name="T100" fmla="*/ 494 w 547"/>
                <a:gd name="T101" fmla="*/ 160 h 334"/>
                <a:gd name="T102" fmla="*/ 534 w 547"/>
                <a:gd name="T103" fmla="*/ 137 h 334"/>
                <a:gd name="T104" fmla="*/ 530 w 547"/>
                <a:gd name="T105" fmla="*/ 96 h 334"/>
                <a:gd name="T106" fmla="*/ 74 w 547"/>
                <a:gd name="T107" fmla="*/ 145 h 334"/>
                <a:gd name="T108" fmla="*/ 68 w 547"/>
                <a:gd name="T109" fmla="*/ 130 h 334"/>
                <a:gd name="T110" fmla="*/ 85 w 547"/>
                <a:gd name="T111" fmla="*/ 135 h 334"/>
                <a:gd name="T112" fmla="*/ 74 w 547"/>
                <a:gd name="T113" fmla="*/ 145 h 334"/>
                <a:gd name="T114" fmla="*/ 373 w 547"/>
                <a:gd name="T115" fmla="*/ 259 h 334"/>
                <a:gd name="T116" fmla="*/ 345 w 547"/>
                <a:gd name="T117" fmla="*/ 310 h 334"/>
                <a:gd name="T118" fmla="*/ 343 w 547"/>
                <a:gd name="T119" fmla="*/ 234 h 334"/>
                <a:gd name="T120" fmla="*/ 417 w 547"/>
                <a:gd name="T121" fmla="*/ 109 h 334"/>
                <a:gd name="T122" fmla="*/ 373 w 547"/>
                <a:gd name="T123" fmla="*/ 25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7" h="334">
                  <a:moveTo>
                    <a:pt x="530" y="96"/>
                  </a:moveTo>
                  <a:cubicBezTo>
                    <a:pt x="492" y="54"/>
                    <a:pt x="435" y="85"/>
                    <a:pt x="435" y="85"/>
                  </a:cubicBezTo>
                  <a:cubicBezTo>
                    <a:pt x="427" y="83"/>
                    <a:pt x="425" y="88"/>
                    <a:pt x="425" y="88"/>
                  </a:cubicBezTo>
                  <a:cubicBezTo>
                    <a:pt x="393" y="114"/>
                    <a:pt x="359" y="121"/>
                    <a:pt x="359" y="121"/>
                  </a:cubicBezTo>
                  <a:cubicBezTo>
                    <a:pt x="328" y="127"/>
                    <a:pt x="333" y="102"/>
                    <a:pt x="333" y="102"/>
                  </a:cubicBezTo>
                  <a:cubicBezTo>
                    <a:pt x="333" y="89"/>
                    <a:pt x="324" y="99"/>
                    <a:pt x="324" y="99"/>
                  </a:cubicBezTo>
                  <a:cubicBezTo>
                    <a:pt x="318" y="107"/>
                    <a:pt x="298" y="118"/>
                    <a:pt x="298" y="118"/>
                  </a:cubicBezTo>
                  <a:cubicBezTo>
                    <a:pt x="257" y="139"/>
                    <a:pt x="245" y="113"/>
                    <a:pt x="245" y="113"/>
                  </a:cubicBezTo>
                  <a:cubicBezTo>
                    <a:pt x="237" y="94"/>
                    <a:pt x="237" y="94"/>
                    <a:pt x="237" y="94"/>
                  </a:cubicBezTo>
                  <a:cubicBezTo>
                    <a:pt x="228" y="71"/>
                    <a:pt x="195" y="120"/>
                    <a:pt x="195" y="120"/>
                  </a:cubicBezTo>
                  <a:cubicBezTo>
                    <a:pt x="185" y="137"/>
                    <a:pt x="183" y="135"/>
                    <a:pt x="183" y="135"/>
                  </a:cubicBezTo>
                  <a:cubicBezTo>
                    <a:pt x="190" y="110"/>
                    <a:pt x="218" y="68"/>
                    <a:pt x="218" y="68"/>
                  </a:cubicBezTo>
                  <a:cubicBezTo>
                    <a:pt x="239" y="31"/>
                    <a:pt x="233" y="12"/>
                    <a:pt x="233" y="12"/>
                  </a:cubicBezTo>
                  <a:cubicBezTo>
                    <a:pt x="228" y="0"/>
                    <a:pt x="223" y="16"/>
                    <a:pt x="223" y="16"/>
                  </a:cubicBezTo>
                  <a:cubicBezTo>
                    <a:pt x="221" y="29"/>
                    <a:pt x="214" y="46"/>
                    <a:pt x="214" y="46"/>
                  </a:cubicBezTo>
                  <a:cubicBezTo>
                    <a:pt x="204" y="73"/>
                    <a:pt x="194" y="86"/>
                    <a:pt x="194" y="86"/>
                  </a:cubicBezTo>
                  <a:cubicBezTo>
                    <a:pt x="147" y="117"/>
                    <a:pt x="116" y="124"/>
                    <a:pt x="97" y="124"/>
                  </a:cubicBezTo>
                  <a:cubicBezTo>
                    <a:pt x="100" y="109"/>
                    <a:pt x="99" y="96"/>
                    <a:pt x="99" y="96"/>
                  </a:cubicBezTo>
                  <a:cubicBezTo>
                    <a:pt x="96" y="67"/>
                    <a:pt x="73" y="72"/>
                    <a:pt x="73" y="72"/>
                  </a:cubicBezTo>
                  <a:cubicBezTo>
                    <a:pt x="35" y="77"/>
                    <a:pt x="10" y="129"/>
                    <a:pt x="10" y="129"/>
                  </a:cubicBezTo>
                  <a:cubicBezTo>
                    <a:pt x="0" y="154"/>
                    <a:pt x="15" y="152"/>
                    <a:pt x="15" y="152"/>
                  </a:cubicBezTo>
                  <a:cubicBezTo>
                    <a:pt x="25" y="149"/>
                    <a:pt x="17" y="144"/>
                    <a:pt x="17" y="144"/>
                  </a:cubicBezTo>
                  <a:cubicBezTo>
                    <a:pt x="17" y="130"/>
                    <a:pt x="34" y="110"/>
                    <a:pt x="34" y="110"/>
                  </a:cubicBezTo>
                  <a:cubicBezTo>
                    <a:pt x="72" y="70"/>
                    <a:pt x="81" y="83"/>
                    <a:pt x="81" y="83"/>
                  </a:cubicBezTo>
                  <a:cubicBezTo>
                    <a:pt x="80" y="83"/>
                    <a:pt x="92" y="89"/>
                    <a:pt x="88" y="114"/>
                  </a:cubicBezTo>
                  <a:cubicBezTo>
                    <a:pt x="88" y="118"/>
                    <a:pt x="87" y="121"/>
                    <a:pt x="87" y="124"/>
                  </a:cubicBezTo>
                  <a:cubicBezTo>
                    <a:pt x="79" y="123"/>
                    <a:pt x="75" y="121"/>
                    <a:pt x="75" y="121"/>
                  </a:cubicBezTo>
                  <a:cubicBezTo>
                    <a:pt x="69" y="115"/>
                    <a:pt x="67" y="117"/>
                    <a:pt x="67" y="117"/>
                  </a:cubicBezTo>
                  <a:cubicBezTo>
                    <a:pt x="50" y="123"/>
                    <a:pt x="65" y="150"/>
                    <a:pt x="65" y="150"/>
                  </a:cubicBezTo>
                  <a:cubicBezTo>
                    <a:pt x="77" y="167"/>
                    <a:pt x="89" y="146"/>
                    <a:pt x="89" y="146"/>
                  </a:cubicBezTo>
                  <a:cubicBezTo>
                    <a:pt x="91" y="142"/>
                    <a:pt x="93" y="139"/>
                    <a:pt x="94" y="135"/>
                  </a:cubicBezTo>
                  <a:cubicBezTo>
                    <a:pt x="135" y="134"/>
                    <a:pt x="186" y="103"/>
                    <a:pt x="186" y="103"/>
                  </a:cubicBezTo>
                  <a:cubicBezTo>
                    <a:pt x="185" y="112"/>
                    <a:pt x="177" y="126"/>
                    <a:pt x="177" y="126"/>
                  </a:cubicBezTo>
                  <a:cubicBezTo>
                    <a:pt x="161" y="155"/>
                    <a:pt x="166" y="154"/>
                    <a:pt x="166" y="154"/>
                  </a:cubicBezTo>
                  <a:cubicBezTo>
                    <a:pt x="171" y="165"/>
                    <a:pt x="180" y="149"/>
                    <a:pt x="180" y="149"/>
                  </a:cubicBezTo>
                  <a:cubicBezTo>
                    <a:pt x="230" y="82"/>
                    <a:pt x="230" y="100"/>
                    <a:pt x="230" y="100"/>
                  </a:cubicBezTo>
                  <a:cubicBezTo>
                    <a:pt x="233" y="109"/>
                    <a:pt x="233" y="109"/>
                    <a:pt x="233" y="109"/>
                  </a:cubicBezTo>
                  <a:cubicBezTo>
                    <a:pt x="257" y="165"/>
                    <a:pt x="321" y="111"/>
                    <a:pt x="321" y="111"/>
                  </a:cubicBezTo>
                  <a:cubicBezTo>
                    <a:pt x="337" y="152"/>
                    <a:pt x="393" y="117"/>
                    <a:pt x="393" y="117"/>
                  </a:cubicBezTo>
                  <a:cubicBezTo>
                    <a:pt x="332" y="198"/>
                    <a:pt x="323" y="285"/>
                    <a:pt x="323" y="285"/>
                  </a:cubicBezTo>
                  <a:cubicBezTo>
                    <a:pt x="319" y="317"/>
                    <a:pt x="333" y="321"/>
                    <a:pt x="333" y="321"/>
                  </a:cubicBezTo>
                  <a:cubicBezTo>
                    <a:pt x="368" y="334"/>
                    <a:pt x="391" y="235"/>
                    <a:pt x="391" y="235"/>
                  </a:cubicBezTo>
                  <a:cubicBezTo>
                    <a:pt x="424" y="121"/>
                    <a:pt x="424" y="121"/>
                    <a:pt x="424" y="121"/>
                  </a:cubicBezTo>
                  <a:cubicBezTo>
                    <a:pt x="429" y="100"/>
                    <a:pt x="432" y="100"/>
                    <a:pt x="432" y="100"/>
                  </a:cubicBezTo>
                  <a:cubicBezTo>
                    <a:pt x="434" y="97"/>
                    <a:pt x="435" y="96"/>
                    <a:pt x="435" y="96"/>
                  </a:cubicBezTo>
                  <a:cubicBezTo>
                    <a:pt x="437" y="94"/>
                    <a:pt x="438" y="94"/>
                    <a:pt x="438" y="94"/>
                  </a:cubicBezTo>
                  <a:cubicBezTo>
                    <a:pt x="485" y="70"/>
                    <a:pt x="510" y="92"/>
                    <a:pt x="510" y="92"/>
                  </a:cubicBezTo>
                  <a:cubicBezTo>
                    <a:pt x="540" y="114"/>
                    <a:pt x="524" y="134"/>
                    <a:pt x="524" y="134"/>
                  </a:cubicBezTo>
                  <a:cubicBezTo>
                    <a:pt x="496" y="163"/>
                    <a:pt x="461" y="149"/>
                    <a:pt x="461" y="149"/>
                  </a:cubicBezTo>
                  <a:cubicBezTo>
                    <a:pt x="447" y="142"/>
                    <a:pt x="448" y="146"/>
                    <a:pt x="448" y="146"/>
                  </a:cubicBezTo>
                  <a:cubicBezTo>
                    <a:pt x="467" y="163"/>
                    <a:pt x="494" y="160"/>
                    <a:pt x="494" y="160"/>
                  </a:cubicBezTo>
                  <a:cubicBezTo>
                    <a:pt x="518" y="158"/>
                    <a:pt x="534" y="137"/>
                    <a:pt x="534" y="137"/>
                  </a:cubicBezTo>
                  <a:cubicBezTo>
                    <a:pt x="547" y="117"/>
                    <a:pt x="530" y="96"/>
                    <a:pt x="530" y="96"/>
                  </a:cubicBezTo>
                  <a:moveTo>
                    <a:pt x="74" y="145"/>
                  </a:moveTo>
                  <a:cubicBezTo>
                    <a:pt x="70" y="142"/>
                    <a:pt x="68" y="130"/>
                    <a:pt x="68" y="130"/>
                  </a:cubicBezTo>
                  <a:cubicBezTo>
                    <a:pt x="73" y="133"/>
                    <a:pt x="79" y="134"/>
                    <a:pt x="85" y="135"/>
                  </a:cubicBezTo>
                  <a:cubicBezTo>
                    <a:pt x="80" y="154"/>
                    <a:pt x="74" y="145"/>
                    <a:pt x="74" y="145"/>
                  </a:cubicBezTo>
                  <a:moveTo>
                    <a:pt x="373" y="259"/>
                  </a:moveTo>
                  <a:cubicBezTo>
                    <a:pt x="359" y="304"/>
                    <a:pt x="345" y="310"/>
                    <a:pt x="345" y="310"/>
                  </a:cubicBezTo>
                  <a:cubicBezTo>
                    <a:pt x="317" y="318"/>
                    <a:pt x="343" y="234"/>
                    <a:pt x="343" y="234"/>
                  </a:cubicBezTo>
                  <a:cubicBezTo>
                    <a:pt x="372" y="140"/>
                    <a:pt x="417" y="109"/>
                    <a:pt x="417" y="109"/>
                  </a:cubicBezTo>
                  <a:cubicBezTo>
                    <a:pt x="421" y="107"/>
                    <a:pt x="373" y="259"/>
                    <a:pt x="373" y="25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100" name="Freeform 73">
              <a:extLst>
                <a:ext uri="{FF2B5EF4-FFF2-40B4-BE49-F238E27FC236}">
                  <a16:creationId xmlns:a16="http://schemas.microsoft.com/office/drawing/2014/main" id="{79FEA98E-BB87-0B44-9F8B-FC36922AC1BB}"/>
                </a:ext>
              </a:extLst>
            </p:cNvPr>
            <p:cNvSpPr>
              <a:spLocks/>
            </p:cNvSpPr>
            <p:nvPr userDrawn="1"/>
          </p:nvSpPr>
          <p:spPr bwMode="auto">
            <a:xfrm>
              <a:off x="3080859" y="2410142"/>
              <a:ext cx="2784417" cy="123964"/>
            </a:xfrm>
            <a:custGeom>
              <a:avLst/>
              <a:gdLst>
                <a:gd name="T0" fmla="*/ 0 w 1168"/>
                <a:gd name="T1" fmla="*/ 46 h 52"/>
                <a:gd name="T2" fmla="*/ 607 w 1168"/>
                <a:gd name="T3" fmla="*/ 14 h 52"/>
                <a:gd name="T4" fmla="*/ 1168 w 1168"/>
                <a:gd name="T5" fmla="*/ 32 h 52"/>
                <a:gd name="T6" fmla="*/ 1164 w 1168"/>
                <a:gd name="T7" fmla="*/ 40 h 52"/>
                <a:gd name="T8" fmla="*/ 756 w 1168"/>
                <a:gd name="T9" fmla="*/ 18 h 52"/>
                <a:gd name="T10" fmla="*/ 12 w 1168"/>
                <a:gd name="T11" fmla="*/ 52 h 52"/>
                <a:gd name="T12" fmla="*/ 0 w 1168"/>
                <a:gd name="T13" fmla="*/ 46 h 52"/>
              </a:gdLst>
              <a:ahLst/>
              <a:cxnLst>
                <a:cxn ang="0">
                  <a:pos x="T0" y="T1"/>
                </a:cxn>
                <a:cxn ang="0">
                  <a:pos x="T2" y="T3"/>
                </a:cxn>
                <a:cxn ang="0">
                  <a:pos x="T4" y="T5"/>
                </a:cxn>
                <a:cxn ang="0">
                  <a:pos x="T6" y="T7"/>
                </a:cxn>
                <a:cxn ang="0">
                  <a:pos x="T8" y="T9"/>
                </a:cxn>
                <a:cxn ang="0">
                  <a:pos x="T10" y="T11"/>
                </a:cxn>
                <a:cxn ang="0">
                  <a:pos x="T12" y="T13"/>
                </a:cxn>
              </a:cxnLst>
              <a:rect l="0" t="0" r="r" b="b"/>
              <a:pathLst>
                <a:path w="1168" h="52">
                  <a:moveTo>
                    <a:pt x="0" y="46"/>
                  </a:moveTo>
                  <a:cubicBezTo>
                    <a:pt x="0" y="46"/>
                    <a:pt x="417" y="14"/>
                    <a:pt x="607" y="14"/>
                  </a:cubicBezTo>
                  <a:cubicBezTo>
                    <a:pt x="607" y="14"/>
                    <a:pt x="1089" y="0"/>
                    <a:pt x="1168" y="32"/>
                  </a:cubicBezTo>
                  <a:cubicBezTo>
                    <a:pt x="1164" y="40"/>
                    <a:pt x="1164" y="40"/>
                    <a:pt x="1164" y="40"/>
                  </a:cubicBezTo>
                  <a:cubicBezTo>
                    <a:pt x="1164" y="40"/>
                    <a:pt x="1059" y="16"/>
                    <a:pt x="756" y="18"/>
                  </a:cubicBezTo>
                  <a:cubicBezTo>
                    <a:pt x="756" y="18"/>
                    <a:pt x="183" y="28"/>
                    <a:pt x="12" y="52"/>
                  </a:cubicBez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101" name="Freeform 74">
              <a:extLst>
                <a:ext uri="{FF2B5EF4-FFF2-40B4-BE49-F238E27FC236}">
                  <a16:creationId xmlns:a16="http://schemas.microsoft.com/office/drawing/2014/main" id="{D6794B8A-EEB4-9541-BD62-77B7355C5A31}"/>
                </a:ext>
              </a:extLst>
            </p:cNvPr>
            <p:cNvSpPr>
              <a:spLocks/>
            </p:cNvSpPr>
            <p:nvPr userDrawn="1"/>
          </p:nvSpPr>
          <p:spPr bwMode="auto">
            <a:xfrm>
              <a:off x="6284846" y="2045402"/>
              <a:ext cx="57214" cy="69134"/>
            </a:xfrm>
            <a:custGeom>
              <a:avLst/>
              <a:gdLst>
                <a:gd name="T0" fmla="*/ 48 w 48"/>
                <a:gd name="T1" fmla="*/ 0 h 58"/>
                <a:gd name="T2" fmla="*/ 48 w 48"/>
                <a:gd name="T3" fmla="*/ 8 h 58"/>
                <a:gd name="T4" fmla="*/ 28 w 48"/>
                <a:gd name="T5" fmla="*/ 8 h 58"/>
                <a:gd name="T6" fmla="*/ 28 w 48"/>
                <a:gd name="T7" fmla="*/ 58 h 58"/>
                <a:gd name="T8" fmla="*/ 20 w 48"/>
                <a:gd name="T9" fmla="*/ 58 h 58"/>
                <a:gd name="T10" fmla="*/ 20 w 48"/>
                <a:gd name="T11" fmla="*/ 8 h 58"/>
                <a:gd name="T12" fmla="*/ 0 w 48"/>
                <a:gd name="T13" fmla="*/ 8 h 58"/>
                <a:gd name="T14" fmla="*/ 0 w 48"/>
                <a:gd name="T15" fmla="*/ 0 h 58"/>
                <a:gd name="T16" fmla="*/ 48 w 48"/>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8">
                  <a:moveTo>
                    <a:pt x="48" y="0"/>
                  </a:moveTo>
                  <a:lnTo>
                    <a:pt x="48" y="8"/>
                  </a:lnTo>
                  <a:lnTo>
                    <a:pt x="28" y="8"/>
                  </a:lnTo>
                  <a:lnTo>
                    <a:pt x="28" y="58"/>
                  </a:lnTo>
                  <a:lnTo>
                    <a:pt x="20" y="58"/>
                  </a:lnTo>
                  <a:lnTo>
                    <a:pt x="20" y="8"/>
                  </a:lnTo>
                  <a:lnTo>
                    <a:pt x="0"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102" name="Freeform 75">
              <a:extLst>
                <a:ext uri="{FF2B5EF4-FFF2-40B4-BE49-F238E27FC236}">
                  <a16:creationId xmlns:a16="http://schemas.microsoft.com/office/drawing/2014/main" id="{1B0908A7-98A9-BA48-B88A-905370A16B01}"/>
                </a:ext>
              </a:extLst>
            </p:cNvPr>
            <p:cNvSpPr>
              <a:spLocks/>
            </p:cNvSpPr>
            <p:nvPr userDrawn="1"/>
          </p:nvSpPr>
          <p:spPr bwMode="auto">
            <a:xfrm>
              <a:off x="6349212" y="2045402"/>
              <a:ext cx="66750" cy="69134"/>
            </a:xfrm>
            <a:custGeom>
              <a:avLst/>
              <a:gdLst>
                <a:gd name="T0" fmla="*/ 28 w 28"/>
                <a:gd name="T1" fmla="*/ 0 h 29"/>
                <a:gd name="T2" fmla="*/ 28 w 28"/>
                <a:gd name="T3" fmla="*/ 29 h 29"/>
                <a:gd name="T4" fmla="*/ 24 w 28"/>
                <a:gd name="T5" fmla="*/ 29 h 29"/>
                <a:gd name="T6" fmla="*/ 24 w 28"/>
                <a:gd name="T7" fmla="*/ 18 h 29"/>
                <a:gd name="T8" fmla="*/ 24 w 28"/>
                <a:gd name="T9" fmla="*/ 7 h 29"/>
                <a:gd name="T10" fmla="*/ 24 w 28"/>
                <a:gd name="T11" fmla="*/ 7 h 29"/>
                <a:gd name="T12" fmla="*/ 21 w 28"/>
                <a:gd name="T13" fmla="*/ 12 h 29"/>
                <a:gd name="T14" fmla="*/ 16 w 28"/>
                <a:gd name="T15" fmla="*/ 22 h 29"/>
                <a:gd name="T16" fmla="*/ 13 w 28"/>
                <a:gd name="T17" fmla="*/ 22 h 29"/>
                <a:gd name="T18" fmla="*/ 7 w 28"/>
                <a:gd name="T19" fmla="*/ 12 h 29"/>
                <a:gd name="T20" fmla="*/ 5 w 28"/>
                <a:gd name="T21" fmla="*/ 7 h 29"/>
                <a:gd name="T22" fmla="*/ 5 w 28"/>
                <a:gd name="T23" fmla="*/ 7 h 29"/>
                <a:gd name="T24" fmla="*/ 5 w 28"/>
                <a:gd name="T25" fmla="*/ 18 h 29"/>
                <a:gd name="T26" fmla="*/ 5 w 28"/>
                <a:gd name="T27" fmla="*/ 29 h 29"/>
                <a:gd name="T28" fmla="*/ 0 w 28"/>
                <a:gd name="T29" fmla="*/ 29 h 29"/>
                <a:gd name="T30" fmla="*/ 0 w 28"/>
                <a:gd name="T31" fmla="*/ 0 h 29"/>
                <a:gd name="T32" fmla="*/ 5 w 28"/>
                <a:gd name="T33" fmla="*/ 0 h 29"/>
                <a:gd name="T34" fmla="*/ 11 w 28"/>
                <a:gd name="T35" fmla="*/ 11 h 29"/>
                <a:gd name="T36" fmla="*/ 14 w 28"/>
                <a:gd name="T37" fmla="*/ 16 h 29"/>
                <a:gd name="T38" fmla="*/ 14 w 28"/>
                <a:gd name="T39" fmla="*/ 16 h 29"/>
                <a:gd name="T40" fmla="*/ 17 w 28"/>
                <a:gd name="T41" fmla="*/ 11 h 29"/>
                <a:gd name="T42" fmla="*/ 24 w 28"/>
                <a:gd name="T43" fmla="*/ 0 h 29"/>
                <a:gd name="T44" fmla="*/ 28 w 28"/>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9">
                  <a:moveTo>
                    <a:pt x="28" y="0"/>
                  </a:moveTo>
                  <a:cubicBezTo>
                    <a:pt x="28" y="29"/>
                    <a:pt x="28" y="29"/>
                    <a:pt x="28" y="29"/>
                  </a:cubicBezTo>
                  <a:cubicBezTo>
                    <a:pt x="24" y="29"/>
                    <a:pt x="24" y="29"/>
                    <a:pt x="24" y="29"/>
                  </a:cubicBezTo>
                  <a:cubicBezTo>
                    <a:pt x="24" y="18"/>
                    <a:pt x="24" y="18"/>
                    <a:pt x="24" y="18"/>
                  </a:cubicBezTo>
                  <a:cubicBezTo>
                    <a:pt x="24" y="12"/>
                    <a:pt x="24" y="7"/>
                    <a:pt x="24" y="7"/>
                  </a:cubicBezTo>
                  <a:cubicBezTo>
                    <a:pt x="24" y="7"/>
                    <a:pt x="24" y="7"/>
                    <a:pt x="24" y="7"/>
                  </a:cubicBezTo>
                  <a:cubicBezTo>
                    <a:pt x="24" y="7"/>
                    <a:pt x="22" y="10"/>
                    <a:pt x="21" y="12"/>
                  </a:cubicBezTo>
                  <a:cubicBezTo>
                    <a:pt x="16" y="22"/>
                    <a:pt x="16" y="22"/>
                    <a:pt x="16" y="22"/>
                  </a:cubicBezTo>
                  <a:cubicBezTo>
                    <a:pt x="13" y="22"/>
                    <a:pt x="13" y="22"/>
                    <a:pt x="13" y="22"/>
                  </a:cubicBezTo>
                  <a:cubicBezTo>
                    <a:pt x="7" y="12"/>
                    <a:pt x="7" y="12"/>
                    <a:pt x="7" y="12"/>
                  </a:cubicBezTo>
                  <a:cubicBezTo>
                    <a:pt x="7" y="10"/>
                    <a:pt x="5" y="7"/>
                    <a:pt x="5" y="7"/>
                  </a:cubicBezTo>
                  <a:cubicBezTo>
                    <a:pt x="5" y="7"/>
                    <a:pt x="5" y="7"/>
                    <a:pt x="5" y="7"/>
                  </a:cubicBezTo>
                  <a:cubicBezTo>
                    <a:pt x="5" y="7"/>
                    <a:pt x="5" y="12"/>
                    <a:pt x="5" y="18"/>
                  </a:cubicBezTo>
                  <a:cubicBezTo>
                    <a:pt x="5" y="29"/>
                    <a:pt x="5" y="29"/>
                    <a:pt x="5" y="29"/>
                  </a:cubicBezTo>
                  <a:cubicBezTo>
                    <a:pt x="0" y="29"/>
                    <a:pt x="0" y="29"/>
                    <a:pt x="0" y="29"/>
                  </a:cubicBezTo>
                  <a:cubicBezTo>
                    <a:pt x="0" y="0"/>
                    <a:pt x="0" y="0"/>
                    <a:pt x="0" y="0"/>
                  </a:cubicBezTo>
                  <a:cubicBezTo>
                    <a:pt x="5" y="0"/>
                    <a:pt x="5" y="0"/>
                    <a:pt x="5" y="0"/>
                  </a:cubicBezTo>
                  <a:cubicBezTo>
                    <a:pt x="11" y="11"/>
                    <a:pt x="11" y="11"/>
                    <a:pt x="11" y="11"/>
                  </a:cubicBezTo>
                  <a:cubicBezTo>
                    <a:pt x="14" y="15"/>
                    <a:pt x="14" y="16"/>
                    <a:pt x="14" y="16"/>
                  </a:cubicBezTo>
                  <a:cubicBezTo>
                    <a:pt x="14" y="16"/>
                    <a:pt x="14" y="16"/>
                    <a:pt x="14" y="16"/>
                  </a:cubicBezTo>
                  <a:cubicBezTo>
                    <a:pt x="14" y="16"/>
                    <a:pt x="15" y="15"/>
                    <a:pt x="17" y="11"/>
                  </a:cubicBezTo>
                  <a:cubicBezTo>
                    <a:pt x="24" y="0"/>
                    <a:pt x="24" y="0"/>
                    <a:pt x="24" y="0"/>
                  </a:cubicBez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grpSp>
      <p:sp>
        <p:nvSpPr>
          <p:cNvPr id="103" name="TextBox 48">
            <a:extLst>
              <a:ext uri="{FF2B5EF4-FFF2-40B4-BE49-F238E27FC236}">
                <a16:creationId xmlns:a16="http://schemas.microsoft.com/office/drawing/2014/main" id="{822F8383-E7E9-C549-8BAF-95F3FE0EFE72}"/>
              </a:ext>
            </a:extLst>
          </p:cNvPr>
          <p:cNvSpPr txBox="1">
            <a:spLocks noChangeArrowheads="1"/>
          </p:cNvSpPr>
          <p:nvPr userDrawn="1"/>
        </p:nvSpPr>
        <p:spPr bwMode="auto">
          <a:xfrm>
            <a:off x="2368505" y="4052465"/>
            <a:ext cx="74549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algn="ctr">
              <a:defRPr/>
            </a:pPr>
            <a:r>
              <a:rPr lang="en-US" sz="1600" b="0" i="0" dirty="0">
                <a:solidFill>
                  <a:srgbClr val="FFFFFF"/>
                </a:solidFill>
                <a:latin typeface="Gotham Book" panose="02000604040000020004" pitchFamily="2" charset="0"/>
              </a:rPr>
              <a:t>$8.4 BILLION ENTERPRISE | 132,000 IDEAPRENEURS | 44 COUNTRIES</a:t>
            </a:r>
          </a:p>
        </p:txBody>
      </p:sp>
      <p:sp>
        <p:nvSpPr>
          <p:cNvPr id="2" name="TextBox 1">
            <a:extLst>
              <a:ext uri="{FF2B5EF4-FFF2-40B4-BE49-F238E27FC236}">
                <a16:creationId xmlns:a16="http://schemas.microsoft.com/office/drawing/2014/main" id="{0B0AF840-7B31-6948-9FE3-C67C0E30EA61}"/>
              </a:ext>
            </a:extLst>
          </p:cNvPr>
          <p:cNvSpPr txBox="1"/>
          <p:nvPr userDrawn="1"/>
        </p:nvSpPr>
        <p:spPr>
          <a:xfrm>
            <a:off x="5462675" y="5893533"/>
            <a:ext cx="223997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bg1"/>
                </a:solidFill>
                <a:latin typeface="Gotham Book" panose="02000604040000020004" pitchFamily="2" charset="0"/>
              </a:rPr>
              <a:t>WATCH THE FILM</a:t>
            </a:r>
          </a:p>
        </p:txBody>
      </p:sp>
    </p:spTree>
    <p:extLst>
      <p:ext uri="{BB962C8B-B14F-4D97-AF65-F5344CB8AC3E}">
        <p14:creationId xmlns:p14="http://schemas.microsoft.com/office/powerpoint/2010/main" val="708416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ivider - Image">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05C2A0F-A369-C445-81BF-1356CDBB6E16}"/>
              </a:ext>
            </a:extLst>
          </p:cNvPr>
          <p:cNvSpPr/>
          <p:nvPr userDrawn="1"/>
        </p:nvSpPr>
        <p:spPr>
          <a:xfrm rot="10800000">
            <a:off x="442340" y="1474408"/>
            <a:ext cx="4855466" cy="3648441"/>
          </a:xfrm>
          <a:prstGeom prst="rect">
            <a:avLst/>
          </a:prstGeom>
          <a:gradFill>
            <a:gsLst>
              <a:gs pos="0">
                <a:srgbClr val="0477C3"/>
              </a:gs>
              <a:gs pos="99000">
                <a:srgbClr val="26B5F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3" name="Rectangle 12">
            <a:extLst>
              <a:ext uri="{FF2B5EF4-FFF2-40B4-BE49-F238E27FC236}">
                <a16:creationId xmlns:a16="http://schemas.microsoft.com/office/drawing/2014/main" id="{96140A24-3E66-B44B-BA54-4EA92CC61CAD}"/>
              </a:ext>
            </a:extLst>
          </p:cNvPr>
          <p:cNvSpPr/>
          <p:nvPr userDrawn="1"/>
        </p:nvSpPr>
        <p:spPr>
          <a:xfrm>
            <a:off x="5303520" y="1475213"/>
            <a:ext cx="6331580" cy="364845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4" name="Triangle 13">
            <a:extLst>
              <a:ext uri="{FF2B5EF4-FFF2-40B4-BE49-F238E27FC236}">
                <a16:creationId xmlns:a16="http://schemas.microsoft.com/office/drawing/2014/main" id="{24C26140-C33E-A345-842C-54B81BD3B2DC}"/>
              </a:ext>
            </a:extLst>
          </p:cNvPr>
          <p:cNvSpPr/>
          <p:nvPr userDrawn="1"/>
        </p:nvSpPr>
        <p:spPr>
          <a:xfrm rot="5400000">
            <a:off x="4465882" y="3690312"/>
            <a:ext cx="895894" cy="772323"/>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5" name="Triangle 14">
            <a:extLst>
              <a:ext uri="{FF2B5EF4-FFF2-40B4-BE49-F238E27FC236}">
                <a16:creationId xmlns:a16="http://schemas.microsoft.com/office/drawing/2014/main" id="{85F4C238-017F-6243-B856-AB32E184C651}"/>
              </a:ext>
            </a:extLst>
          </p:cNvPr>
          <p:cNvSpPr/>
          <p:nvPr userDrawn="1"/>
        </p:nvSpPr>
        <p:spPr>
          <a:xfrm rot="5400000">
            <a:off x="503864" y="1885993"/>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6" name="Triangle 15">
            <a:extLst>
              <a:ext uri="{FF2B5EF4-FFF2-40B4-BE49-F238E27FC236}">
                <a16:creationId xmlns:a16="http://schemas.microsoft.com/office/drawing/2014/main" id="{E92E340F-1A7F-F744-9097-9490FB6101ED}"/>
              </a:ext>
            </a:extLst>
          </p:cNvPr>
          <p:cNvSpPr/>
          <p:nvPr userDrawn="1"/>
        </p:nvSpPr>
        <p:spPr>
          <a:xfrm rot="5400000">
            <a:off x="4394234" y="4594090"/>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7" name="Title 1">
            <a:extLst>
              <a:ext uri="{FF2B5EF4-FFF2-40B4-BE49-F238E27FC236}">
                <a16:creationId xmlns:a16="http://schemas.microsoft.com/office/drawing/2014/main" id="{D8748A17-D152-234F-98BA-3C254D9F1A97}"/>
              </a:ext>
            </a:extLst>
          </p:cNvPr>
          <p:cNvSpPr>
            <a:spLocks noGrp="1"/>
          </p:cNvSpPr>
          <p:nvPr>
            <p:ph type="title" hasCustomPrompt="1"/>
          </p:nvPr>
        </p:nvSpPr>
        <p:spPr>
          <a:xfrm>
            <a:off x="838200" y="2603557"/>
            <a:ext cx="4340629" cy="626469"/>
          </a:xfrm>
          <a:prstGeom prst="rect">
            <a:avLst/>
          </a:prstGeom>
        </p:spPr>
        <p:txBody>
          <a:bodyPr>
            <a:normAutofit/>
          </a:bodyPr>
          <a:lstStyle>
            <a:lvl1pPr>
              <a:defRPr sz="2800">
                <a:solidFill>
                  <a:schemeClr val="bg1"/>
                </a:solidFill>
                <a:latin typeface="Gotham Book" panose="02000604040000020004" pitchFamily="2" charset="0"/>
              </a:defRPr>
            </a:lvl1pPr>
          </a:lstStyle>
          <a:p>
            <a:r>
              <a:rPr lang="en-US" dirty="0"/>
              <a:t>Section divider title</a:t>
            </a:r>
          </a:p>
        </p:txBody>
      </p:sp>
      <p:cxnSp>
        <p:nvCxnSpPr>
          <p:cNvPr id="18" name="Straight Connector 17">
            <a:extLst>
              <a:ext uri="{FF2B5EF4-FFF2-40B4-BE49-F238E27FC236}">
                <a16:creationId xmlns:a16="http://schemas.microsoft.com/office/drawing/2014/main" id="{A43F2796-E130-B445-A056-A6EDC6FF06AF}"/>
              </a:ext>
            </a:extLst>
          </p:cNvPr>
          <p:cNvCxnSpPr>
            <a:cxnSpLocks/>
          </p:cNvCxnSpPr>
          <p:nvPr userDrawn="1"/>
        </p:nvCxnSpPr>
        <p:spPr>
          <a:xfrm>
            <a:off x="926111" y="3071066"/>
            <a:ext cx="3920209"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20">
            <a:extLst>
              <a:ext uri="{FF2B5EF4-FFF2-40B4-BE49-F238E27FC236}">
                <a16:creationId xmlns:a16="http://schemas.microsoft.com/office/drawing/2014/main" id="{157A5BBE-0B63-FD41-BD90-CEB1B5698E26}"/>
              </a:ext>
            </a:extLst>
          </p:cNvPr>
          <p:cNvSpPr>
            <a:spLocks noGrp="1"/>
          </p:cNvSpPr>
          <p:nvPr>
            <p:ph sz="quarter" idx="14"/>
          </p:nvPr>
        </p:nvSpPr>
        <p:spPr>
          <a:xfrm>
            <a:off x="5300663" y="1474408"/>
            <a:ext cx="6331580" cy="3648455"/>
          </a:xfrm>
          <a:prstGeom prst="rect">
            <a:avLst/>
          </a:prstGeom>
        </p:spPr>
        <p:txBody>
          <a:bodyPr/>
          <a:lstStyle>
            <a:lvl1pPr marL="0" indent="0">
              <a:buNone/>
              <a:defRPr b="0" i="0">
                <a:solidFill>
                  <a:schemeClr val="bg1"/>
                </a:solidFill>
                <a:latin typeface="Gotham Book" panose="02000604040000020004" pitchFamily="2" charset="0"/>
              </a:defRPr>
            </a:lvl1pPr>
          </a:lstStyle>
          <a:p>
            <a:pPr lvl="0"/>
            <a:endParaRPr lang="en-US" dirty="0"/>
          </a:p>
        </p:txBody>
      </p:sp>
      <p:sp>
        <p:nvSpPr>
          <p:cNvPr id="20" name="Subtitle 2">
            <a:extLst>
              <a:ext uri="{FF2B5EF4-FFF2-40B4-BE49-F238E27FC236}">
                <a16:creationId xmlns:a16="http://schemas.microsoft.com/office/drawing/2014/main" id="{D50A4137-0B35-DF40-98F1-66B1DBFCC13B}"/>
              </a:ext>
            </a:extLst>
          </p:cNvPr>
          <p:cNvSpPr>
            <a:spLocks noGrp="1"/>
          </p:cNvSpPr>
          <p:nvPr>
            <p:ph type="subTitle" idx="1" hasCustomPrompt="1"/>
          </p:nvPr>
        </p:nvSpPr>
        <p:spPr>
          <a:xfrm>
            <a:off x="838200" y="3210588"/>
            <a:ext cx="4340629" cy="1655762"/>
          </a:xfrm>
          <a:prstGeom prst="rect">
            <a:avLst/>
          </a:prstGeom>
        </p:spPr>
        <p:txBody>
          <a:bodyPr>
            <a:normAutofit/>
          </a:bodyPr>
          <a:lstStyle>
            <a:lvl1pPr marL="0" indent="0" algn="l">
              <a:buNone/>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cxnSp>
        <p:nvCxnSpPr>
          <p:cNvPr id="24" name="Straight Connector 23">
            <a:extLst>
              <a:ext uri="{FF2B5EF4-FFF2-40B4-BE49-F238E27FC236}">
                <a16:creationId xmlns:a16="http://schemas.microsoft.com/office/drawing/2014/main" id="{29B4F8E8-4D47-F74C-9DD2-22AAAE24A704}"/>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EA47C44-76A1-8046-8D5A-DC743323F784}"/>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B09D4588-CE92-2045-A975-2CA135C9EC69}"/>
              </a:ext>
            </a:extLst>
          </p:cNvPr>
          <p:cNvGrpSpPr/>
          <p:nvPr userDrawn="1"/>
        </p:nvGrpSpPr>
        <p:grpSpPr>
          <a:xfrm>
            <a:off x="0" y="5974464"/>
            <a:ext cx="901960" cy="883534"/>
            <a:chOff x="0" y="5974464"/>
            <a:chExt cx="901960" cy="883534"/>
          </a:xfrm>
        </p:grpSpPr>
        <p:sp>
          <p:nvSpPr>
            <p:cNvPr id="35" name="Rectangle 34">
              <a:extLst>
                <a:ext uri="{FF2B5EF4-FFF2-40B4-BE49-F238E27FC236}">
                  <a16:creationId xmlns:a16="http://schemas.microsoft.com/office/drawing/2014/main" id="{8C03E14F-1E35-BF45-9682-92AA417D7A26}"/>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6" name="Triangle 35">
              <a:extLst>
                <a:ext uri="{FF2B5EF4-FFF2-40B4-BE49-F238E27FC236}">
                  <a16:creationId xmlns:a16="http://schemas.microsoft.com/office/drawing/2014/main" id="{9E0254E6-0EAD-7143-8ED3-D202C437253B}"/>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7" name="Triangle 36">
              <a:extLst>
                <a:ext uri="{FF2B5EF4-FFF2-40B4-BE49-F238E27FC236}">
                  <a16:creationId xmlns:a16="http://schemas.microsoft.com/office/drawing/2014/main" id="{09B1A48C-D591-8B44-8854-676867C81B8D}"/>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26" name="Slide Number Placeholder 5">
            <a:extLst>
              <a:ext uri="{FF2B5EF4-FFF2-40B4-BE49-F238E27FC236}">
                <a16:creationId xmlns:a16="http://schemas.microsoft.com/office/drawing/2014/main" id="{4A04962F-429F-0246-8B50-C0DC7C6DFB5D}"/>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3" name="Graphic 22">
            <a:extLst>
              <a:ext uri="{FF2B5EF4-FFF2-40B4-BE49-F238E27FC236}">
                <a16:creationId xmlns:a16="http://schemas.microsoft.com/office/drawing/2014/main" id="{8D387EFD-2C02-094F-8ED8-50FD3BEE4599}"/>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5" name="Rectangle 24">
            <a:extLst>
              <a:ext uri="{FF2B5EF4-FFF2-40B4-BE49-F238E27FC236}">
                <a16:creationId xmlns:a16="http://schemas.microsoft.com/office/drawing/2014/main" id="{20ECA021-7456-9145-92A4-0A08F3C94421}"/>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2121429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B42D51D-BCF6-954B-B8E3-093614D24A07}"/>
              </a:ext>
            </a:extLst>
          </p:cNvPr>
          <p:cNvSpPr/>
          <p:nvPr userDrawn="1"/>
        </p:nvSpPr>
        <p:spPr>
          <a:xfrm>
            <a:off x="0" y="0"/>
            <a:ext cx="12191999" cy="6858000"/>
          </a:xfrm>
          <a:prstGeom prst="rect">
            <a:avLst/>
          </a:prstGeom>
          <a:gradFill>
            <a:gsLst>
              <a:gs pos="0">
                <a:schemeClr val="accent2">
                  <a:lumMod val="75000"/>
                </a:schemeClr>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18" name="Picture 17">
            <a:extLst>
              <a:ext uri="{FF2B5EF4-FFF2-40B4-BE49-F238E27FC236}">
                <a16:creationId xmlns:a16="http://schemas.microsoft.com/office/drawing/2014/main" id="{ADD99C37-EA8D-0C47-A608-5FBEE01BBF77}"/>
              </a:ext>
            </a:extLst>
          </p:cNvPr>
          <p:cNvPicPr>
            <a:picLocks noChangeAspect="1"/>
          </p:cNvPicPr>
          <p:nvPr userDrawn="1"/>
        </p:nvPicPr>
        <p:blipFill>
          <a:blip r:embed="rId2"/>
          <a:stretch>
            <a:fillRect/>
          </a:stretch>
        </p:blipFill>
        <p:spPr>
          <a:xfrm>
            <a:off x="10247565" y="441960"/>
            <a:ext cx="1419860" cy="198120"/>
          </a:xfrm>
          <a:prstGeom prst="rect">
            <a:avLst/>
          </a:prstGeom>
        </p:spPr>
      </p:pic>
      <p:sp>
        <p:nvSpPr>
          <p:cNvPr id="19" name="Rectangle 18">
            <a:extLst>
              <a:ext uri="{FF2B5EF4-FFF2-40B4-BE49-F238E27FC236}">
                <a16:creationId xmlns:a16="http://schemas.microsoft.com/office/drawing/2014/main" id="{6A444674-732D-4E41-AD40-60A336FF84E2}"/>
              </a:ext>
            </a:extLst>
          </p:cNvPr>
          <p:cNvSpPr>
            <a:spLocks/>
          </p:cNvSpPr>
          <p:nvPr userDrawn="1"/>
        </p:nvSpPr>
        <p:spPr>
          <a:xfrm>
            <a:off x="8535850" y="6603955"/>
            <a:ext cx="3131627" cy="200055"/>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700" b="0" i="0" kern="1200" dirty="0">
                <a:solidFill>
                  <a:schemeClr val="bg1"/>
                </a:solidFill>
                <a:latin typeface="Gotham Book" panose="02000604040000020004" pitchFamily="2" charset="0"/>
                <a:cs typeface="Arial" panose="020B0604020202020204" pitchFamily="34" charset="0"/>
              </a:rPr>
              <a:t>Copyright © 2019 HCL Technologies Limited  |  www.hcltechsw.com</a:t>
            </a:r>
          </a:p>
        </p:txBody>
      </p:sp>
      <p:cxnSp>
        <p:nvCxnSpPr>
          <p:cNvPr id="20" name="Straight Connector 19">
            <a:extLst>
              <a:ext uri="{FF2B5EF4-FFF2-40B4-BE49-F238E27FC236}">
                <a16:creationId xmlns:a16="http://schemas.microsoft.com/office/drawing/2014/main" id="{29C83034-CC50-FB45-8FB2-05F8485C3BB2}"/>
              </a:ext>
            </a:extLst>
          </p:cNvPr>
          <p:cNvCxnSpPr/>
          <p:nvPr userDrawn="1"/>
        </p:nvCxnSpPr>
        <p:spPr>
          <a:xfrm>
            <a:off x="8738910" y="6539947"/>
            <a:ext cx="2928567"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3" name="Triangle 12">
            <a:extLst>
              <a:ext uri="{FF2B5EF4-FFF2-40B4-BE49-F238E27FC236}">
                <a16:creationId xmlns:a16="http://schemas.microsoft.com/office/drawing/2014/main" id="{B39AA1D2-8B7E-6A4F-BDCD-8D2215F528AE}"/>
              </a:ext>
            </a:extLst>
          </p:cNvPr>
          <p:cNvSpPr/>
          <p:nvPr userDrawn="1"/>
        </p:nvSpPr>
        <p:spPr>
          <a:xfrm rot="2701197">
            <a:off x="-932389" y="1086599"/>
            <a:ext cx="6739101" cy="5179757"/>
          </a:xfrm>
          <a:prstGeom prst="triangle">
            <a:avLst>
              <a:gd name="adj" fmla="val 50938"/>
            </a:avLst>
          </a:prstGeom>
          <a:solidFill>
            <a:schemeClr val="bg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6" name="Triangle 15">
            <a:extLst>
              <a:ext uri="{FF2B5EF4-FFF2-40B4-BE49-F238E27FC236}">
                <a16:creationId xmlns:a16="http://schemas.microsoft.com/office/drawing/2014/main" id="{DCA44DF9-17A7-5A48-A67F-93C2D3862F7A}"/>
              </a:ext>
            </a:extLst>
          </p:cNvPr>
          <p:cNvSpPr/>
          <p:nvPr userDrawn="1"/>
        </p:nvSpPr>
        <p:spPr>
          <a:xfrm rot="2325464">
            <a:off x="-681471" y="1623563"/>
            <a:ext cx="6739101" cy="5179757"/>
          </a:xfrm>
          <a:prstGeom prst="triangl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4" name="Title 1">
            <a:extLst>
              <a:ext uri="{FF2B5EF4-FFF2-40B4-BE49-F238E27FC236}">
                <a16:creationId xmlns:a16="http://schemas.microsoft.com/office/drawing/2014/main" id="{0AE6EF4F-3648-2C42-92E5-80D324FE9FBB}"/>
              </a:ext>
            </a:extLst>
          </p:cNvPr>
          <p:cNvSpPr>
            <a:spLocks noGrp="1"/>
          </p:cNvSpPr>
          <p:nvPr>
            <p:ph type="ctrTitle" hasCustomPrompt="1"/>
          </p:nvPr>
        </p:nvSpPr>
        <p:spPr>
          <a:xfrm>
            <a:off x="1524000" y="2135375"/>
            <a:ext cx="9144000" cy="2387600"/>
          </a:xfrm>
          <a:prstGeom prst="rect">
            <a:avLst/>
          </a:prstGeom>
        </p:spPr>
        <p:txBody>
          <a:bodyPr anchor="b"/>
          <a:lstStyle>
            <a:lvl1pPr algn="ctr">
              <a:defRPr sz="6000" b="0" i="0">
                <a:solidFill>
                  <a:schemeClr val="bg1"/>
                </a:solidFill>
                <a:latin typeface="Gotham Light" panose="02000504020000020004" pitchFamily="2" charset="0"/>
              </a:defRPr>
            </a:lvl1pPr>
          </a:lstStyle>
          <a:p>
            <a:r>
              <a:rPr lang="en-US" dirty="0"/>
              <a:t>PRESENTATION TITLE</a:t>
            </a:r>
          </a:p>
        </p:txBody>
      </p:sp>
      <p:sp>
        <p:nvSpPr>
          <p:cNvPr id="15" name="Subtitle 2">
            <a:extLst>
              <a:ext uri="{FF2B5EF4-FFF2-40B4-BE49-F238E27FC236}">
                <a16:creationId xmlns:a16="http://schemas.microsoft.com/office/drawing/2014/main" id="{61B976D9-82B1-6047-BFC3-F198B3D96617}"/>
              </a:ext>
            </a:extLst>
          </p:cNvPr>
          <p:cNvSpPr>
            <a:spLocks noGrp="1"/>
          </p:cNvSpPr>
          <p:nvPr>
            <p:ph type="subTitle" idx="1" hasCustomPrompt="1"/>
          </p:nvPr>
        </p:nvSpPr>
        <p:spPr>
          <a:xfrm>
            <a:off x="1524000" y="4615050"/>
            <a:ext cx="9144000" cy="1655762"/>
          </a:xfrm>
          <a:prstGeom prst="rect">
            <a:avLst/>
          </a:prstGeom>
        </p:spPr>
        <p:txBody>
          <a:bodyPr>
            <a:normAutofit/>
          </a:bodyPr>
          <a:lstStyle>
            <a:lvl1pPr marL="0" indent="0" algn="ctr">
              <a:buNone/>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pic>
        <p:nvPicPr>
          <p:cNvPr id="11" name="Picture 10">
            <a:extLst>
              <a:ext uri="{FF2B5EF4-FFF2-40B4-BE49-F238E27FC236}">
                <a16:creationId xmlns:a16="http://schemas.microsoft.com/office/drawing/2014/main" id="{A129F8CB-C7E5-5445-B6D0-915CD2A21348}"/>
              </a:ext>
            </a:extLst>
          </p:cNvPr>
          <p:cNvPicPr>
            <a:picLocks noChangeAspect="1"/>
          </p:cNvPicPr>
          <p:nvPr userDrawn="1"/>
        </p:nvPicPr>
        <p:blipFill>
          <a:blip r:embed="rId3"/>
          <a:stretch>
            <a:fillRect/>
          </a:stretch>
        </p:blipFill>
        <p:spPr>
          <a:xfrm>
            <a:off x="9602255" y="6139582"/>
            <a:ext cx="2047240" cy="198120"/>
          </a:xfrm>
          <a:prstGeom prst="rect">
            <a:avLst/>
          </a:prstGeom>
        </p:spPr>
      </p:pic>
    </p:spTree>
    <p:extLst>
      <p:ext uri="{BB962C8B-B14F-4D97-AF65-F5344CB8AC3E}">
        <p14:creationId xmlns:p14="http://schemas.microsoft.com/office/powerpoint/2010/main" val="23790307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FB97C6F-A8D4-0649-A491-19E1580592F9}"/>
              </a:ext>
            </a:extLst>
          </p:cNvPr>
          <p:cNvSpPr/>
          <p:nvPr userDrawn="1"/>
        </p:nvSpPr>
        <p:spPr>
          <a:xfrm>
            <a:off x="0" y="1"/>
            <a:ext cx="122547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 name="Title 1">
            <a:extLst>
              <a:ext uri="{FF2B5EF4-FFF2-40B4-BE49-F238E27FC236}">
                <a16:creationId xmlns:a16="http://schemas.microsoft.com/office/drawing/2014/main" id="{562574B4-5400-F747-9248-7D0AE57B2FB1}"/>
              </a:ext>
            </a:extLst>
          </p:cNvPr>
          <p:cNvSpPr>
            <a:spLocks noGrp="1"/>
          </p:cNvSpPr>
          <p:nvPr>
            <p:ph type="title" hasCustomPrompt="1"/>
          </p:nvPr>
        </p:nvSpPr>
        <p:spPr>
          <a:xfrm>
            <a:off x="838200" y="1334302"/>
            <a:ext cx="5354782" cy="626468"/>
          </a:xfrm>
          <a:prstGeom prst="rect">
            <a:avLst/>
          </a:prstGeom>
        </p:spPr>
        <p:txBody>
          <a:bodyPr>
            <a:normAutofit/>
          </a:bodyPr>
          <a:lstStyle>
            <a:lvl1pPr>
              <a:defRPr sz="2800">
                <a:solidFill>
                  <a:srgbClr val="4B4B4B"/>
                </a:solidFill>
                <a:latin typeface="Gotham Book" panose="02000604040000020004" pitchFamily="2" charset="0"/>
              </a:defRPr>
            </a:lvl1pPr>
          </a:lstStyle>
          <a:p>
            <a:r>
              <a:rPr lang="en-US" dirty="0"/>
              <a:t>Title</a:t>
            </a:r>
          </a:p>
        </p:txBody>
      </p:sp>
      <p:sp>
        <p:nvSpPr>
          <p:cNvPr id="20" name="Rectangle 19">
            <a:extLst>
              <a:ext uri="{FF2B5EF4-FFF2-40B4-BE49-F238E27FC236}">
                <a16:creationId xmlns:a16="http://schemas.microsoft.com/office/drawing/2014/main" id="{913C3530-8801-AF4E-903C-D20670C63E01}"/>
              </a:ext>
            </a:extLst>
          </p:cNvPr>
          <p:cNvSpPr/>
          <p:nvPr userDrawn="1"/>
        </p:nvSpPr>
        <p:spPr>
          <a:xfrm>
            <a:off x="6454589" y="2315"/>
            <a:ext cx="5800164" cy="6425336"/>
          </a:xfrm>
          <a:prstGeom prst="rect">
            <a:avLst/>
          </a:prstGeom>
          <a:solidFill>
            <a:schemeClr val="bg1">
              <a:lumMod val="95000"/>
              <a:alpha val="7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rgbClr val="4B4B4B"/>
              </a:solidFill>
              <a:latin typeface="Gotham Book" panose="02000604040000020004" pitchFamily="2" charset="0"/>
            </a:endParaRPr>
          </a:p>
        </p:txBody>
      </p:sp>
      <p:cxnSp>
        <p:nvCxnSpPr>
          <p:cNvPr id="23" name="Straight Connector 22">
            <a:extLst>
              <a:ext uri="{FF2B5EF4-FFF2-40B4-BE49-F238E27FC236}">
                <a16:creationId xmlns:a16="http://schemas.microsoft.com/office/drawing/2014/main" id="{0F7392DF-3B9F-C949-A11C-5255F779991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533D91-D218-CB47-9E72-E8774707A17C}"/>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DD8B064-A091-D04D-A7CB-763AD0217A02}"/>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7" name="Triangle 26">
            <a:extLst>
              <a:ext uri="{FF2B5EF4-FFF2-40B4-BE49-F238E27FC236}">
                <a16:creationId xmlns:a16="http://schemas.microsoft.com/office/drawing/2014/main" id="{979536EA-D6A8-0441-8DC2-D2F8A0C3DD1A}"/>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0" name="Slide Number Placeholder 5">
            <a:extLst>
              <a:ext uri="{FF2B5EF4-FFF2-40B4-BE49-F238E27FC236}">
                <a16:creationId xmlns:a16="http://schemas.microsoft.com/office/drawing/2014/main" id="{6B601708-B97B-564C-BBFC-2D1FA015B9A8}"/>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32" name="Triangle 31">
            <a:extLst>
              <a:ext uri="{FF2B5EF4-FFF2-40B4-BE49-F238E27FC236}">
                <a16:creationId xmlns:a16="http://schemas.microsoft.com/office/drawing/2014/main" id="{CABB0E51-103B-D746-B627-DEB92976B446}"/>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13" name="Graphic 12">
            <a:extLst>
              <a:ext uri="{FF2B5EF4-FFF2-40B4-BE49-F238E27FC236}">
                <a16:creationId xmlns:a16="http://schemas.microsoft.com/office/drawing/2014/main" id="{0B4BF6C3-33C4-7A49-88EA-B1E26C11A642}"/>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4" name="Rectangle 13">
            <a:extLst>
              <a:ext uri="{FF2B5EF4-FFF2-40B4-BE49-F238E27FC236}">
                <a16:creationId xmlns:a16="http://schemas.microsoft.com/office/drawing/2014/main" id="{628AC91D-B711-2845-B49E-A65A78A6A8B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41692185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divider - Image">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E364C0-2D18-2E47-B7DE-6969321D161F}"/>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2" name="Rectangle 21">
            <a:extLst>
              <a:ext uri="{FF2B5EF4-FFF2-40B4-BE49-F238E27FC236}">
                <a16:creationId xmlns:a16="http://schemas.microsoft.com/office/drawing/2014/main" id="{351B0016-D167-3E42-A379-EE6452C910B7}"/>
              </a:ext>
            </a:extLst>
          </p:cNvPr>
          <p:cNvSpPr/>
          <p:nvPr userDrawn="1"/>
        </p:nvSpPr>
        <p:spPr>
          <a:xfrm>
            <a:off x="448053" y="1473602"/>
            <a:ext cx="6317672" cy="3649259"/>
          </a:xfrm>
          <a:prstGeom prst="rect">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3" name="Rectangle 12">
            <a:extLst>
              <a:ext uri="{FF2B5EF4-FFF2-40B4-BE49-F238E27FC236}">
                <a16:creationId xmlns:a16="http://schemas.microsoft.com/office/drawing/2014/main" id="{96140A24-3E66-B44B-BA54-4EA92CC61CAD}"/>
              </a:ext>
            </a:extLst>
          </p:cNvPr>
          <p:cNvSpPr/>
          <p:nvPr userDrawn="1"/>
        </p:nvSpPr>
        <p:spPr>
          <a:xfrm>
            <a:off x="5303520" y="1475213"/>
            <a:ext cx="6331580" cy="364845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4" name="Triangle 13">
            <a:extLst>
              <a:ext uri="{FF2B5EF4-FFF2-40B4-BE49-F238E27FC236}">
                <a16:creationId xmlns:a16="http://schemas.microsoft.com/office/drawing/2014/main" id="{24C26140-C33E-A345-842C-54B81BD3B2DC}"/>
              </a:ext>
            </a:extLst>
          </p:cNvPr>
          <p:cNvSpPr/>
          <p:nvPr userDrawn="1"/>
        </p:nvSpPr>
        <p:spPr>
          <a:xfrm rot="5400000">
            <a:off x="4465882" y="3690312"/>
            <a:ext cx="895894" cy="772323"/>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5" name="Triangle 14">
            <a:extLst>
              <a:ext uri="{FF2B5EF4-FFF2-40B4-BE49-F238E27FC236}">
                <a16:creationId xmlns:a16="http://schemas.microsoft.com/office/drawing/2014/main" id="{85F4C238-017F-6243-B856-AB32E184C651}"/>
              </a:ext>
            </a:extLst>
          </p:cNvPr>
          <p:cNvSpPr/>
          <p:nvPr userDrawn="1"/>
        </p:nvSpPr>
        <p:spPr>
          <a:xfrm rot="5400000">
            <a:off x="503864" y="1885993"/>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6" name="Triangle 15">
            <a:extLst>
              <a:ext uri="{FF2B5EF4-FFF2-40B4-BE49-F238E27FC236}">
                <a16:creationId xmlns:a16="http://schemas.microsoft.com/office/drawing/2014/main" id="{E92E340F-1A7F-F744-9097-9490FB6101ED}"/>
              </a:ext>
            </a:extLst>
          </p:cNvPr>
          <p:cNvSpPr/>
          <p:nvPr userDrawn="1"/>
        </p:nvSpPr>
        <p:spPr>
          <a:xfrm rot="5400000">
            <a:off x="4394234" y="4594090"/>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7" name="Title 1">
            <a:extLst>
              <a:ext uri="{FF2B5EF4-FFF2-40B4-BE49-F238E27FC236}">
                <a16:creationId xmlns:a16="http://schemas.microsoft.com/office/drawing/2014/main" id="{D8748A17-D152-234F-98BA-3C254D9F1A97}"/>
              </a:ext>
            </a:extLst>
          </p:cNvPr>
          <p:cNvSpPr>
            <a:spLocks noGrp="1"/>
          </p:cNvSpPr>
          <p:nvPr>
            <p:ph type="title" hasCustomPrompt="1"/>
          </p:nvPr>
        </p:nvSpPr>
        <p:spPr>
          <a:xfrm>
            <a:off x="838200" y="2578492"/>
            <a:ext cx="4340629" cy="626468"/>
          </a:xfrm>
          <a:prstGeom prst="rect">
            <a:avLst/>
          </a:prstGeom>
        </p:spPr>
        <p:txBody>
          <a:bodyPr>
            <a:normAutofit/>
          </a:bodyPr>
          <a:lstStyle>
            <a:lvl1pPr>
              <a:defRPr sz="2800">
                <a:solidFill>
                  <a:schemeClr val="bg1"/>
                </a:solidFill>
                <a:latin typeface="Gotham Book" panose="02000604040000020004" pitchFamily="2" charset="0"/>
              </a:defRPr>
            </a:lvl1pPr>
          </a:lstStyle>
          <a:p>
            <a:r>
              <a:rPr lang="en-US" dirty="0"/>
              <a:t>Section divider title</a:t>
            </a:r>
          </a:p>
        </p:txBody>
      </p:sp>
      <p:cxnSp>
        <p:nvCxnSpPr>
          <p:cNvPr id="18" name="Straight Connector 17">
            <a:extLst>
              <a:ext uri="{FF2B5EF4-FFF2-40B4-BE49-F238E27FC236}">
                <a16:creationId xmlns:a16="http://schemas.microsoft.com/office/drawing/2014/main" id="{A43F2796-E130-B445-A056-A6EDC6FF06AF}"/>
              </a:ext>
            </a:extLst>
          </p:cNvPr>
          <p:cNvCxnSpPr>
            <a:cxnSpLocks/>
          </p:cNvCxnSpPr>
          <p:nvPr userDrawn="1"/>
        </p:nvCxnSpPr>
        <p:spPr>
          <a:xfrm>
            <a:off x="926111" y="3071066"/>
            <a:ext cx="3920209"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20">
            <a:extLst>
              <a:ext uri="{FF2B5EF4-FFF2-40B4-BE49-F238E27FC236}">
                <a16:creationId xmlns:a16="http://schemas.microsoft.com/office/drawing/2014/main" id="{157A5BBE-0B63-FD41-BD90-CEB1B5698E26}"/>
              </a:ext>
            </a:extLst>
          </p:cNvPr>
          <p:cNvSpPr>
            <a:spLocks noGrp="1"/>
          </p:cNvSpPr>
          <p:nvPr>
            <p:ph sz="quarter" idx="14"/>
          </p:nvPr>
        </p:nvSpPr>
        <p:spPr>
          <a:xfrm>
            <a:off x="5300663" y="1474408"/>
            <a:ext cx="6331580" cy="3648455"/>
          </a:xfrm>
          <a:prstGeom prst="rect">
            <a:avLst/>
          </a:prstGeom>
        </p:spPr>
        <p:txBody>
          <a:bodyPr/>
          <a:lstStyle>
            <a:lvl1pPr marL="0" indent="0">
              <a:buNone/>
              <a:defRPr>
                <a:solidFill>
                  <a:schemeClr val="bg1"/>
                </a:solidFill>
              </a:defRPr>
            </a:lvl1pPr>
          </a:lstStyle>
          <a:p>
            <a:pPr lvl="0"/>
            <a:endParaRPr lang="en-US" dirty="0"/>
          </a:p>
        </p:txBody>
      </p:sp>
      <p:sp>
        <p:nvSpPr>
          <p:cNvPr id="20" name="Subtitle 2">
            <a:extLst>
              <a:ext uri="{FF2B5EF4-FFF2-40B4-BE49-F238E27FC236}">
                <a16:creationId xmlns:a16="http://schemas.microsoft.com/office/drawing/2014/main" id="{235ED214-E9E8-EC45-86B6-C85B6CD4B065}"/>
              </a:ext>
            </a:extLst>
          </p:cNvPr>
          <p:cNvSpPr>
            <a:spLocks noGrp="1"/>
          </p:cNvSpPr>
          <p:nvPr>
            <p:ph type="subTitle" idx="1" hasCustomPrompt="1"/>
          </p:nvPr>
        </p:nvSpPr>
        <p:spPr>
          <a:xfrm>
            <a:off x="838200" y="3210588"/>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cxnSp>
        <p:nvCxnSpPr>
          <p:cNvPr id="12" name="Straight Connector 11">
            <a:extLst>
              <a:ext uri="{FF2B5EF4-FFF2-40B4-BE49-F238E27FC236}">
                <a16:creationId xmlns:a16="http://schemas.microsoft.com/office/drawing/2014/main" id="{8D167B4C-4A9F-E14B-A522-1B8229220B0A}"/>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45C88C-2B39-BA40-91A3-A3F42766643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2D92169-0454-F84B-9CD2-3FB887FC3BF5}"/>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5" name="Triangle 24">
            <a:extLst>
              <a:ext uri="{FF2B5EF4-FFF2-40B4-BE49-F238E27FC236}">
                <a16:creationId xmlns:a16="http://schemas.microsoft.com/office/drawing/2014/main" id="{2D6E5414-9CFE-924A-B5E8-0AD6074426E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6" name="Triangle 25">
            <a:extLst>
              <a:ext uri="{FF2B5EF4-FFF2-40B4-BE49-F238E27FC236}">
                <a16:creationId xmlns:a16="http://schemas.microsoft.com/office/drawing/2014/main" id="{95C1491C-372E-4E46-9DA2-767559F39FA2}"/>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28" name="Slide Number Placeholder 5">
            <a:extLst>
              <a:ext uri="{FF2B5EF4-FFF2-40B4-BE49-F238E27FC236}">
                <a16:creationId xmlns:a16="http://schemas.microsoft.com/office/drawing/2014/main" id="{0CA56D5F-8B58-F344-8642-1DADCAC6B142}"/>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3" name="Graphic 22">
            <a:extLst>
              <a:ext uri="{FF2B5EF4-FFF2-40B4-BE49-F238E27FC236}">
                <a16:creationId xmlns:a16="http://schemas.microsoft.com/office/drawing/2014/main" id="{E72B5A5E-A5EE-7E4B-AF12-0ABC1FDD9BE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0" name="Rectangle 29">
            <a:extLst>
              <a:ext uri="{FF2B5EF4-FFF2-40B4-BE49-F238E27FC236}">
                <a16:creationId xmlns:a16="http://schemas.microsoft.com/office/drawing/2014/main" id="{9004A886-CAE2-814B-8375-0A33166DF6CD}"/>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7" name="Picture 26">
            <a:extLst>
              <a:ext uri="{FF2B5EF4-FFF2-40B4-BE49-F238E27FC236}">
                <a16:creationId xmlns:a16="http://schemas.microsoft.com/office/drawing/2014/main" id="{02CBF990-CFB5-CE42-A674-D85F0AB31499}"/>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15940886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divider - Image2">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E364C0-2D18-2E47-B7DE-6969321D161F}"/>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1" name="Rectangle 20">
            <a:extLst>
              <a:ext uri="{FF2B5EF4-FFF2-40B4-BE49-F238E27FC236}">
                <a16:creationId xmlns:a16="http://schemas.microsoft.com/office/drawing/2014/main" id="{1563D1E8-1E67-8344-8B19-AA0E0477427D}"/>
              </a:ext>
            </a:extLst>
          </p:cNvPr>
          <p:cNvSpPr/>
          <p:nvPr userDrawn="1"/>
        </p:nvSpPr>
        <p:spPr>
          <a:xfrm>
            <a:off x="5874327" y="1547483"/>
            <a:ext cx="6317672" cy="3648440"/>
          </a:xfrm>
          <a:prstGeom prst="rect">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4" name="Triangle 13">
            <a:extLst>
              <a:ext uri="{FF2B5EF4-FFF2-40B4-BE49-F238E27FC236}">
                <a16:creationId xmlns:a16="http://schemas.microsoft.com/office/drawing/2014/main" id="{24C26140-C33E-A345-842C-54B81BD3B2DC}"/>
              </a:ext>
            </a:extLst>
          </p:cNvPr>
          <p:cNvSpPr/>
          <p:nvPr userDrawn="1"/>
        </p:nvSpPr>
        <p:spPr>
          <a:xfrm rot="5400000">
            <a:off x="11354363" y="3762595"/>
            <a:ext cx="895894" cy="772323"/>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5" name="Triangle 14">
            <a:extLst>
              <a:ext uri="{FF2B5EF4-FFF2-40B4-BE49-F238E27FC236}">
                <a16:creationId xmlns:a16="http://schemas.microsoft.com/office/drawing/2014/main" id="{85F4C238-017F-6243-B856-AB32E184C651}"/>
              </a:ext>
            </a:extLst>
          </p:cNvPr>
          <p:cNvSpPr/>
          <p:nvPr userDrawn="1"/>
        </p:nvSpPr>
        <p:spPr>
          <a:xfrm rot="5400000">
            <a:off x="6170752" y="1732250"/>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6" name="Triangle 15">
            <a:extLst>
              <a:ext uri="{FF2B5EF4-FFF2-40B4-BE49-F238E27FC236}">
                <a16:creationId xmlns:a16="http://schemas.microsoft.com/office/drawing/2014/main" id="{E92E340F-1A7F-F744-9097-9490FB6101ED}"/>
              </a:ext>
            </a:extLst>
          </p:cNvPr>
          <p:cNvSpPr/>
          <p:nvPr userDrawn="1"/>
        </p:nvSpPr>
        <p:spPr>
          <a:xfrm rot="5400000">
            <a:off x="11282715" y="4666373"/>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0" name="Rectangle 19">
            <a:extLst>
              <a:ext uri="{FF2B5EF4-FFF2-40B4-BE49-F238E27FC236}">
                <a16:creationId xmlns:a16="http://schemas.microsoft.com/office/drawing/2014/main" id="{AF9DFC50-B04B-8346-9525-CFDE3F9B8CDC}"/>
              </a:ext>
            </a:extLst>
          </p:cNvPr>
          <p:cNvSpPr/>
          <p:nvPr userDrawn="1"/>
        </p:nvSpPr>
        <p:spPr>
          <a:xfrm>
            <a:off x="448056" y="448057"/>
            <a:ext cx="5639039" cy="5550408"/>
          </a:xfrm>
          <a:prstGeom prst="rect">
            <a:avLst/>
          </a:prstGeom>
          <a:solidFill>
            <a:schemeClr val="bg1"/>
          </a:solidFill>
          <a:ln>
            <a:noFill/>
          </a:ln>
          <a:effectLst>
            <a:outerShdw blurRad="2286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i="0" dirty="0">
              <a:latin typeface="Gotham Book" panose="02000604040000020004" pitchFamily="2" charset="0"/>
            </a:endParaRPr>
          </a:p>
        </p:txBody>
      </p:sp>
      <p:sp>
        <p:nvSpPr>
          <p:cNvPr id="17" name="Title 1">
            <a:extLst>
              <a:ext uri="{FF2B5EF4-FFF2-40B4-BE49-F238E27FC236}">
                <a16:creationId xmlns:a16="http://schemas.microsoft.com/office/drawing/2014/main" id="{D8748A17-D152-234F-98BA-3C254D9F1A97}"/>
              </a:ext>
            </a:extLst>
          </p:cNvPr>
          <p:cNvSpPr>
            <a:spLocks noGrp="1"/>
          </p:cNvSpPr>
          <p:nvPr>
            <p:ph type="title" hasCustomPrompt="1"/>
          </p:nvPr>
        </p:nvSpPr>
        <p:spPr>
          <a:xfrm>
            <a:off x="6774296" y="2109674"/>
            <a:ext cx="4340629" cy="626468"/>
          </a:xfrm>
          <a:prstGeom prst="rect">
            <a:avLst/>
          </a:prstGeom>
        </p:spPr>
        <p:txBody>
          <a:bodyPr>
            <a:normAutofit/>
          </a:bodyPr>
          <a:lstStyle>
            <a:lvl1pPr>
              <a:defRPr sz="2800">
                <a:solidFill>
                  <a:schemeClr val="bg1"/>
                </a:solidFill>
                <a:latin typeface="Gotham Book" panose="02000604040000020004" pitchFamily="2" charset="0"/>
              </a:defRPr>
            </a:lvl1pPr>
          </a:lstStyle>
          <a:p>
            <a:r>
              <a:rPr lang="en-US" dirty="0"/>
              <a:t>Section divider title</a:t>
            </a:r>
          </a:p>
        </p:txBody>
      </p:sp>
      <p:cxnSp>
        <p:nvCxnSpPr>
          <p:cNvPr id="18" name="Straight Connector 17">
            <a:extLst>
              <a:ext uri="{FF2B5EF4-FFF2-40B4-BE49-F238E27FC236}">
                <a16:creationId xmlns:a16="http://schemas.microsoft.com/office/drawing/2014/main" id="{A43F2796-E130-B445-A056-A6EDC6FF06AF}"/>
              </a:ext>
            </a:extLst>
          </p:cNvPr>
          <p:cNvCxnSpPr>
            <a:cxnSpLocks/>
          </p:cNvCxnSpPr>
          <p:nvPr userDrawn="1"/>
        </p:nvCxnSpPr>
        <p:spPr>
          <a:xfrm>
            <a:off x="6865540" y="2650387"/>
            <a:ext cx="3920209"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25">
            <a:extLst>
              <a:ext uri="{FF2B5EF4-FFF2-40B4-BE49-F238E27FC236}">
                <a16:creationId xmlns:a16="http://schemas.microsoft.com/office/drawing/2014/main" id="{93EC54E2-5741-7240-A46B-00415BA5F48A}"/>
              </a:ext>
            </a:extLst>
          </p:cNvPr>
          <p:cNvSpPr>
            <a:spLocks noGrp="1"/>
          </p:cNvSpPr>
          <p:nvPr>
            <p:ph type="pic" sz="quarter" idx="14" hasCustomPrompt="1"/>
          </p:nvPr>
        </p:nvSpPr>
        <p:spPr>
          <a:xfrm>
            <a:off x="444529" y="448057"/>
            <a:ext cx="5637765" cy="5544610"/>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Picture / Illustration</a:t>
            </a:r>
          </a:p>
        </p:txBody>
      </p:sp>
      <p:sp>
        <p:nvSpPr>
          <p:cNvPr id="23" name="Subtitle 2">
            <a:extLst>
              <a:ext uri="{FF2B5EF4-FFF2-40B4-BE49-F238E27FC236}">
                <a16:creationId xmlns:a16="http://schemas.microsoft.com/office/drawing/2014/main" id="{9702974D-16A8-9D4D-BE7F-7F6D588F3464}"/>
              </a:ext>
            </a:extLst>
          </p:cNvPr>
          <p:cNvSpPr>
            <a:spLocks noGrp="1"/>
          </p:cNvSpPr>
          <p:nvPr>
            <p:ph type="subTitle" idx="1" hasCustomPrompt="1"/>
          </p:nvPr>
        </p:nvSpPr>
        <p:spPr>
          <a:xfrm>
            <a:off x="6777629" y="2755009"/>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cxnSp>
        <p:nvCxnSpPr>
          <p:cNvPr id="30" name="Straight Connector 29">
            <a:extLst>
              <a:ext uri="{FF2B5EF4-FFF2-40B4-BE49-F238E27FC236}">
                <a16:creationId xmlns:a16="http://schemas.microsoft.com/office/drawing/2014/main" id="{0576A3DE-DDA8-E049-9E17-0CA73A5B22A2}"/>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778BEFD-F39E-184A-8024-88399AFE6445}"/>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5B837C9-DBAA-2044-B79C-7557A1147ADF}"/>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4" name="Triangle 33">
            <a:extLst>
              <a:ext uri="{FF2B5EF4-FFF2-40B4-BE49-F238E27FC236}">
                <a16:creationId xmlns:a16="http://schemas.microsoft.com/office/drawing/2014/main" id="{636E2A9B-9F79-434A-8A5A-B20F53479A8B}"/>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7" name="Slide Number Placeholder 5">
            <a:extLst>
              <a:ext uri="{FF2B5EF4-FFF2-40B4-BE49-F238E27FC236}">
                <a16:creationId xmlns:a16="http://schemas.microsoft.com/office/drawing/2014/main" id="{0D5868E8-2BB0-E14B-A12E-B36A81BAD62A}"/>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39" name="Triangle 38">
            <a:extLst>
              <a:ext uri="{FF2B5EF4-FFF2-40B4-BE49-F238E27FC236}">
                <a16:creationId xmlns:a16="http://schemas.microsoft.com/office/drawing/2014/main" id="{70474D31-690E-FA4F-9E78-06F5B54EF823}"/>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24" name="Graphic 23">
            <a:extLst>
              <a:ext uri="{FF2B5EF4-FFF2-40B4-BE49-F238E27FC236}">
                <a16:creationId xmlns:a16="http://schemas.microsoft.com/office/drawing/2014/main" id="{EEB726A5-09C0-6D4B-8AAD-7DD5173D5324}"/>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5" name="Rectangle 24">
            <a:extLst>
              <a:ext uri="{FF2B5EF4-FFF2-40B4-BE49-F238E27FC236}">
                <a16:creationId xmlns:a16="http://schemas.microsoft.com/office/drawing/2014/main" id="{05C98A65-6A97-A241-98F7-254492C7948B}"/>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6" name="Picture 25">
            <a:extLst>
              <a:ext uri="{FF2B5EF4-FFF2-40B4-BE49-F238E27FC236}">
                <a16:creationId xmlns:a16="http://schemas.microsoft.com/office/drawing/2014/main" id="{7C30E158-FA4B-2348-82BC-2BC4A59121E2}"/>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3884160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divider - Image3">
    <p:bg>
      <p:bgPr>
        <a:solidFill>
          <a:schemeClr val="accent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9941FF2-08B1-1F43-A3FB-B190D33DC889}"/>
              </a:ext>
            </a:extLst>
          </p:cNvPr>
          <p:cNvSpPr/>
          <p:nvPr userDrawn="1"/>
        </p:nvSpPr>
        <p:spPr>
          <a:xfrm>
            <a:off x="0" y="0"/>
            <a:ext cx="12191999" cy="6858000"/>
          </a:xfrm>
          <a:prstGeom prst="rect">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22" name="Picture 21">
            <a:extLst>
              <a:ext uri="{FF2B5EF4-FFF2-40B4-BE49-F238E27FC236}">
                <a16:creationId xmlns:a16="http://schemas.microsoft.com/office/drawing/2014/main" id="{15AD0B39-791F-5D40-968B-1A07FD0EA93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963" t="5730" b="35128"/>
          <a:stretch/>
        </p:blipFill>
        <p:spPr>
          <a:xfrm>
            <a:off x="0" y="0"/>
            <a:ext cx="9043416" cy="6858000"/>
          </a:xfrm>
          <a:prstGeom prst="rect">
            <a:avLst/>
          </a:prstGeom>
        </p:spPr>
      </p:pic>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1026607" y="3115766"/>
            <a:ext cx="4340629" cy="626468"/>
          </a:xfrm>
          <a:prstGeom prst="rect">
            <a:avLst/>
          </a:prstGeom>
        </p:spPr>
        <p:txBody>
          <a:bodyPr>
            <a:normAutofit/>
          </a:bodyPr>
          <a:lstStyle>
            <a:lvl1pPr>
              <a:defRPr sz="3200">
                <a:solidFill>
                  <a:srgbClr val="0066B3"/>
                </a:solidFill>
                <a:latin typeface="Gotham Book" panose="02000604040000020004" pitchFamily="2" charset="0"/>
              </a:defRPr>
            </a:lvl1pPr>
          </a:lstStyle>
          <a:p>
            <a:r>
              <a:rPr lang="en-US" dirty="0"/>
              <a:t>Section divider title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6477000" y="0"/>
            <a:ext cx="5715000" cy="6858000"/>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Picture / Illustration</a:t>
            </a:r>
          </a:p>
        </p:txBody>
      </p:sp>
      <p:sp>
        <p:nvSpPr>
          <p:cNvPr id="12" name="Subtitle 2">
            <a:extLst>
              <a:ext uri="{FF2B5EF4-FFF2-40B4-BE49-F238E27FC236}">
                <a16:creationId xmlns:a16="http://schemas.microsoft.com/office/drawing/2014/main" id="{E965957A-7243-E94F-9ABC-BB74693FB4D4}"/>
              </a:ext>
            </a:extLst>
          </p:cNvPr>
          <p:cNvSpPr>
            <a:spLocks noGrp="1"/>
          </p:cNvSpPr>
          <p:nvPr>
            <p:ph type="subTitle" idx="1" hasCustomPrompt="1"/>
          </p:nvPr>
        </p:nvSpPr>
        <p:spPr>
          <a:xfrm>
            <a:off x="1026607" y="3869241"/>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tx2"/>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29791070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divider - Image4">
    <p:bg>
      <p:bgPr>
        <a:solidFill>
          <a:schemeClr val="accent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9941FF2-08B1-1F43-A3FB-B190D33DC889}"/>
              </a:ext>
            </a:extLst>
          </p:cNvPr>
          <p:cNvSpPr/>
          <p:nvPr userDrawn="1"/>
        </p:nvSpPr>
        <p:spPr>
          <a:xfrm>
            <a:off x="0" y="0"/>
            <a:ext cx="12191999" cy="6858000"/>
          </a:xfrm>
          <a:prstGeom prst="rect">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22" name="Picture 21">
            <a:extLst>
              <a:ext uri="{FF2B5EF4-FFF2-40B4-BE49-F238E27FC236}">
                <a16:creationId xmlns:a16="http://schemas.microsoft.com/office/drawing/2014/main" id="{15AD0B39-791F-5D40-968B-1A07FD0EA93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963" t="5730" b="35128"/>
          <a:stretch/>
        </p:blipFill>
        <p:spPr>
          <a:xfrm>
            <a:off x="0" y="0"/>
            <a:ext cx="9043416" cy="6858000"/>
          </a:xfrm>
          <a:prstGeom prst="rect">
            <a:avLst/>
          </a:prstGeom>
        </p:spPr>
      </p:pic>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144513" y="1620981"/>
            <a:ext cx="4340629" cy="626468"/>
          </a:xfrm>
          <a:prstGeom prst="rect">
            <a:avLst/>
          </a:prstGeom>
        </p:spPr>
        <p:txBody>
          <a:bodyPr>
            <a:normAutofit/>
          </a:bodyPr>
          <a:lstStyle>
            <a:lvl1pPr>
              <a:defRPr sz="3200" b="0">
                <a:solidFill>
                  <a:schemeClr val="bg1"/>
                </a:solidFill>
                <a:latin typeface="Gotham Book" panose="02000604040000020004" pitchFamily="2" charset="0"/>
              </a:defRPr>
            </a:lvl1pPr>
          </a:lstStyle>
          <a:p>
            <a:r>
              <a:rPr lang="en-US" dirty="0"/>
              <a:t>Section divider title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898902" y="2619600"/>
            <a:ext cx="4596039" cy="3742234"/>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a:t>
            </a:r>
          </a:p>
        </p:txBody>
      </p:sp>
      <p:sp>
        <p:nvSpPr>
          <p:cNvPr id="12" name="Subtitle 2">
            <a:extLst>
              <a:ext uri="{FF2B5EF4-FFF2-40B4-BE49-F238E27FC236}">
                <a16:creationId xmlns:a16="http://schemas.microsoft.com/office/drawing/2014/main" id="{E598EFB7-47B8-6A40-B5D8-6EB8D60EDA60}"/>
              </a:ext>
            </a:extLst>
          </p:cNvPr>
          <p:cNvSpPr>
            <a:spLocks noGrp="1"/>
          </p:cNvSpPr>
          <p:nvPr>
            <p:ph type="subTitle" idx="1" hasCustomPrompt="1"/>
          </p:nvPr>
        </p:nvSpPr>
        <p:spPr>
          <a:xfrm>
            <a:off x="7153391" y="2399488"/>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38063795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divider - Image5">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F1E3E9-5F9B-3549-BED3-AB7AD66175B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2" name="Rectangle 11">
            <a:extLst>
              <a:ext uri="{FF2B5EF4-FFF2-40B4-BE49-F238E27FC236}">
                <a16:creationId xmlns:a16="http://schemas.microsoft.com/office/drawing/2014/main" id="{DEA4701F-9E17-1149-AD16-ECE4A9CCC041}"/>
              </a:ext>
            </a:extLst>
          </p:cNvPr>
          <p:cNvSpPr/>
          <p:nvPr userDrawn="1"/>
        </p:nvSpPr>
        <p:spPr>
          <a:xfrm>
            <a:off x="5661125" y="-1"/>
            <a:ext cx="6530874" cy="6858001"/>
          </a:xfrm>
          <a:prstGeom prst="rect">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3" name="Rectangle 12">
            <a:extLst>
              <a:ext uri="{FF2B5EF4-FFF2-40B4-BE49-F238E27FC236}">
                <a16:creationId xmlns:a16="http://schemas.microsoft.com/office/drawing/2014/main" id="{BDEED9AE-C541-784E-B48D-B3A9BA3EBE9C}"/>
              </a:ext>
            </a:extLst>
          </p:cNvPr>
          <p:cNvSpPr/>
          <p:nvPr userDrawn="1"/>
        </p:nvSpPr>
        <p:spPr>
          <a:xfrm>
            <a:off x="448056" y="448056"/>
            <a:ext cx="5639039" cy="5687537"/>
          </a:xfrm>
          <a:prstGeom prst="rect">
            <a:avLst/>
          </a:prstGeom>
          <a:solidFill>
            <a:schemeClr val="bg1"/>
          </a:solidFill>
          <a:ln>
            <a:noFill/>
          </a:ln>
          <a:effectLst>
            <a:outerShdw blurRad="2286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i="0" dirty="0">
              <a:latin typeface="Gotham Book" panose="02000604040000020004" pitchFamily="2" charset="0"/>
            </a:endParaRPr>
          </a:p>
        </p:txBody>
      </p:sp>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162354" y="1773019"/>
            <a:ext cx="4340629" cy="626468"/>
          </a:xfrm>
          <a:prstGeom prst="rect">
            <a:avLst/>
          </a:prstGeom>
        </p:spPr>
        <p:txBody>
          <a:bodyPr>
            <a:normAutofit/>
          </a:bodyPr>
          <a:lstStyle>
            <a:lvl1pPr>
              <a:defRPr sz="3200">
                <a:solidFill>
                  <a:schemeClr val="bg1"/>
                </a:solidFill>
                <a:latin typeface="Gotham Book" panose="02000604040000020004" pitchFamily="2" charset="0"/>
              </a:defRPr>
            </a:lvl1pPr>
          </a:lstStyle>
          <a:p>
            <a:r>
              <a:rPr lang="en-US" dirty="0"/>
              <a:t>Section divider title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448055" y="456219"/>
            <a:ext cx="5639039" cy="5679347"/>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 / Image</a:t>
            </a:r>
          </a:p>
        </p:txBody>
      </p:sp>
      <p:sp>
        <p:nvSpPr>
          <p:cNvPr id="8" name="Subtitle 2">
            <a:extLst>
              <a:ext uri="{FF2B5EF4-FFF2-40B4-BE49-F238E27FC236}">
                <a16:creationId xmlns:a16="http://schemas.microsoft.com/office/drawing/2014/main" id="{469E3F73-E369-AF45-88FB-F2B02A685680}"/>
              </a:ext>
            </a:extLst>
          </p:cNvPr>
          <p:cNvSpPr>
            <a:spLocks noGrp="1"/>
          </p:cNvSpPr>
          <p:nvPr>
            <p:ph type="subTitle" idx="1" hasCustomPrompt="1"/>
          </p:nvPr>
        </p:nvSpPr>
        <p:spPr>
          <a:xfrm>
            <a:off x="7153391" y="2399488"/>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rgbClr val="4B4B4B"/>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35196176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divider - Image6">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F1E3E9-5F9B-3549-BED3-AB7AD66175B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22084" y="-1"/>
            <a:ext cx="6405347" cy="6857999"/>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 / Image</a:t>
            </a:r>
          </a:p>
        </p:txBody>
      </p:sp>
      <p:sp>
        <p:nvSpPr>
          <p:cNvPr id="7" name="Rectangle 6">
            <a:extLst>
              <a:ext uri="{FF2B5EF4-FFF2-40B4-BE49-F238E27FC236}">
                <a16:creationId xmlns:a16="http://schemas.microsoft.com/office/drawing/2014/main" id="{AEFBDD1B-F979-C84C-AB68-C73F563C98B4}"/>
              </a:ext>
            </a:extLst>
          </p:cNvPr>
          <p:cNvSpPr/>
          <p:nvPr userDrawn="1"/>
        </p:nvSpPr>
        <p:spPr>
          <a:xfrm>
            <a:off x="6449513" y="-1"/>
            <a:ext cx="5742485" cy="6858001"/>
          </a:xfrm>
          <a:prstGeom prst="rect">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159405" y="1773019"/>
            <a:ext cx="4340629" cy="626468"/>
          </a:xfrm>
          <a:prstGeom prst="rect">
            <a:avLst/>
          </a:prstGeom>
        </p:spPr>
        <p:txBody>
          <a:bodyPr>
            <a:normAutofit/>
          </a:bodyPr>
          <a:lstStyle>
            <a:lvl1pPr>
              <a:defRPr sz="3200">
                <a:solidFill>
                  <a:schemeClr val="bg1"/>
                </a:solidFill>
                <a:latin typeface="Gotham Book" panose="02000604040000020004" pitchFamily="2" charset="0"/>
              </a:defRPr>
            </a:lvl1pPr>
          </a:lstStyle>
          <a:p>
            <a:r>
              <a:rPr lang="en-US" dirty="0"/>
              <a:t>Section divider title</a:t>
            </a:r>
          </a:p>
        </p:txBody>
      </p:sp>
      <p:sp>
        <p:nvSpPr>
          <p:cNvPr id="10" name="Subtitle 2">
            <a:extLst>
              <a:ext uri="{FF2B5EF4-FFF2-40B4-BE49-F238E27FC236}">
                <a16:creationId xmlns:a16="http://schemas.microsoft.com/office/drawing/2014/main" id="{5DE2DFAB-270E-DC47-91E4-CB8BA52968F2}"/>
              </a:ext>
            </a:extLst>
          </p:cNvPr>
          <p:cNvSpPr>
            <a:spLocks noGrp="1"/>
          </p:cNvSpPr>
          <p:nvPr>
            <p:ph type="subTitle" idx="1" hasCustomPrompt="1"/>
          </p:nvPr>
        </p:nvSpPr>
        <p:spPr>
          <a:xfrm>
            <a:off x="7153391" y="2399488"/>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7213525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ptop screen">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F1E3E9-5F9B-3549-BED3-AB7AD66175B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2" name="Rectangle 11">
            <a:extLst>
              <a:ext uri="{FF2B5EF4-FFF2-40B4-BE49-F238E27FC236}">
                <a16:creationId xmlns:a16="http://schemas.microsoft.com/office/drawing/2014/main" id="{359C3C7C-A876-D14B-8860-254295FF2B0A}"/>
              </a:ext>
            </a:extLst>
          </p:cNvPr>
          <p:cNvSpPr/>
          <p:nvPr userDrawn="1"/>
        </p:nvSpPr>
        <p:spPr>
          <a:xfrm>
            <a:off x="-2" y="1"/>
            <a:ext cx="4507993" cy="6857998"/>
          </a:xfrm>
          <a:prstGeom prst="rect">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9" name="Picture 8">
            <a:extLst>
              <a:ext uri="{FF2B5EF4-FFF2-40B4-BE49-F238E27FC236}">
                <a16:creationId xmlns:a16="http://schemas.microsoft.com/office/drawing/2014/main" id="{1F99DE48-9044-D64A-861E-5735E1D543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44168" y="2120308"/>
            <a:ext cx="3937314" cy="3389970"/>
          </a:xfrm>
          <a:prstGeom prst="rect">
            <a:avLst/>
          </a:prstGeom>
        </p:spPr>
      </p:pic>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1269351" y="428093"/>
            <a:ext cx="3096767" cy="1359143"/>
          </a:xfrm>
          <a:prstGeom prst="rect">
            <a:avLst/>
          </a:prstGeom>
        </p:spPr>
        <p:txBody>
          <a:bodyPr>
            <a:normAutofit/>
          </a:bodyPr>
          <a:lstStyle>
            <a:lvl1pPr>
              <a:defRPr sz="3200">
                <a:solidFill>
                  <a:schemeClr val="bg1"/>
                </a:solidFill>
                <a:latin typeface="Gotham Book" panose="02000604040000020004" pitchFamily="2" charset="0"/>
              </a:defRPr>
            </a:lvl1pPr>
          </a:lstStyle>
          <a:p>
            <a:r>
              <a:rPr lang="en-US" dirty="0"/>
              <a:t>Section divider title</a:t>
            </a:r>
            <a:br>
              <a:rPr lang="en-US" dirty="0"/>
            </a:br>
            <a:r>
              <a:rPr lang="en-US" dirty="0"/>
              <a:t>goes here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1552074" y="2358940"/>
            <a:ext cx="3507607" cy="2076702"/>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 / Image</a:t>
            </a:r>
          </a:p>
        </p:txBody>
      </p:sp>
      <p:pic>
        <p:nvPicPr>
          <p:cNvPr id="7" name="Picture 6">
            <a:extLst>
              <a:ext uri="{FF2B5EF4-FFF2-40B4-BE49-F238E27FC236}">
                <a16:creationId xmlns:a16="http://schemas.microsoft.com/office/drawing/2014/main" id="{0E255425-DD54-4342-8846-EB02AB691D32}"/>
              </a:ext>
            </a:extLst>
          </p:cNvPr>
          <p:cNvPicPr>
            <a:picLocks noChangeAspect="1"/>
          </p:cNvPicPr>
          <p:nvPr userDrawn="1"/>
        </p:nvPicPr>
        <p:blipFill>
          <a:blip r:embed="rId3"/>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4633711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placeholder 2">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F1E3E9-5F9B-3549-BED3-AB7AD66175B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3" name="Rectangle 12">
            <a:extLst>
              <a:ext uri="{FF2B5EF4-FFF2-40B4-BE49-F238E27FC236}">
                <a16:creationId xmlns:a16="http://schemas.microsoft.com/office/drawing/2014/main" id="{30DB4BEF-07EE-9347-BD06-EE9AA2F2588F}"/>
              </a:ext>
            </a:extLst>
          </p:cNvPr>
          <p:cNvSpPr/>
          <p:nvPr userDrawn="1"/>
        </p:nvSpPr>
        <p:spPr>
          <a:xfrm rot="10800000">
            <a:off x="7684007" y="-2"/>
            <a:ext cx="4507992" cy="6432774"/>
          </a:xfrm>
          <a:prstGeom prst="rect">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7684005" y="-1"/>
            <a:ext cx="4507992" cy="6417472"/>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 / Image</a:t>
            </a:r>
          </a:p>
        </p:txBody>
      </p:sp>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873527" y="275225"/>
            <a:ext cx="3096767" cy="1359143"/>
          </a:xfrm>
          <a:prstGeom prst="rect">
            <a:avLst/>
          </a:prstGeom>
        </p:spPr>
        <p:txBody>
          <a:bodyPr>
            <a:normAutofit/>
          </a:bodyPr>
          <a:lstStyle>
            <a:lvl1pPr algn="r">
              <a:defRPr sz="3200">
                <a:solidFill>
                  <a:schemeClr val="bg1"/>
                </a:solidFill>
                <a:latin typeface="Gotham Book" panose="02000604040000020004" pitchFamily="2" charset="0"/>
              </a:defRPr>
            </a:lvl1pPr>
          </a:lstStyle>
          <a:p>
            <a:r>
              <a:rPr lang="en-US" dirty="0"/>
              <a:t>Section divider title</a:t>
            </a:r>
          </a:p>
        </p:txBody>
      </p:sp>
      <p:cxnSp>
        <p:nvCxnSpPr>
          <p:cNvPr id="7" name="Straight Connector 6">
            <a:extLst>
              <a:ext uri="{FF2B5EF4-FFF2-40B4-BE49-F238E27FC236}">
                <a16:creationId xmlns:a16="http://schemas.microsoft.com/office/drawing/2014/main" id="{9B53DFEB-BAA8-1245-988F-32C5F642BBBD}"/>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1B9644B-E41B-CA4A-BB4C-2F022576A64F}"/>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F8D3392-93CA-FD4F-8901-4AAAEBF09272}"/>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1" name="Triangle 10">
            <a:extLst>
              <a:ext uri="{FF2B5EF4-FFF2-40B4-BE49-F238E27FC236}">
                <a16:creationId xmlns:a16="http://schemas.microsoft.com/office/drawing/2014/main" id="{72A8FC4A-83F2-0E4F-A492-0D64F142C2EC}"/>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7" name="Slide Number Placeholder 5">
            <a:extLst>
              <a:ext uri="{FF2B5EF4-FFF2-40B4-BE49-F238E27FC236}">
                <a16:creationId xmlns:a16="http://schemas.microsoft.com/office/drawing/2014/main" id="{6D69F4E2-6627-9342-A78E-5D15F2371D05}"/>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19" name="Triangle 18">
            <a:extLst>
              <a:ext uri="{FF2B5EF4-FFF2-40B4-BE49-F238E27FC236}">
                <a16:creationId xmlns:a16="http://schemas.microsoft.com/office/drawing/2014/main" id="{9CEA4E69-5BE9-EC44-B7A1-1A786C86552C}"/>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15" name="Graphic 14">
            <a:extLst>
              <a:ext uri="{FF2B5EF4-FFF2-40B4-BE49-F238E27FC236}">
                <a16:creationId xmlns:a16="http://schemas.microsoft.com/office/drawing/2014/main" id="{4CF8B10E-FD1D-154B-8A6F-F2CBED1917F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2A09094D-5E21-4B4B-B053-34A53ACD21D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141600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 Image2">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90F20F6-BBF5-FC4D-A7A4-F4AF333764C0}"/>
              </a:ext>
            </a:extLst>
          </p:cNvPr>
          <p:cNvSpPr/>
          <p:nvPr userDrawn="1"/>
        </p:nvSpPr>
        <p:spPr>
          <a:xfrm>
            <a:off x="6090622" y="1567235"/>
            <a:ext cx="6097850" cy="3648441"/>
          </a:xfrm>
          <a:prstGeom prst="rect">
            <a:avLst/>
          </a:prstGeom>
          <a:gradFill>
            <a:gsLst>
              <a:gs pos="0">
                <a:srgbClr val="0477C3"/>
              </a:gs>
              <a:gs pos="99000">
                <a:srgbClr val="26B5F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4" name="Triangle 13">
            <a:extLst>
              <a:ext uri="{FF2B5EF4-FFF2-40B4-BE49-F238E27FC236}">
                <a16:creationId xmlns:a16="http://schemas.microsoft.com/office/drawing/2014/main" id="{24C26140-C33E-A345-842C-54B81BD3B2DC}"/>
              </a:ext>
            </a:extLst>
          </p:cNvPr>
          <p:cNvSpPr/>
          <p:nvPr userDrawn="1"/>
        </p:nvSpPr>
        <p:spPr>
          <a:xfrm rot="5400000">
            <a:off x="11354363" y="3762595"/>
            <a:ext cx="895894" cy="772323"/>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5" name="Triangle 14">
            <a:extLst>
              <a:ext uri="{FF2B5EF4-FFF2-40B4-BE49-F238E27FC236}">
                <a16:creationId xmlns:a16="http://schemas.microsoft.com/office/drawing/2014/main" id="{85F4C238-017F-6243-B856-AB32E184C651}"/>
              </a:ext>
            </a:extLst>
          </p:cNvPr>
          <p:cNvSpPr/>
          <p:nvPr userDrawn="1"/>
        </p:nvSpPr>
        <p:spPr>
          <a:xfrm rot="5400000">
            <a:off x="6170752" y="1732250"/>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6" name="Triangle 15">
            <a:extLst>
              <a:ext uri="{FF2B5EF4-FFF2-40B4-BE49-F238E27FC236}">
                <a16:creationId xmlns:a16="http://schemas.microsoft.com/office/drawing/2014/main" id="{E92E340F-1A7F-F744-9097-9490FB6101ED}"/>
              </a:ext>
            </a:extLst>
          </p:cNvPr>
          <p:cNvSpPr/>
          <p:nvPr userDrawn="1"/>
        </p:nvSpPr>
        <p:spPr>
          <a:xfrm rot="5400000">
            <a:off x="11282715" y="4666373"/>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0" name="Rectangle 19">
            <a:extLst>
              <a:ext uri="{FF2B5EF4-FFF2-40B4-BE49-F238E27FC236}">
                <a16:creationId xmlns:a16="http://schemas.microsoft.com/office/drawing/2014/main" id="{AF9DFC50-B04B-8346-9525-CFDE3F9B8CDC}"/>
              </a:ext>
            </a:extLst>
          </p:cNvPr>
          <p:cNvSpPr/>
          <p:nvPr userDrawn="1"/>
        </p:nvSpPr>
        <p:spPr>
          <a:xfrm>
            <a:off x="448056" y="448057"/>
            <a:ext cx="5639039" cy="5550408"/>
          </a:xfrm>
          <a:prstGeom prst="rect">
            <a:avLst/>
          </a:prstGeom>
          <a:solidFill>
            <a:schemeClr val="bg1"/>
          </a:solidFill>
          <a:ln>
            <a:noFill/>
          </a:ln>
          <a:effectLst>
            <a:outerShdw blurRad="2286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i="0" dirty="0">
              <a:latin typeface="Gotham Book" panose="02000604040000020004" pitchFamily="2" charset="0"/>
            </a:endParaRPr>
          </a:p>
        </p:txBody>
      </p:sp>
      <p:sp>
        <p:nvSpPr>
          <p:cNvPr id="17" name="Title 1">
            <a:extLst>
              <a:ext uri="{FF2B5EF4-FFF2-40B4-BE49-F238E27FC236}">
                <a16:creationId xmlns:a16="http://schemas.microsoft.com/office/drawing/2014/main" id="{D8748A17-D152-234F-98BA-3C254D9F1A97}"/>
              </a:ext>
            </a:extLst>
          </p:cNvPr>
          <p:cNvSpPr>
            <a:spLocks noGrp="1"/>
          </p:cNvSpPr>
          <p:nvPr>
            <p:ph type="title" hasCustomPrompt="1"/>
          </p:nvPr>
        </p:nvSpPr>
        <p:spPr>
          <a:xfrm>
            <a:off x="6777629" y="2193762"/>
            <a:ext cx="4340629" cy="574394"/>
          </a:xfrm>
          <a:prstGeom prst="rect">
            <a:avLst/>
          </a:prstGeom>
        </p:spPr>
        <p:txBody>
          <a:bodyPr>
            <a:normAutofit/>
          </a:bodyPr>
          <a:lstStyle>
            <a:lvl1pPr>
              <a:defRPr sz="2800">
                <a:solidFill>
                  <a:schemeClr val="bg1"/>
                </a:solidFill>
                <a:latin typeface="Gotham Book" panose="02000604040000020004" pitchFamily="2" charset="0"/>
              </a:defRPr>
            </a:lvl1pPr>
          </a:lstStyle>
          <a:p>
            <a:r>
              <a:rPr lang="en-US" dirty="0"/>
              <a:t>Section divider title</a:t>
            </a:r>
          </a:p>
        </p:txBody>
      </p:sp>
      <p:cxnSp>
        <p:nvCxnSpPr>
          <p:cNvPr id="18" name="Straight Connector 17">
            <a:extLst>
              <a:ext uri="{FF2B5EF4-FFF2-40B4-BE49-F238E27FC236}">
                <a16:creationId xmlns:a16="http://schemas.microsoft.com/office/drawing/2014/main" id="{A43F2796-E130-B445-A056-A6EDC6FF06AF}"/>
              </a:ext>
            </a:extLst>
          </p:cNvPr>
          <p:cNvCxnSpPr>
            <a:cxnSpLocks/>
          </p:cNvCxnSpPr>
          <p:nvPr userDrawn="1"/>
        </p:nvCxnSpPr>
        <p:spPr>
          <a:xfrm>
            <a:off x="6865540" y="2650387"/>
            <a:ext cx="3920209"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25">
            <a:extLst>
              <a:ext uri="{FF2B5EF4-FFF2-40B4-BE49-F238E27FC236}">
                <a16:creationId xmlns:a16="http://schemas.microsoft.com/office/drawing/2014/main" id="{93EC54E2-5741-7240-A46B-00415BA5F48A}"/>
              </a:ext>
            </a:extLst>
          </p:cNvPr>
          <p:cNvSpPr>
            <a:spLocks noGrp="1"/>
          </p:cNvSpPr>
          <p:nvPr>
            <p:ph type="pic" sz="quarter" idx="14" hasCustomPrompt="1"/>
          </p:nvPr>
        </p:nvSpPr>
        <p:spPr>
          <a:xfrm>
            <a:off x="444529" y="448057"/>
            <a:ext cx="5637765" cy="5544610"/>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Picture / Illustration</a:t>
            </a:r>
          </a:p>
        </p:txBody>
      </p:sp>
      <p:sp>
        <p:nvSpPr>
          <p:cNvPr id="21" name="Subtitle 2">
            <a:extLst>
              <a:ext uri="{FF2B5EF4-FFF2-40B4-BE49-F238E27FC236}">
                <a16:creationId xmlns:a16="http://schemas.microsoft.com/office/drawing/2014/main" id="{E915B6B5-7B04-E44D-9C3A-367DD2D40135}"/>
              </a:ext>
            </a:extLst>
          </p:cNvPr>
          <p:cNvSpPr>
            <a:spLocks noGrp="1"/>
          </p:cNvSpPr>
          <p:nvPr>
            <p:ph type="subTitle" idx="1" hasCustomPrompt="1"/>
          </p:nvPr>
        </p:nvSpPr>
        <p:spPr>
          <a:xfrm>
            <a:off x="6777629" y="2768156"/>
            <a:ext cx="4340629" cy="1655762"/>
          </a:xfrm>
          <a:prstGeom prst="rect">
            <a:avLst/>
          </a:prstGeom>
        </p:spPr>
        <p:txBody>
          <a:bodyPr>
            <a:normAutofit/>
          </a:bodyPr>
          <a:lstStyle>
            <a:lvl1pPr marL="0" indent="0" algn="l">
              <a:buNone/>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cxnSp>
        <p:nvCxnSpPr>
          <p:cNvPr id="25" name="Straight Connector 24">
            <a:extLst>
              <a:ext uri="{FF2B5EF4-FFF2-40B4-BE49-F238E27FC236}">
                <a16:creationId xmlns:a16="http://schemas.microsoft.com/office/drawing/2014/main" id="{476E0343-0EA5-C74B-B068-0844E15D9C52}"/>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CA5905-83C4-484B-B724-281AEB3BF3F6}"/>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CBACF0A9-78AB-D944-B92E-E366088AD251}"/>
              </a:ext>
            </a:extLst>
          </p:cNvPr>
          <p:cNvGrpSpPr/>
          <p:nvPr userDrawn="1"/>
        </p:nvGrpSpPr>
        <p:grpSpPr>
          <a:xfrm>
            <a:off x="0" y="5974464"/>
            <a:ext cx="901960" cy="883534"/>
            <a:chOff x="0" y="5974464"/>
            <a:chExt cx="901960" cy="883534"/>
          </a:xfrm>
        </p:grpSpPr>
        <p:sp>
          <p:nvSpPr>
            <p:cNvPr id="36" name="Rectangle 35">
              <a:extLst>
                <a:ext uri="{FF2B5EF4-FFF2-40B4-BE49-F238E27FC236}">
                  <a16:creationId xmlns:a16="http://schemas.microsoft.com/office/drawing/2014/main" id="{A23D5431-EB86-444A-A26E-09CCAD76980A}"/>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7" name="Triangle 36">
              <a:extLst>
                <a:ext uri="{FF2B5EF4-FFF2-40B4-BE49-F238E27FC236}">
                  <a16:creationId xmlns:a16="http://schemas.microsoft.com/office/drawing/2014/main" id="{C559B6E0-94FA-D841-81CD-4E143C6924C0}"/>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8" name="Triangle 37">
              <a:extLst>
                <a:ext uri="{FF2B5EF4-FFF2-40B4-BE49-F238E27FC236}">
                  <a16:creationId xmlns:a16="http://schemas.microsoft.com/office/drawing/2014/main" id="{85913AEB-7189-9340-8E47-877A66A56AF4}"/>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27" name="Slide Number Placeholder 5">
            <a:extLst>
              <a:ext uri="{FF2B5EF4-FFF2-40B4-BE49-F238E27FC236}">
                <a16:creationId xmlns:a16="http://schemas.microsoft.com/office/drawing/2014/main" id="{D1DFE3E1-5201-464F-8D5B-5D0F54B42313}"/>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4" name="Graphic 23">
            <a:extLst>
              <a:ext uri="{FF2B5EF4-FFF2-40B4-BE49-F238E27FC236}">
                <a16:creationId xmlns:a16="http://schemas.microsoft.com/office/drawing/2014/main" id="{20CBFD62-F5A6-E24B-B576-C19D61BC40B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6" name="Rectangle 25">
            <a:extLst>
              <a:ext uri="{FF2B5EF4-FFF2-40B4-BE49-F238E27FC236}">
                <a16:creationId xmlns:a16="http://schemas.microsoft.com/office/drawing/2014/main" id="{5E69F1CF-EB64-9D4C-9649-2498EC275784}"/>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8330059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ong 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30C34CD-B81B-E842-9C97-DB6AE203F8BC}"/>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1072908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Big title </a:t>
            </a:r>
            <a:r>
              <a:rPr lang="en-US" sz="2800" dirty="0">
                <a:solidFill>
                  <a:srgbClr val="5EC1EF"/>
                </a:solidFill>
                <a:latin typeface="Gotham Book" panose="02000604040000020004" pitchFamily="2" charset="0"/>
              </a:rPr>
              <a:t>Infographic</a:t>
            </a:r>
            <a:r>
              <a:rPr lang="en-US" sz="2800" dirty="0">
                <a:solidFill>
                  <a:srgbClr val="4B4B4B"/>
                </a:solidFill>
                <a:latin typeface="Gotham Book" panose="02000604040000020004" pitchFamily="2" charset="0"/>
              </a:rPr>
              <a:t> slide</a:t>
            </a:r>
          </a:p>
        </p:txBody>
      </p:sp>
      <p:cxnSp>
        <p:nvCxnSpPr>
          <p:cNvPr id="5" name="Straight Connector 4">
            <a:extLst>
              <a:ext uri="{FF2B5EF4-FFF2-40B4-BE49-F238E27FC236}">
                <a16:creationId xmlns:a16="http://schemas.microsoft.com/office/drawing/2014/main" id="{7E41EC6A-4859-6F4B-A35E-59B11DA06F9F}"/>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150099A-40D0-DD4E-A265-8BDBB7DDEA94}"/>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45BF1FC-15AA-464E-8D77-85503D9EC47E}"/>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9" name="Triangle 8">
            <a:extLst>
              <a:ext uri="{FF2B5EF4-FFF2-40B4-BE49-F238E27FC236}">
                <a16:creationId xmlns:a16="http://schemas.microsoft.com/office/drawing/2014/main" id="{9C8DF0F7-2E90-2041-B4E2-2446FF5BE5A3}"/>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5" name="Slide Number Placeholder 5">
            <a:extLst>
              <a:ext uri="{FF2B5EF4-FFF2-40B4-BE49-F238E27FC236}">
                <a16:creationId xmlns:a16="http://schemas.microsoft.com/office/drawing/2014/main" id="{900E5D1F-0DA0-8D4B-9152-7FD5DB73F085}"/>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17" name="Triangle 16">
            <a:extLst>
              <a:ext uri="{FF2B5EF4-FFF2-40B4-BE49-F238E27FC236}">
                <a16:creationId xmlns:a16="http://schemas.microsoft.com/office/drawing/2014/main" id="{81BCCA75-E5FE-3141-8D0E-C03167372479}"/>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18" name="Graphic 17">
            <a:extLst>
              <a:ext uri="{FF2B5EF4-FFF2-40B4-BE49-F238E27FC236}">
                <a16:creationId xmlns:a16="http://schemas.microsoft.com/office/drawing/2014/main" id="{42696302-993F-3148-B9A3-086B5AC17138}"/>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9" name="Rectangle 18">
            <a:extLst>
              <a:ext uri="{FF2B5EF4-FFF2-40B4-BE49-F238E27FC236}">
                <a16:creationId xmlns:a16="http://schemas.microsoft.com/office/drawing/2014/main" id="{1B888546-CE9D-E247-A035-6722BAD772E5}"/>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16" name="Picture 15">
            <a:extLst>
              <a:ext uri="{FF2B5EF4-FFF2-40B4-BE49-F238E27FC236}">
                <a16:creationId xmlns:a16="http://schemas.microsoft.com/office/drawing/2014/main" id="{ECCED21F-28B6-434C-8A18-37AA34169D54}"/>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21807976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mall 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30C34CD-B81B-E842-9C97-DB6AE203F8BC}"/>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1072908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Big title </a:t>
            </a:r>
            <a:r>
              <a:rPr lang="en-US" sz="2800" dirty="0">
                <a:solidFill>
                  <a:srgbClr val="5EC1EF"/>
                </a:solidFill>
                <a:latin typeface="Gotham Book" panose="02000604040000020004" pitchFamily="2" charset="0"/>
              </a:rPr>
              <a:t>Infographic</a:t>
            </a:r>
            <a:r>
              <a:rPr lang="en-US" sz="2800" dirty="0">
                <a:solidFill>
                  <a:srgbClr val="4B4B4B"/>
                </a:solidFill>
                <a:latin typeface="Gotham Book" panose="02000604040000020004" pitchFamily="2" charset="0"/>
              </a:rPr>
              <a:t> slide</a:t>
            </a:r>
          </a:p>
        </p:txBody>
      </p:sp>
      <p:cxnSp>
        <p:nvCxnSpPr>
          <p:cNvPr id="5" name="Straight Connector 4">
            <a:extLst>
              <a:ext uri="{FF2B5EF4-FFF2-40B4-BE49-F238E27FC236}">
                <a16:creationId xmlns:a16="http://schemas.microsoft.com/office/drawing/2014/main" id="{7E41EC6A-4859-6F4B-A35E-59B11DA06F9F}"/>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150099A-40D0-DD4E-A265-8BDBB7DDEA94}"/>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45BF1FC-15AA-464E-8D77-85503D9EC47E}"/>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9" name="Triangle 8">
            <a:extLst>
              <a:ext uri="{FF2B5EF4-FFF2-40B4-BE49-F238E27FC236}">
                <a16:creationId xmlns:a16="http://schemas.microsoft.com/office/drawing/2014/main" id="{9C8DF0F7-2E90-2041-B4E2-2446FF5BE5A3}"/>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5" name="Slide Number Placeholder 5">
            <a:extLst>
              <a:ext uri="{FF2B5EF4-FFF2-40B4-BE49-F238E27FC236}">
                <a16:creationId xmlns:a16="http://schemas.microsoft.com/office/drawing/2014/main" id="{900E5D1F-0DA0-8D4B-9152-7FD5DB73F085}"/>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17" name="Triangle 16">
            <a:extLst>
              <a:ext uri="{FF2B5EF4-FFF2-40B4-BE49-F238E27FC236}">
                <a16:creationId xmlns:a16="http://schemas.microsoft.com/office/drawing/2014/main" id="{81BCCA75-E5FE-3141-8D0E-C03167372479}"/>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18" name="Graphic 17">
            <a:extLst>
              <a:ext uri="{FF2B5EF4-FFF2-40B4-BE49-F238E27FC236}">
                <a16:creationId xmlns:a16="http://schemas.microsoft.com/office/drawing/2014/main" id="{42696302-993F-3148-B9A3-086B5AC17138}"/>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9" name="Rectangle 18">
            <a:extLst>
              <a:ext uri="{FF2B5EF4-FFF2-40B4-BE49-F238E27FC236}">
                <a16:creationId xmlns:a16="http://schemas.microsoft.com/office/drawing/2014/main" id="{1B888546-CE9D-E247-A035-6722BAD772E5}"/>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16" name="Picture 15">
            <a:extLst>
              <a:ext uri="{FF2B5EF4-FFF2-40B4-BE49-F238E27FC236}">
                <a16:creationId xmlns:a16="http://schemas.microsoft.com/office/drawing/2014/main" id="{ECCED21F-28B6-434C-8A18-37AA34169D54}"/>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28151515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 divider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86F4074-E28A-5346-8B17-6FBB7A5ED09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0" name="Picture Placeholder 2">
            <a:extLst>
              <a:ext uri="{FF2B5EF4-FFF2-40B4-BE49-F238E27FC236}">
                <a16:creationId xmlns:a16="http://schemas.microsoft.com/office/drawing/2014/main" id="{DE5B5DF4-7088-5F40-9AC1-B83090DEC12E}"/>
              </a:ext>
            </a:extLst>
          </p:cNvPr>
          <p:cNvSpPr>
            <a:spLocks noGrp="1"/>
          </p:cNvSpPr>
          <p:nvPr>
            <p:ph type="pic" sz="quarter" idx="38"/>
          </p:nvPr>
        </p:nvSpPr>
        <p:spPr>
          <a:xfrm>
            <a:off x="893117"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sp>
        <p:nvSpPr>
          <p:cNvPr id="3" name="Picture Placeholder 2">
            <a:extLst>
              <a:ext uri="{FF2B5EF4-FFF2-40B4-BE49-F238E27FC236}">
                <a16:creationId xmlns:a16="http://schemas.microsoft.com/office/drawing/2014/main" id="{99BDD43E-7E9D-CB4A-9DA7-DD82069D0216}"/>
              </a:ext>
            </a:extLst>
          </p:cNvPr>
          <p:cNvSpPr>
            <a:spLocks noGrp="1"/>
          </p:cNvSpPr>
          <p:nvPr>
            <p:ph type="pic" sz="quarter" idx="31"/>
          </p:nvPr>
        </p:nvSpPr>
        <p:spPr>
          <a:xfrm>
            <a:off x="4401630"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sp>
        <p:nvSpPr>
          <p:cNvPr id="36" name="Picture Placeholder 2">
            <a:extLst>
              <a:ext uri="{FF2B5EF4-FFF2-40B4-BE49-F238E27FC236}">
                <a16:creationId xmlns:a16="http://schemas.microsoft.com/office/drawing/2014/main" id="{5832F7C3-3426-FB41-A92A-30E8680737B5}"/>
              </a:ext>
            </a:extLst>
          </p:cNvPr>
          <p:cNvSpPr>
            <a:spLocks noGrp="1"/>
          </p:cNvSpPr>
          <p:nvPr>
            <p:ph type="pic" sz="quarter" idx="35"/>
          </p:nvPr>
        </p:nvSpPr>
        <p:spPr>
          <a:xfrm>
            <a:off x="7910143"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3749086"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Big title </a:t>
            </a:r>
            <a:r>
              <a:rPr lang="en-US" sz="2800" dirty="0">
                <a:solidFill>
                  <a:srgbClr val="5EC1EF"/>
                </a:solidFill>
                <a:latin typeface="Gotham Book" panose="02000604040000020004" pitchFamily="2" charset="0"/>
              </a:rPr>
              <a:t>Image</a:t>
            </a:r>
            <a:r>
              <a:rPr lang="en-US" sz="2800" dirty="0">
                <a:solidFill>
                  <a:srgbClr val="4B4B4B"/>
                </a:solidFill>
                <a:latin typeface="Gotham Book" panose="02000604040000020004" pitchFamily="2" charset="0"/>
              </a:rPr>
              <a:t> slide</a:t>
            </a:r>
          </a:p>
        </p:txBody>
      </p:sp>
      <p:sp>
        <p:nvSpPr>
          <p:cNvPr id="21" name="Morbi vestibulum at eros">
            <a:extLst>
              <a:ext uri="{FF2B5EF4-FFF2-40B4-BE49-F238E27FC236}">
                <a16:creationId xmlns:a16="http://schemas.microsoft.com/office/drawing/2014/main" id="{DF1A9A2E-22F6-D24D-B0AB-4E33522CB96C}"/>
              </a:ext>
            </a:extLst>
          </p:cNvPr>
          <p:cNvSpPr>
            <a:spLocks noGrp="1"/>
          </p:cNvSpPr>
          <p:nvPr>
            <p:ph type="body" idx="20"/>
          </p:nvPr>
        </p:nvSpPr>
        <p:spPr>
          <a:xfrm>
            <a:off x="905013"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rPr dirty="0"/>
              <a:t>Morbi vestibulum at </a:t>
            </a:r>
            <a:r>
              <a:rPr dirty="0" err="1"/>
              <a:t>eros</a:t>
            </a:r>
            <a:endParaRPr dirty="0"/>
          </a:p>
        </p:txBody>
      </p:sp>
      <p:sp>
        <p:nvSpPr>
          <p:cNvPr id="34" name="Morbi vestibulum at eros">
            <a:extLst>
              <a:ext uri="{FF2B5EF4-FFF2-40B4-BE49-F238E27FC236}">
                <a16:creationId xmlns:a16="http://schemas.microsoft.com/office/drawing/2014/main" id="{39632727-9FE6-B840-8203-B63990840123}"/>
              </a:ext>
            </a:extLst>
          </p:cNvPr>
          <p:cNvSpPr>
            <a:spLocks noGrp="1"/>
          </p:cNvSpPr>
          <p:nvPr>
            <p:ph type="body" idx="33"/>
          </p:nvPr>
        </p:nvSpPr>
        <p:spPr>
          <a:xfrm>
            <a:off x="4451612"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rPr dirty="0"/>
              <a:t>Morbi vestibulum at </a:t>
            </a:r>
            <a:r>
              <a:rPr dirty="0" err="1"/>
              <a:t>eros</a:t>
            </a:r>
            <a:endParaRPr dirty="0"/>
          </a:p>
        </p:txBody>
      </p:sp>
      <p:sp>
        <p:nvSpPr>
          <p:cNvPr id="37" name="Morbi vestibulum at eros">
            <a:extLst>
              <a:ext uri="{FF2B5EF4-FFF2-40B4-BE49-F238E27FC236}">
                <a16:creationId xmlns:a16="http://schemas.microsoft.com/office/drawing/2014/main" id="{776148CB-7DD9-424D-B962-F1A43131240A}"/>
              </a:ext>
            </a:extLst>
          </p:cNvPr>
          <p:cNvSpPr>
            <a:spLocks noGrp="1"/>
          </p:cNvSpPr>
          <p:nvPr>
            <p:ph type="body" idx="36"/>
          </p:nvPr>
        </p:nvSpPr>
        <p:spPr>
          <a:xfrm>
            <a:off x="7960125"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rPr dirty="0"/>
              <a:t>Morbi vestibulum at </a:t>
            </a:r>
            <a:r>
              <a:rPr dirty="0" err="1"/>
              <a:t>eros</a:t>
            </a:r>
            <a:endParaRPr dirty="0"/>
          </a:p>
        </p:txBody>
      </p:sp>
      <p:cxnSp>
        <p:nvCxnSpPr>
          <p:cNvPr id="25" name="Straight Connector 24">
            <a:extLst>
              <a:ext uri="{FF2B5EF4-FFF2-40B4-BE49-F238E27FC236}">
                <a16:creationId xmlns:a16="http://schemas.microsoft.com/office/drawing/2014/main" id="{FC88ECB3-A6B3-F542-98A4-51DC067653B6}"/>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A7A93A0-490A-1C4A-A38C-6743B892C3E7}"/>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69FF75B1-D033-C844-965E-25ECFD2097D6}"/>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9" name="Triangle 38">
            <a:extLst>
              <a:ext uri="{FF2B5EF4-FFF2-40B4-BE49-F238E27FC236}">
                <a16:creationId xmlns:a16="http://schemas.microsoft.com/office/drawing/2014/main" id="{8E0861B7-1A55-B34F-825D-D14C079FE149}"/>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1" name="Triangle 40">
            <a:extLst>
              <a:ext uri="{FF2B5EF4-FFF2-40B4-BE49-F238E27FC236}">
                <a16:creationId xmlns:a16="http://schemas.microsoft.com/office/drawing/2014/main" id="{FFBA9806-F267-F84B-B03F-AA4C316F76A6}"/>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4" name="Text Placeholder 3">
            <a:extLst>
              <a:ext uri="{FF2B5EF4-FFF2-40B4-BE49-F238E27FC236}">
                <a16:creationId xmlns:a16="http://schemas.microsoft.com/office/drawing/2014/main" id="{46616A50-345C-6F46-BACC-623353EFA310}"/>
              </a:ext>
            </a:extLst>
          </p:cNvPr>
          <p:cNvSpPr>
            <a:spLocks noGrp="1"/>
          </p:cNvSpPr>
          <p:nvPr userDrawn="1">
            <p:ph type="body" sz="quarter" idx="39" hasCustomPrompt="1"/>
          </p:nvPr>
        </p:nvSpPr>
        <p:spPr>
          <a:xfrm>
            <a:off x="901699"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dirty="0"/>
              <a:t>Lorem ipsum das bio dummy text in use.</a:t>
            </a:r>
          </a:p>
        </p:txBody>
      </p:sp>
      <p:sp>
        <p:nvSpPr>
          <p:cNvPr id="27" name="Text Placeholder 3">
            <a:extLst>
              <a:ext uri="{FF2B5EF4-FFF2-40B4-BE49-F238E27FC236}">
                <a16:creationId xmlns:a16="http://schemas.microsoft.com/office/drawing/2014/main" id="{10A36087-EF00-EB48-86FA-7A795AF906FD}"/>
              </a:ext>
            </a:extLst>
          </p:cNvPr>
          <p:cNvSpPr>
            <a:spLocks noGrp="1"/>
          </p:cNvSpPr>
          <p:nvPr userDrawn="1">
            <p:ph type="body" sz="quarter" idx="40" hasCustomPrompt="1"/>
          </p:nvPr>
        </p:nvSpPr>
        <p:spPr>
          <a:xfrm>
            <a:off x="4451612"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dirty="0"/>
              <a:t>Lorem ipsum das bio dummy text in use.</a:t>
            </a:r>
          </a:p>
        </p:txBody>
      </p:sp>
      <p:sp>
        <p:nvSpPr>
          <p:cNvPr id="28" name="Text Placeholder 3">
            <a:extLst>
              <a:ext uri="{FF2B5EF4-FFF2-40B4-BE49-F238E27FC236}">
                <a16:creationId xmlns:a16="http://schemas.microsoft.com/office/drawing/2014/main" id="{14C41AA7-B62D-2046-A0AE-23FE7400966B}"/>
              </a:ext>
            </a:extLst>
          </p:cNvPr>
          <p:cNvSpPr>
            <a:spLocks noGrp="1"/>
          </p:cNvSpPr>
          <p:nvPr userDrawn="1">
            <p:ph type="body" sz="quarter" idx="41" hasCustomPrompt="1"/>
          </p:nvPr>
        </p:nvSpPr>
        <p:spPr>
          <a:xfrm>
            <a:off x="7960125"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dirty="0"/>
              <a:t>Lorem ipsum das bio dummy text in use.</a:t>
            </a:r>
          </a:p>
        </p:txBody>
      </p:sp>
      <p:sp>
        <p:nvSpPr>
          <p:cNvPr id="23" name="Slide Number Placeholder 5">
            <a:extLst>
              <a:ext uri="{FF2B5EF4-FFF2-40B4-BE49-F238E27FC236}">
                <a16:creationId xmlns:a16="http://schemas.microsoft.com/office/drawing/2014/main" id="{E044BCC5-0CE2-9B43-A2B4-DA6BFC66C121}"/>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4" name="Graphic 23">
            <a:extLst>
              <a:ext uri="{FF2B5EF4-FFF2-40B4-BE49-F238E27FC236}">
                <a16:creationId xmlns:a16="http://schemas.microsoft.com/office/drawing/2014/main" id="{82D0C879-E6B4-F945-86EE-0147EED2A49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0" name="Rectangle 29">
            <a:extLst>
              <a:ext uri="{FF2B5EF4-FFF2-40B4-BE49-F238E27FC236}">
                <a16:creationId xmlns:a16="http://schemas.microsoft.com/office/drawing/2014/main" id="{33A934E7-3172-4E44-816D-6E8E8EA1F14D}"/>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6" name="Picture 25">
            <a:extLst>
              <a:ext uri="{FF2B5EF4-FFF2-40B4-BE49-F238E27FC236}">
                <a16:creationId xmlns:a16="http://schemas.microsoft.com/office/drawing/2014/main" id="{498B3294-B7F4-B24E-92E2-7A5AB30F4F97}"/>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40701902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ingle Column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60D129-9A5B-C241-AF95-F32A14C21C50}"/>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3937929"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Single column layout</a:t>
            </a:r>
          </a:p>
        </p:txBody>
      </p:sp>
      <p:sp>
        <p:nvSpPr>
          <p:cNvPr id="21" name="Morbi vestibulum at eros">
            <a:extLst>
              <a:ext uri="{FF2B5EF4-FFF2-40B4-BE49-F238E27FC236}">
                <a16:creationId xmlns:a16="http://schemas.microsoft.com/office/drawing/2014/main" id="{DF1A9A2E-22F6-D24D-B0AB-4E33522CB96C}"/>
              </a:ext>
            </a:extLst>
          </p:cNvPr>
          <p:cNvSpPr>
            <a:spLocks noGrp="1"/>
          </p:cNvSpPr>
          <p:nvPr>
            <p:ph type="body" idx="20"/>
          </p:nvPr>
        </p:nvSpPr>
        <p:spPr>
          <a:xfrm>
            <a:off x="905012" y="1106579"/>
            <a:ext cx="3468205" cy="296843"/>
          </a:xfrm>
          <a:prstGeom prst="rect">
            <a:avLst/>
          </a:prstGeom>
        </p:spPr>
        <p:txBody>
          <a:bodyPr>
            <a:noAutofit/>
          </a:bodyPr>
          <a:lstStyle>
            <a:lvl1pPr marL="0" indent="0">
              <a:buNone/>
              <a:defRPr sz="2000" b="0" i="0">
                <a:solidFill>
                  <a:srgbClr val="0066B3"/>
                </a:solidFill>
                <a:latin typeface="Gotham Book" panose="02000604040000020004" pitchFamily="2" charset="0"/>
              </a:defRPr>
            </a:lvl1pPr>
          </a:lstStyle>
          <a:p>
            <a:r>
              <a:rPr dirty="0"/>
              <a:t>Morbi vestibulum at </a:t>
            </a:r>
            <a:r>
              <a:rPr dirty="0" err="1"/>
              <a:t>eros</a:t>
            </a:r>
            <a:endParaRPr dirty="0"/>
          </a:p>
        </p:txBody>
      </p:sp>
      <p:sp>
        <p:nvSpPr>
          <p:cNvPr id="17" name="Subtitle 2">
            <a:extLst>
              <a:ext uri="{FF2B5EF4-FFF2-40B4-BE49-F238E27FC236}">
                <a16:creationId xmlns:a16="http://schemas.microsoft.com/office/drawing/2014/main" id="{7B508B86-1095-1548-92EA-86B34BAC5BB5}"/>
              </a:ext>
            </a:extLst>
          </p:cNvPr>
          <p:cNvSpPr>
            <a:spLocks noGrp="1"/>
          </p:cNvSpPr>
          <p:nvPr>
            <p:ph type="subTitle" idx="1" hasCustomPrompt="1"/>
          </p:nvPr>
        </p:nvSpPr>
        <p:spPr>
          <a:xfrm>
            <a:off x="905011" y="1653188"/>
            <a:ext cx="10375901" cy="4552929"/>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tx1">
                    <a:lumMod val="65000"/>
                    <a:lumOff val="35000"/>
                  </a:schemeClr>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algn="ctr">
              <a:defRPr/>
            </a:pPr>
            <a:endParaRPr lang="en-US" sz="1600" dirty="0">
              <a:solidFill>
                <a:schemeClr val="bg1"/>
              </a:solidFill>
              <a:latin typeface="Gotham Book" panose="02000604040000020004" pitchFamily="2" charset="0"/>
              <a:cs typeface="Arial" panose="020B0604020202020204" pitchFamily="34" charset="0"/>
            </a:endParaRPr>
          </a:p>
        </p:txBody>
      </p:sp>
      <p:cxnSp>
        <p:nvCxnSpPr>
          <p:cNvPr id="19" name="Straight Connector 18">
            <a:extLst>
              <a:ext uri="{FF2B5EF4-FFF2-40B4-BE49-F238E27FC236}">
                <a16:creationId xmlns:a16="http://schemas.microsoft.com/office/drawing/2014/main" id="{7DE2E3C1-5DD4-0E4A-B435-05473FDA9009}"/>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4C2CA3-A0C8-2446-9FEE-456DA2A00A3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0BB86A3-4F25-354C-A803-D1FC766BE08B}"/>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0" name="Triangle 29">
            <a:extLst>
              <a:ext uri="{FF2B5EF4-FFF2-40B4-BE49-F238E27FC236}">
                <a16:creationId xmlns:a16="http://schemas.microsoft.com/office/drawing/2014/main" id="{AFBAB440-C07F-8541-B674-578176F91D8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1" name="Triangle 30">
            <a:extLst>
              <a:ext uri="{FF2B5EF4-FFF2-40B4-BE49-F238E27FC236}">
                <a16:creationId xmlns:a16="http://schemas.microsoft.com/office/drawing/2014/main" id="{F8E08A8F-62C1-8847-AF62-972D83F3D234}"/>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6" name="Slide Number Placeholder 5">
            <a:extLst>
              <a:ext uri="{FF2B5EF4-FFF2-40B4-BE49-F238E27FC236}">
                <a16:creationId xmlns:a16="http://schemas.microsoft.com/office/drawing/2014/main" id="{78FD5C56-3826-BF48-8B0A-443EBB912168}"/>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8" name="Graphic 17">
            <a:extLst>
              <a:ext uri="{FF2B5EF4-FFF2-40B4-BE49-F238E27FC236}">
                <a16:creationId xmlns:a16="http://schemas.microsoft.com/office/drawing/2014/main" id="{E7425127-4C6E-E34F-A74A-762E20C0C7E8}"/>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A48FFC6A-D7AC-3047-95DA-1EE950A0B34C}"/>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2" name="Picture 21">
            <a:extLst>
              <a:ext uri="{FF2B5EF4-FFF2-40B4-BE49-F238E27FC236}">
                <a16:creationId xmlns:a16="http://schemas.microsoft.com/office/drawing/2014/main" id="{A39DAD71-DBF8-2044-80D2-A0184222E13B}"/>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409966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ouble Column Layout">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AC57EED-73A2-5842-B745-CB92FCFA0962}"/>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3" y="36427"/>
            <a:ext cx="4166531"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Double column layout</a:t>
            </a:r>
          </a:p>
        </p:txBody>
      </p:sp>
      <p:cxnSp>
        <p:nvCxnSpPr>
          <p:cNvPr id="31" name="Straight Connector 30">
            <a:extLst>
              <a:ext uri="{FF2B5EF4-FFF2-40B4-BE49-F238E27FC236}">
                <a16:creationId xmlns:a16="http://schemas.microsoft.com/office/drawing/2014/main" id="{CF734B29-5E9A-804F-97AF-440310730C62}"/>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5A41FD8-9C77-134E-893F-28041688934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CD742927-31E1-EE4A-9A20-30F134CB4D20}"/>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1" name="Triangle 40">
            <a:extLst>
              <a:ext uri="{FF2B5EF4-FFF2-40B4-BE49-F238E27FC236}">
                <a16:creationId xmlns:a16="http://schemas.microsoft.com/office/drawing/2014/main" id="{5FC23D78-CAC5-8042-94C8-4CFF1893C779}"/>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2" name="Triangle 41">
            <a:extLst>
              <a:ext uri="{FF2B5EF4-FFF2-40B4-BE49-F238E27FC236}">
                <a16:creationId xmlns:a16="http://schemas.microsoft.com/office/drawing/2014/main" id="{6EA33F20-CB6C-2643-94D8-F8E6F3D4A9D7}"/>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4" name="Text Placeholder 3">
            <a:extLst>
              <a:ext uri="{FF2B5EF4-FFF2-40B4-BE49-F238E27FC236}">
                <a16:creationId xmlns:a16="http://schemas.microsoft.com/office/drawing/2014/main" id="{7033AC13-32F3-094E-8B94-55945C789FCA}"/>
              </a:ext>
            </a:extLst>
          </p:cNvPr>
          <p:cNvSpPr>
            <a:spLocks noGrp="1"/>
          </p:cNvSpPr>
          <p:nvPr userDrawn="1">
            <p:ph type="body" sz="quarter" idx="10" hasCustomPrompt="1"/>
          </p:nvPr>
        </p:nvSpPr>
        <p:spPr>
          <a:xfrm>
            <a:off x="849313" y="1209675"/>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01.</a:t>
            </a:r>
          </a:p>
        </p:txBody>
      </p:sp>
      <p:sp>
        <p:nvSpPr>
          <p:cNvPr id="27" name="Text Placeholder 3">
            <a:extLst>
              <a:ext uri="{FF2B5EF4-FFF2-40B4-BE49-F238E27FC236}">
                <a16:creationId xmlns:a16="http://schemas.microsoft.com/office/drawing/2014/main" id="{274E9002-DF5E-9F40-AE00-8570D96DA65D}"/>
              </a:ext>
            </a:extLst>
          </p:cNvPr>
          <p:cNvSpPr>
            <a:spLocks noGrp="1"/>
          </p:cNvSpPr>
          <p:nvPr userDrawn="1">
            <p:ph type="body" sz="quarter" idx="11" hasCustomPrompt="1"/>
          </p:nvPr>
        </p:nvSpPr>
        <p:spPr>
          <a:xfrm>
            <a:off x="849313" y="1597039"/>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28" name="Text Placeholder 3">
            <a:extLst>
              <a:ext uri="{FF2B5EF4-FFF2-40B4-BE49-F238E27FC236}">
                <a16:creationId xmlns:a16="http://schemas.microsoft.com/office/drawing/2014/main" id="{15AC439C-1EBF-9A4A-8EF0-891D6E6930FB}"/>
              </a:ext>
            </a:extLst>
          </p:cNvPr>
          <p:cNvSpPr>
            <a:spLocks noGrp="1"/>
          </p:cNvSpPr>
          <p:nvPr userDrawn="1">
            <p:ph type="body" sz="quarter" idx="12" hasCustomPrompt="1"/>
          </p:nvPr>
        </p:nvSpPr>
        <p:spPr>
          <a:xfrm>
            <a:off x="849313" y="2017169"/>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33" name="Text Placeholder 3">
            <a:extLst>
              <a:ext uri="{FF2B5EF4-FFF2-40B4-BE49-F238E27FC236}">
                <a16:creationId xmlns:a16="http://schemas.microsoft.com/office/drawing/2014/main" id="{8BA28EE8-1833-F343-B669-ED9527F1B0F1}"/>
              </a:ext>
            </a:extLst>
          </p:cNvPr>
          <p:cNvSpPr>
            <a:spLocks noGrp="1"/>
          </p:cNvSpPr>
          <p:nvPr userDrawn="1">
            <p:ph type="body" sz="quarter" idx="13" hasCustomPrompt="1"/>
          </p:nvPr>
        </p:nvSpPr>
        <p:spPr>
          <a:xfrm>
            <a:off x="6315689" y="1217626"/>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03.</a:t>
            </a:r>
          </a:p>
        </p:txBody>
      </p:sp>
      <p:sp>
        <p:nvSpPr>
          <p:cNvPr id="34" name="Text Placeholder 3">
            <a:extLst>
              <a:ext uri="{FF2B5EF4-FFF2-40B4-BE49-F238E27FC236}">
                <a16:creationId xmlns:a16="http://schemas.microsoft.com/office/drawing/2014/main" id="{6657A983-00F0-7A47-8E24-0DA7291C9F76}"/>
              </a:ext>
            </a:extLst>
          </p:cNvPr>
          <p:cNvSpPr>
            <a:spLocks noGrp="1"/>
          </p:cNvSpPr>
          <p:nvPr userDrawn="1">
            <p:ph type="body" sz="quarter" idx="14" hasCustomPrompt="1"/>
          </p:nvPr>
        </p:nvSpPr>
        <p:spPr>
          <a:xfrm>
            <a:off x="6315689" y="1604990"/>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35" name="Text Placeholder 3">
            <a:extLst>
              <a:ext uri="{FF2B5EF4-FFF2-40B4-BE49-F238E27FC236}">
                <a16:creationId xmlns:a16="http://schemas.microsoft.com/office/drawing/2014/main" id="{AFB54C4A-2179-BA4C-96C9-19A5D7F1518D}"/>
              </a:ext>
            </a:extLst>
          </p:cNvPr>
          <p:cNvSpPr>
            <a:spLocks noGrp="1"/>
          </p:cNvSpPr>
          <p:nvPr userDrawn="1">
            <p:ph type="body" sz="quarter" idx="15" hasCustomPrompt="1"/>
          </p:nvPr>
        </p:nvSpPr>
        <p:spPr>
          <a:xfrm>
            <a:off x="6315689" y="2025120"/>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36" name="Text Placeholder 3">
            <a:extLst>
              <a:ext uri="{FF2B5EF4-FFF2-40B4-BE49-F238E27FC236}">
                <a16:creationId xmlns:a16="http://schemas.microsoft.com/office/drawing/2014/main" id="{781C1ACF-1AEE-034A-9A1C-216BF153FB23}"/>
              </a:ext>
            </a:extLst>
          </p:cNvPr>
          <p:cNvSpPr>
            <a:spLocks noGrp="1"/>
          </p:cNvSpPr>
          <p:nvPr userDrawn="1">
            <p:ph type="body" sz="quarter" idx="16" hasCustomPrompt="1"/>
          </p:nvPr>
        </p:nvSpPr>
        <p:spPr>
          <a:xfrm>
            <a:off x="849313" y="3588977"/>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02.</a:t>
            </a:r>
          </a:p>
        </p:txBody>
      </p:sp>
      <p:sp>
        <p:nvSpPr>
          <p:cNvPr id="43" name="Text Placeholder 3">
            <a:extLst>
              <a:ext uri="{FF2B5EF4-FFF2-40B4-BE49-F238E27FC236}">
                <a16:creationId xmlns:a16="http://schemas.microsoft.com/office/drawing/2014/main" id="{35DCD056-E9A6-0A40-A14E-18ABD4B1B84C}"/>
              </a:ext>
            </a:extLst>
          </p:cNvPr>
          <p:cNvSpPr>
            <a:spLocks noGrp="1"/>
          </p:cNvSpPr>
          <p:nvPr userDrawn="1">
            <p:ph type="body" sz="quarter" idx="17" hasCustomPrompt="1"/>
          </p:nvPr>
        </p:nvSpPr>
        <p:spPr>
          <a:xfrm>
            <a:off x="849313" y="3976341"/>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44" name="Text Placeholder 3">
            <a:extLst>
              <a:ext uri="{FF2B5EF4-FFF2-40B4-BE49-F238E27FC236}">
                <a16:creationId xmlns:a16="http://schemas.microsoft.com/office/drawing/2014/main" id="{55BCC08F-B95C-9D47-9D3D-99C2E744CDCB}"/>
              </a:ext>
            </a:extLst>
          </p:cNvPr>
          <p:cNvSpPr>
            <a:spLocks noGrp="1"/>
          </p:cNvSpPr>
          <p:nvPr userDrawn="1">
            <p:ph type="body" sz="quarter" idx="18" hasCustomPrompt="1"/>
          </p:nvPr>
        </p:nvSpPr>
        <p:spPr>
          <a:xfrm>
            <a:off x="849313" y="4396471"/>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45" name="Text Placeholder 3">
            <a:extLst>
              <a:ext uri="{FF2B5EF4-FFF2-40B4-BE49-F238E27FC236}">
                <a16:creationId xmlns:a16="http://schemas.microsoft.com/office/drawing/2014/main" id="{520618E4-002A-FF44-89FC-A558382E0ACC}"/>
              </a:ext>
            </a:extLst>
          </p:cNvPr>
          <p:cNvSpPr>
            <a:spLocks noGrp="1"/>
          </p:cNvSpPr>
          <p:nvPr userDrawn="1">
            <p:ph type="body" sz="quarter" idx="19" hasCustomPrompt="1"/>
          </p:nvPr>
        </p:nvSpPr>
        <p:spPr>
          <a:xfrm>
            <a:off x="6315689" y="3596928"/>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04.</a:t>
            </a:r>
          </a:p>
        </p:txBody>
      </p:sp>
      <p:sp>
        <p:nvSpPr>
          <p:cNvPr id="46" name="Text Placeholder 3">
            <a:extLst>
              <a:ext uri="{FF2B5EF4-FFF2-40B4-BE49-F238E27FC236}">
                <a16:creationId xmlns:a16="http://schemas.microsoft.com/office/drawing/2014/main" id="{F7A47BB9-71FF-2B4B-AFA1-FAC07803653D}"/>
              </a:ext>
            </a:extLst>
          </p:cNvPr>
          <p:cNvSpPr>
            <a:spLocks noGrp="1"/>
          </p:cNvSpPr>
          <p:nvPr userDrawn="1">
            <p:ph type="body" sz="quarter" idx="20" hasCustomPrompt="1"/>
          </p:nvPr>
        </p:nvSpPr>
        <p:spPr>
          <a:xfrm>
            <a:off x="6315689" y="3984292"/>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47" name="Text Placeholder 3">
            <a:extLst>
              <a:ext uri="{FF2B5EF4-FFF2-40B4-BE49-F238E27FC236}">
                <a16:creationId xmlns:a16="http://schemas.microsoft.com/office/drawing/2014/main" id="{38DF2B81-2501-2E42-95C0-F798F255C489}"/>
              </a:ext>
            </a:extLst>
          </p:cNvPr>
          <p:cNvSpPr>
            <a:spLocks noGrp="1"/>
          </p:cNvSpPr>
          <p:nvPr userDrawn="1">
            <p:ph type="body" sz="quarter" idx="21" hasCustomPrompt="1"/>
          </p:nvPr>
        </p:nvSpPr>
        <p:spPr>
          <a:xfrm>
            <a:off x="6315689" y="4404422"/>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26" name="Slide Number Placeholder 5">
            <a:extLst>
              <a:ext uri="{FF2B5EF4-FFF2-40B4-BE49-F238E27FC236}">
                <a16:creationId xmlns:a16="http://schemas.microsoft.com/office/drawing/2014/main" id="{60B315FC-355F-9144-BA89-A290AD559753}"/>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9" name="Graphic 28">
            <a:extLst>
              <a:ext uri="{FF2B5EF4-FFF2-40B4-BE49-F238E27FC236}">
                <a16:creationId xmlns:a16="http://schemas.microsoft.com/office/drawing/2014/main" id="{E90832DA-0694-094B-80DF-FD94D232F08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2" name="Rectangle 31">
            <a:extLst>
              <a:ext uri="{FF2B5EF4-FFF2-40B4-BE49-F238E27FC236}">
                <a16:creationId xmlns:a16="http://schemas.microsoft.com/office/drawing/2014/main" id="{C421FAC9-37E0-B04E-A601-FB6405C81C3B}"/>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30" name="Picture 29">
            <a:extLst>
              <a:ext uri="{FF2B5EF4-FFF2-40B4-BE49-F238E27FC236}">
                <a16:creationId xmlns:a16="http://schemas.microsoft.com/office/drawing/2014/main" id="{31816297-BE53-F348-B6AB-9BD6FD0AEB19}"/>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17766782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layout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377CC2D-52A8-DE45-8F13-A7DBED1DA18A}"/>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45392"/>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2" name="Rectangle 1">
            <a:extLst>
              <a:ext uri="{FF2B5EF4-FFF2-40B4-BE49-F238E27FC236}">
                <a16:creationId xmlns:a16="http://schemas.microsoft.com/office/drawing/2014/main" id="{E3138F4B-7397-9F45-AFE7-A9D993F42ED0}"/>
              </a:ext>
            </a:extLst>
          </p:cNvPr>
          <p:cNvSpPr/>
          <p:nvPr userDrawn="1"/>
        </p:nvSpPr>
        <p:spPr>
          <a:xfrm>
            <a:off x="7901607" y="451875"/>
            <a:ext cx="4290392" cy="59734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5" name="Picture Placeholder 4">
            <a:extLst>
              <a:ext uri="{FF2B5EF4-FFF2-40B4-BE49-F238E27FC236}">
                <a16:creationId xmlns:a16="http://schemas.microsoft.com/office/drawing/2014/main" id="{1E6E4031-91B4-6249-826A-79DE5A754C64}"/>
              </a:ext>
            </a:extLst>
          </p:cNvPr>
          <p:cNvSpPr>
            <a:spLocks noGrp="1"/>
          </p:cNvSpPr>
          <p:nvPr>
            <p:ph type="pic" sz="quarter" idx="23"/>
          </p:nvPr>
        </p:nvSpPr>
        <p:spPr>
          <a:xfrm>
            <a:off x="7901608" y="451875"/>
            <a:ext cx="4290392" cy="5980895"/>
          </a:xfrm>
          <a:prstGeom prst="rect">
            <a:avLst/>
          </a:prstGeom>
        </p:spPr>
        <p:txBody>
          <a:bodyPr/>
          <a:lstStyle>
            <a:lvl1pPr>
              <a:defRPr sz="2000">
                <a:latin typeface="Gotham Book" panose="02000604040000020004" pitchFamily="2" charset="0"/>
              </a:defRPr>
            </a:lvl1pPr>
          </a:lstStyle>
          <a:p>
            <a:endParaRPr lang="en-US" dirty="0"/>
          </a:p>
        </p:txBody>
      </p:sp>
      <p:cxnSp>
        <p:nvCxnSpPr>
          <p:cNvPr id="20" name="Straight Connector 19">
            <a:extLst>
              <a:ext uri="{FF2B5EF4-FFF2-40B4-BE49-F238E27FC236}">
                <a16:creationId xmlns:a16="http://schemas.microsoft.com/office/drawing/2014/main" id="{32089AA4-8E91-A84A-B140-6C154FC3AF65}"/>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29F51FE-06EF-0446-9900-F282BF628EBD}"/>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D31DF26C-527E-924A-85B8-9D3049F7A65B}"/>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0" name="Triangle 29">
            <a:extLst>
              <a:ext uri="{FF2B5EF4-FFF2-40B4-BE49-F238E27FC236}">
                <a16:creationId xmlns:a16="http://schemas.microsoft.com/office/drawing/2014/main" id="{13B423BA-8ABE-7240-8A87-846F26021240}"/>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1" name="Triangle 30">
            <a:extLst>
              <a:ext uri="{FF2B5EF4-FFF2-40B4-BE49-F238E27FC236}">
                <a16:creationId xmlns:a16="http://schemas.microsoft.com/office/drawing/2014/main" id="{EE06D263-BC51-784A-984B-87E049568C4E}"/>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7" name="Slide Number Placeholder 5">
            <a:extLst>
              <a:ext uri="{FF2B5EF4-FFF2-40B4-BE49-F238E27FC236}">
                <a16:creationId xmlns:a16="http://schemas.microsoft.com/office/drawing/2014/main" id="{9EF2D68A-28B4-7247-8FA6-C24B1DB4B8DA}"/>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8" name="Graphic 17">
            <a:extLst>
              <a:ext uri="{FF2B5EF4-FFF2-40B4-BE49-F238E27FC236}">
                <a16:creationId xmlns:a16="http://schemas.microsoft.com/office/drawing/2014/main" id="{E69F72D1-C3DF-C946-9CAE-FDE97E0E3DDB}"/>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1" name="Rectangle 20">
            <a:extLst>
              <a:ext uri="{FF2B5EF4-FFF2-40B4-BE49-F238E27FC236}">
                <a16:creationId xmlns:a16="http://schemas.microsoft.com/office/drawing/2014/main" id="{752D2DD9-39AF-894A-8589-B778E6B2B213}"/>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19" name="Picture 18">
            <a:extLst>
              <a:ext uri="{FF2B5EF4-FFF2-40B4-BE49-F238E27FC236}">
                <a16:creationId xmlns:a16="http://schemas.microsoft.com/office/drawing/2014/main" id="{EAE830E2-1CA6-D84A-8464-F859E2D7D95C}"/>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11240443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rt layout 2">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5DEB3B3-3960-A047-AD1F-8F737C8753B5}"/>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cxnSp>
        <p:nvCxnSpPr>
          <p:cNvPr id="18" name="Straight Connector 17">
            <a:extLst>
              <a:ext uri="{FF2B5EF4-FFF2-40B4-BE49-F238E27FC236}">
                <a16:creationId xmlns:a16="http://schemas.microsoft.com/office/drawing/2014/main" id="{C1D5F16B-7898-244B-95A0-5F01B3D89989}"/>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30D0C7-991C-4F46-9780-B62F0E2242B9}"/>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107EF41-D2ED-3E4F-B476-6DC6C931C7C4}"/>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8" name="Triangle 27">
            <a:extLst>
              <a:ext uri="{FF2B5EF4-FFF2-40B4-BE49-F238E27FC236}">
                <a16:creationId xmlns:a16="http://schemas.microsoft.com/office/drawing/2014/main" id="{9997EC0E-5283-314C-BC99-65E5C4B1996A}"/>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9" name="Triangle 28">
            <a:extLst>
              <a:ext uri="{FF2B5EF4-FFF2-40B4-BE49-F238E27FC236}">
                <a16:creationId xmlns:a16="http://schemas.microsoft.com/office/drawing/2014/main" id="{4BCF3051-DC9E-9142-A08F-B6D1590B1E6D}"/>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7" name="Slide Number Placeholder 5">
            <a:extLst>
              <a:ext uri="{FF2B5EF4-FFF2-40B4-BE49-F238E27FC236}">
                <a16:creationId xmlns:a16="http://schemas.microsoft.com/office/drawing/2014/main" id="{4B6ADCFB-AEAB-E642-8A65-6079BC95CAFF}"/>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6" name="Graphic 15">
            <a:extLst>
              <a:ext uri="{FF2B5EF4-FFF2-40B4-BE49-F238E27FC236}">
                <a16:creationId xmlns:a16="http://schemas.microsoft.com/office/drawing/2014/main" id="{A48B532F-1A74-F94E-BE97-86D04DA655D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9" name="Rectangle 18">
            <a:extLst>
              <a:ext uri="{FF2B5EF4-FFF2-40B4-BE49-F238E27FC236}">
                <a16:creationId xmlns:a16="http://schemas.microsoft.com/office/drawing/2014/main" id="{EB9EB936-AF78-8444-BF5E-A5B9F3B1EB43}"/>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0" name="Picture 19">
            <a:extLst>
              <a:ext uri="{FF2B5EF4-FFF2-40B4-BE49-F238E27FC236}">
                <a16:creationId xmlns:a16="http://schemas.microsoft.com/office/drawing/2014/main" id="{C300EF77-7552-F844-AC3A-434077B79F41}"/>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24788918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rt layout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539FE3F-B795-CD4D-866E-2F7E478C9FA0}"/>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2" name="Rectangle 1">
            <a:extLst>
              <a:ext uri="{FF2B5EF4-FFF2-40B4-BE49-F238E27FC236}">
                <a16:creationId xmlns:a16="http://schemas.microsoft.com/office/drawing/2014/main" id="{5831CD20-1589-574B-9FA3-31DA327A7E00}"/>
              </a:ext>
            </a:extLst>
          </p:cNvPr>
          <p:cNvSpPr/>
          <p:nvPr userDrawn="1"/>
        </p:nvSpPr>
        <p:spPr>
          <a:xfrm>
            <a:off x="5072742" y="0"/>
            <a:ext cx="7119257" cy="64253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6" name="Straight Connector 15">
            <a:extLst>
              <a:ext uri="{FF2B5EF4-FFF2-40B4-BE49-F238E27FC236}">
                <a16:creationId xmlns:a16="http://schemas.microsoft.com/office/drawing/2014/main" id="{5DB10AC6-E232-1549-860A-FF81838269DA}"/>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A7C2C3-AED8-4046-B08E-2C6159D78AC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FCEA99C-9C31-1A48-B25D-DCD3C17C0513}"/>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7" name="Triangle 26">
            <a:extLst>
              <a:ext uri="{FF2B5EF4-FFF2-40B4-BE49-F238E27FC236}">
                <a16:creationId xmlns:a16="http://schemas.microsoft.com/office/drawing/2014/main" id="{54FD8EA0-3606-E84D-B909-C9696D0838CA}"/>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8" name="Triangle 27">
            <a:extLst>
              <a:ext uri="{FF2B5EF4-FFF2-40B4-BE49-F238E27FC236}">
                <a16:creationId xmlns:a16="http://schemas.microsoft.com/office/drawing/2014/main" id="{F285A15A-A73B-3E4A-A976-7BCF86633553}"/>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7" name="Slide Number Placeholder 5">
            <a:extLst>
              <a:ext uri="{FF2B5EF4-FFF2-40B4-BE49-F238E27FC236}">
                <a16:creationId xmlns:a16="http://schemas.microsoft.com/office/drawing/2014/main" id="{9A632FA7-3859-5C41-92FD-340283C32043}"/>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8" name="Graphic 17">
            <a:extLst>
              <a:ext uri="{FF2B5EF4-FFF2-40B4-BE49-F238E27FC236}">
                <a16:creationId xmlns:a16="http://schemas.microsoft.com/office/drawing/2014/main" id="{E3A2EEC2-39B5-964C-B52F-58F95CD7B36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B00ED086-27B6-2B46-8936-075EC1C099E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16807692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hart Layout 4">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C8C1CB1-4A9A-5247-A107-B61D1D4136C0}"/>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18" name="Picture 17">
            <a:extLst>
              <a:ext uri="{FF2B5EF4-FFF2-40B4-BE49-F238E27FC236}">
                <a16:creationId xmlns:a16="http://schemas.microsoft.com/office/drawing/2014/main" id="{9B81EC0C-699E-484E-AD01-E60E7EA50D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20931" y="2019300"/>
            <a:ext cx="8040358" cy="4498368"/>
          </a:xfrm>
          <a:prstGeom prst="rect">
            <a:avLst/>
          </a:prstGeom>
        </p:spPr>
      </p:pic>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10" name="Picture Placeholder 1">
            <a:extLst>
              <a:ext uri="{FF2B5EF4-FFF2-40B4-BE49-F238E27FC236}">
                <a16:creationId xmlns:a16="http://schemas.microsoft.com/office/drawing/2014/main" id="{A51724D6-9015-8C41-98E6-E7E696F25ED3}"/>
              </a:ext>
            </a:extLst>
          </p:cNvPr>
          <p:cNvSpPr>
            <a:spLocks noGrp="1"/>
          </p:cNvSpPr>
          <p:nvPr>
            <p:ph type="pic" sz="quarter" idx="12"/>
          </p:nvPr>
        </p:nvSpPr>
        <p:spPr>
          <a:xfrm>
            <a:off x="1017655" y="2238508"/>
            <a:ext cx="5021404" cy="3157929"/>
          </a:xfrm>
          <a:prstGeom prst="rect">
            <a:avLst/>
          </a:prstGeom>
        </p:spPr>
      </p:sp>
      <p:sp>
        <p:nvSpPr>
          <p:cNvPr id="5" name="Text Placeholder 4">
            <a:extLst>
              <a:ext uri="{FF2B5EF4-FFF2-40B4-BE49-F238E27FC236}">
                <a16:creationId xmlns:a16="http://schemas.microsoft.com/office/drawing/2014/main" id="{F6E3E446-ED35-EE47-9A1E-780C45CBA71D}"/>
              </a:ext>
            </a:extLst>
          </p:cNvPr>
          <p:cNvSpPr>
            <a:spLocks noGrp="1"/>
          </p:cNvSpPr>
          <p:nvPr>
            <p:ph type="body" sz="quarter" idx="23" hasCustomPrompt="1"/>
          </p:nvPr>
        </p:nvSpPr>
        <p:spPr>
          <a:xfrm>
            <a:off x="7519988" y="1880759"/>
            <a:ext cx="3775075" cy="532454"/>
          </a:xfrm>
          <a:prstGeom prst="rect">
            <a:avLst/>
          </a:prstGeom>
        </p:spPr>
        <p:txBody>
          <a:bodyPr>
            <a:normAutofit/>
          </a:bodyPr>
          <a:lstStyle>
            <a:lvl1pPr marL="0" indent="0">
              <a:buNone/>
              <a:defRPr sz="3200" b="0" i="0">
                <a:solidFill>
                  <a:srgbClr val="2196F3"/>
                </a:solidFill>
                <a:latin typeface="Gotham Light" panose="02000504020000020004" pitchFamily="2" charset="0"/>
              </a:defRPr>
            </a:lvl1pPr>
          </a:lstStyle>
          <a:p>
            <a:pPr lvl="0"/>
            <a:r>
              <a:rPr lang="en-US" dirty="0"/>
              <a:t>Business title</a:t>
            </a:r>
          </a:p>
        </p:txBody>
      </p:sp>
      <p:sp>
        <p:nvSpPr>
          <p:cNvPr id="21" name="Text Placeholder 20">
            <a:extLst>
              <a:ext uri="{FF2B5EF4-FFF2-40B4-BE49-F238E27FC236}">
                <a16:creationId xmlns:a16="http://schemas.microsoft.com/office/drawing/2014/main" id="{3C6D414B-F628-6146-B32F-6BC6346EF8DC}"/>
              </a:ext>
            </a:extLst>
          </p:cNvPr>
          <p:cNvSpPr>
            <a:spLocks noGrp="1"/>
          </p:cNvSpPr>
          <p:nvPr>
            <p:ph type="body" sz="quarter" idx="25" hasCustomPrompt="1"/>
          </p:nvPr>
        </p:nvSpPr>
        <p:spPr>
          <a:xfrm>
            <a:off x="7519427" y="3787079"/>
            <a:ext cx="2320925" cy="292100"/>
          </a:xfrm>
          <a:prstGeom prst="rect">
            <a:avLst/>
          </a:prstGeom>
        </p:spPr>
        <p:txBody>
          <a:bodyPr>
            <a:noAutofit/>
          </a:bodyPr>
          <a:lstStyle>
            <a:lvl1pPr marL="0" indent="0">
              <a:buNone/>
              <a:defRPr sz="1600">
                <a:solidFill>
                  <a:schemeClr val="tx2"/>
                </a:solidFill>
                <a:latin typeface="Gotham Book" panose="02000604040000020004" pitchFamily="2" charset="0"/>
              </a:defRPr>
            </a:lvl1pPr>
          </a:lstStyle>
          <a:p>
            <a:pPr lvl="0"/>
            <a:r>
              <a:rPr lang="en-US" dirty="0"/>
              <a:t>Mr. Sean Hamilton</a:t>
            </a:r>
          </a:p>
        </p:txBody>
      </p:sp>
      <p:sp>
        <p:nvSpPr>
          <p:cNvPr id="22" name="Text Placeholder 20">
            <a:extLst>
              <a:ext uri="{FF2B5EF4-FFF2-40B4-BE49-F238E27FC236}">
                <a16:creationId xmlns:a16="http://schemas.microsoft.com/office/drawing/2014/main" id="{16186381-C88F-5B43-AAE9-D86EEDF5EAC4}"/>
              </a:ext>
            </a:extLst>
          </p:cNvPr>
          <p:cNvSpPr>
            <a:spLocks noGrp="1"/>
          </p:cNvSpPr>
          <p:nvPr>
            <p:ph type="body" sz="quarter" idx="26" hasCustomPrompt="1"/>
          </p:nvPr>
        </p:nvSpPr>
        <p:spPr>
          <a:xfrm>
            <a:off x="7519427" y="4098578"/>
            <a:ext cx="2320925" cy="292100"/>
          </a:xfrm>
          <a:prstGeom prst="rect">
            <a:avLst/>
          </a:prstGeom>
        </p:spPr>
        <p:txBody>
          <a:bodyPr>
            <a:noAutofit/>
          </a:bodyPr>
          <a:lstStyle>
            <a:lvl1pPr marL="0" indent="0">
              <a:buNone/>
              <a:defRPr sz="1400">
                <a:solidFill>
                  <a:schemeClr val="tx2"/>
                </a:solidFill>
                <a:latin typeface="Gotham Book" panose="02000604040000020004" pitchFamily="2" charset="0"/>
              </a:defRPr>
            </a:lvl1pPr>
          </a:lstStyle>
          <a:p>
            <a:pPr lvl="0"/>
            <a:r>
              <a:rPr lang="en-US" dirty="0"/>
              <a:t>2019-04-25</a:t>
            </a:r>
          </a:p>
        </p:txBody>
      </p:sp>
      <p:cxnSp>
        <p:nvCxnSpPr>
          <p:cNvPr id="26" name="Straight Connector 25">
            <a:extLst>
              <a:ext uri="{FF2B5EF4-FFF2-40B4-BE49-F238E27FC236}">
                <a16:creationId xmlns:a16="http://schemas.microsoft.com/office/drawing/2014/main" id="{441D3BAA-A978-1144-B49C-1B3C7F2BDD1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44DA9BE-D3D1-7A49-9211-D7E9A0D4DEA6}"/>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804E0DC-B313-0F43-9771-18F170580300}"/>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6" name="Triangle 35">
            <a:extLst>
              <a:ext uri="{FF2B5EF4-FFF2-40B4-BE49-F238E27FC236}">
                <a16:creationId xmlns:a16="http://schemas.microsoft.com/office/drawing/2014/main" id="{D87064F0-468D-AF48-956B-A8BBB2D9AAE2}"/>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7" name="Triangle 36">
            <a:extLst>
              <a:ext uri="{FF2B5EF4-FFF2-40B4-BE49-F238E27FC236}">
                <a16:creationId xmlns:a16="http://schemas.microsoft.com/office/drawing/2014/main" id="{36D6D831-EA5C-0743-93D2-5BE889721549}"/>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3" name="Text Placeholder 2">
            <a:extLst>
              <a:ext uri="{FF2B5EF4-FFF2-40B4-BE49-F238E27FC236}">
                <a16:creationId xmlns:a16="http://schemas.microsoft.com/office/drawing/2014/main" id="{53028279-5BA0-EB48-B295-D17ACD02EBB4}"/>
              </a:ext>
            </a:extLst>
          </p:cNvPr>
          <p:cNvSpPr>
            <a:spLocks noGrp="1"/>
          </p:cNvSpPr>
          <p:nvPr userDrawn="1">
            <p:ph type="body" sz="quarter" idx="28" hasCustomPrompt="1"/>
          </p:nvPr>
        </p:nvSpPr>
        <p:spPr>
          <a:xfrm>
            <a:off x="7519988" y="2667001"/>
            <a:ext cx="4365625" cy="981594"/>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24" name="Text Placeholder 2">
            <a:extLst>
              <a:ext uri="{FF2B5EF4-FFF2-40B4-BE49-F238E27FC236}">
                <a16:creationId xmlns:a16="http://schemas.microsoft.com/office/drawing/2014/main" id="{1F19A2E0-2FBC-7342-9C52-1C89F69A03AC}"/>
              </a:ext>
            </a:extLst>
          </p:cNvPr>
          <p:cNvSpPr>
            <a:spLocks noGrp="1"/>
          </p:cNvSpPr>
          <p:nvPr userDrawn="1">
            <p:ph type="body" sz="quarter" idx="29" hasCustomPrompt="1"/>
          </p:nvPr>
        </p:nvSpPr>
        <p:spPr>
          <a:xfrm>
            <a:off x="7519427" y="4665890"/>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28" name="Slide Number Placeholder 5">
            <a:extLst>
              <a:ext uri="{FF2B5EF4-FFF2-40B4-BE49-F238E27FC236}">
                <a16:creationId xmlns:a16="http://schemas.microsoft.com/office/drawing/2014/main" id="{39D969EB-CC84-4E4C-A230-D70C5F215A8D}"/>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5" name="Graphic 24">
            <a:extLst>
              <a:ext uri="{FF2B5EF4-FFF2-40B4-BE49-F238E27FC236}">
                <a16:creationId xmlns:a16="http://schemas.microsoft.com/office/drawing/2014/main" id="{DD045E67-F7B0-0247-AD44-E8A3933B4EEB}"/>
              </a:ext>
            </a:extLst>
          </p:cNvPr>
          <p:cNvPicPr>
            <a:picLocks noChangeAspect="1"/>
          </p:cNvPicPr>
          <p:nvPr userDrawn="1"/>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t="42970" b="41818"/>
          <a:stretch/>
        </p:blipFill>
        <p:spPr>
          <a:xfrm>
            <a:off x="10162425" y="6511679"/>
            <a:ext cx="1905000" cy="289784"/>
          </a:xfrm>
          <a:prstGeom prst="rect">
            <a:avLst/>
          </a:prstGeom>
        </p:spPr>
      </p:pic>
      <p:sp>
        <p:nvSpPr>
          <p:cNvPr id="27" name="Rectangle 26">
            <a:extLst>
              <a:ext uri="{FF2B5EF4-FFF2-40B4-BE49-F238E27FC236}">
                <a16:creationId xmlns:a16="http://schemas.microsoft.com/office/drawing/2014/main" id="{33A191F4-8260-7A4A-953E-7CD3D8E789BB}"/>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9" name="Picture 28">
            <a:extLst>
              <a:ext uri="{FF2B5EF4-FFF2-40B4-BE49-F238E27FC236}">
                <a16:creationId xmlns:a16="http://schemas.microsoft.com/office/drawing/2014/main" id="{2C64C22D-0058-3A41-93E8-224CEACAEE42}"/>
              </a:ext>
            </a:extLst>
          </p:cNvPr>
          <p:cNvPicPr>
            <a:picLocks noChangeAspect="1"/>
          </p:cNvPicPr>
          <p:nvPr userDrawn="1"/>
        </p:nvPicPr>
        <p:blipFill>
          <a:blip r:embed="rId5"/>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39948765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40A4BC0-84A5-0445-9F35-C690E4487A85}"/>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World map</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cxnSp>
        <p:nvCxnSpPr>
          <p:cNvPr id="17" name="Straight Connector 16">
            <a:extLst>
              <a:ext uri="{FF2B5EF4-FFF2-40B4-BE49-F238E27FC236}">
                <a16:creationId xmlns:a16="http://schemas.microsoft.com/office/drawing/2014/main" id="{880B523D-1E1A-904F-8146-672D3A34913E}"/>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457029F-8A51-7A40-BF3D-59F785DD9F24}"/>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410C4E8-53DE-D442-A965-E42FF4EC9322}"/>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7" name="Triangle 26">
            <a:extLst>
              <a:ext uri="{FF2B5EF4-FFF2-40B4-BE49-F238E27FC236}">
                <a16:creationId xmlns:a16="http://schemas.microsoft.com/office/drawing/2014/main" id="{E3B13BD1-AB0E-4745-BCD2-4E779F640C91}"/>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8" name="Triangle 27">
            <a:extLst>
              <a:ext uri="{FF2B5EF4-FFF2-40B4-BE49-F238E27FC236}">
                <a16:creationId xmlns:a16="http://schemas.microsoft.com/office/drawing/2014/main" id="{1784723A-C291-0A40-86A3-DEACDC9A0A0A}"/>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4" name="Text Placeholder 2">
            <a:extLst>
              <a:ext uri="{FF2B5EF4-FFF2-40B4-BE49-F238E27FC236}">
                <a16:creationId xmlns:a16="http://schemas.microsoft.com/office/drawing/2014/main" id="{26AEDE2A-1A94-1244-A1CB-B0B5E421F73A}"/>
              </a:ext>
            </a:extLst>
          </p:cNvPr>
          <p:cNvSpPr>
            <a:spLocks noGrp="1"/>
          </p:cNvSpPr>
          <p:nvPr userDrawn="1">
            <p:ph type="body" sz="quarter" idx="28" hasCustomPrompt="1"/>
          </p:nvPr>
        </p:nvSpPr>
        <p:spPr>
          <a:xfrm>
            <a:off x="166066" y="1313681"/>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20" name="Slide Number Placeholder 5">
            <a:extLst>
              <a:ext uri="{FF2B5EF4-FFF2-40B4-BE49-F238E27FC236}">
                <a16:creationId xmlns:a16="http://schemas.microsoft.com/office/drawing/2014/main" id="{FDD4F4C6-52E3-4E45-A47B-FBB73E77EDE1}"/>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6" name="Graphic 15">
            <a:extLst>
              <a:ext uri="{FF2B5EF4-FFF2-40B4-BE49-F238E27FC236}">
                <a16:creationId xmlns:a16="http://schemas.microsoft.com/office/drawing/2014/main" id="{E75CE812-827C-6A48-AF7B-9D16D926DEE2}"/>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8" name="Rectangle 17">
            <a:extLst>
              <a:ext uri="{FF2B5EF4-FFF2-40B4-BE49-F238E27FC236}">
                <a16:creationId xmlns:a16="http://schemas.microsoft.com/office/drawing/2014/main" id="{9D1D5D46-30B8-9547-83A9-C98BD81A552F}"/>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80325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 Image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A2DA6D1-393F-B548-BB68-AAFB503657FA}"/>
              </a:ext>
            </a:extLst>
          </p:cNvPr>
          <p:cNvSpPr/>
          <p:nvPr userDrawn="1"/>
        </p:nvSpPr>
        <p:spPr>
          <a:xfrm>
            <a:off x="1026607" y="0"/>
            <a:ext cx="11165393" cy="6858000"/>
          </a:xfrm>
          <a:prstGeom prst="rect">
            <a:avLst/>
          </a:prstGeom>
          <a:gradFill>
            <a:gsLst>
              <a:gs pos="0">
                <a:srgbClr val="0477C3"/>
              </a:gs>
              <a:gs pos="99000">
                <a:srgbClr val="26B5F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6416675" y="0"/>
            <a:ext cx="5775325" cy="6858000"/>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Picture / Illustration</a:t>
            </a:r>
          </a:p>
        </p:txBody>
      </p:sp>
      <p:pic>
        <p:nvPicPr>
          <p:cNvPr id="22" name="Picture 21">
            <a:extLst>
              <a:ext uri="{FF2B5EF4-FFF2-40B4-BE49-F238E27FC236}">
                <a16:creationId xmlns:a16="http://schemas.microsoft.com/office/drawing/2014/main" id="{15AD0B39-791F-5D40-968B-1A07FD0EA93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963" t="5730" b="35128"/>
          <a:stretch/>
        </p:blipFill>
        <p:spPr>
          <a:xfrm>
            <a:off x="0" y="0"/>
            <a:ext cx="9043416" cy="6858000"/>
          </a:xfrm>
          <a:prstGeom prst="rect">
            <a:avLst/>
          </a:prstGeom>
        </p:spPr>
      </p:pic>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1026607" y="3115766"/>
            <a:ext cx="4340629" cy="626468"/>
          </a:xfrm>
          <a:prstGeom prst="rect">
            <a:avLst/>
          </a:prstGeom>
        </p:spPr>
        <p:txBody>
          <a:bodyPr>
            <a:normAutofit/>
          </a:bodyPr>
          <a:lstStyle>
            <a:lvl1pPr>
              <a:defRPr sz="3200">
                <a:solidFill>
                  <a:srgbClr val="0066B3"/>
                </a:solidFill>
                <a:latin typeface="Gotham Book" panose="02000604040000020004" pitchFamily="2" charset="0"/>
              </a:defRPr>
            </a:lvl1pPr>
          </a:lstStyle>
          <a:p>
            <a:r>
              <a:rPr lang="en-US" dirty="0"/>
              <a:t>Section divider title</a:t>
            </a:r>
          </a:p>
        </p:txBody>
      </p:sp>
      <p:sp>
        <p:nvSpPr>
          <p:cNvPr id="13" name="Subtitle 2">
            <a:extLst>
              <a:ext uri="{FF2B5EF4-FFF2-40B4-BE49-F238E27FC236}">
                <a16:creationId xmlns:a16="http://schemas.microsoft.com/office/drawing/2014/main" id="{A6009CFB-29B4-2743-9017-367C88C16592}"/>
              </a:ext>
            </a:extLst>
          </p:cNvPr>
          <p:cNvSpPr>
            <a:spLocks noGrp="1"/>
          </p:cNvSpPr>
          <p:nvPr>
            <p:ph type="subTitle" idx="1" hasCustomPrompt="1"/>
          </p:nvPr>
        </p:nvSpPr>
        <p:spPr>
          <a:xfrm>
            <a:off x="1026607" y="3869241"/>
            <a:ext cx="4340629" cy="1655762"/>
          </a:xfrm>
          <a:prstGeom prst="rect">
            <a:avLst/>
          </a:prstGeom>
        </p:spPr>
        <p:txBody>
          <a:bodyPr>
            <a:normAutofit/>
          </a:bodyPr>
          <a:lstStyle>
            <a:lvl1pPr marL="0" indent="0" algn="l">
              <a:buNone/>
              <a:defRPr sz="1600" b="0" i="0">
                <a:solidFill>
                  <a:schemeClr val="tx2"/>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30297767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E76F293-EA2F-2845-8861-A4EA75CC8F6F}"/>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6" name="Straight Connector 15">
            <a:extLst>
              <a:ext uri="{FF2B5EF4-FFF2-40B4-BE49-F238E27FC236}">
                <a16:creationId xmlns:a16="http://schemas.microsoft.com/office/drawing/2014/main" id="{2A57115A-9A8F-D346-BD68-27BC66CD157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0FB3FAA-966A-874B-BB10-28A2E8AC39F5}"/>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FAF06CD-83B4-D549-943F-946C1CA8E7E4}"/>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4" name="Triangle 23">
            <a:extLst>
              <a:ext uri="{FF2B5EF4-FFF2-40B4-BE49-F238E27FC236}">
                <a16:creationId xmlns:a16="http://schemas.microsoft.com/office/drawing/2014/main" id="{67B23528-AA85-F748-ABD6-4FA095793E2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5" name="Triangle 24">
            <a:extLst>
              <a:ext uri="{FF2B5EF4-FFF2-40B4-BE49-F238E27FC236}">
                <a16:creationId xmlns:a16="http://schemas.microsoft.com/office/drawing/2014/main" id="{2AF698A7-C7F2-034F-9596-3CBD50D01DC2}"/>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6" name="Rectangle 5">
            <a:extLst>
              <a:ext uri="{FF2B5EF4-FFF2-40B4-BE49-F238E27FC236}">
                <a16:creationId xmlns:a16="http://schemas.microsoft.com/office/drawing/2014/main" id="{21DF1598-031B-AC40-A844-24982A4ECA21}"/>
              </a:ext>
            </a:extLst>
          </p:cNvPr>
          <p:cNvSpPr/>
          <p:nvPr userDrawn="1"/>
        </p:nvSpPr>
        <p:spPr>
          <a:xfrm>
            <a:off x="4726112" y="32116"/>
            <a:ext cx="7465888" cy="553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0" name="Title 1">
            <a:extLst>
              <a:ext uri="{FF2B5EF4-FFF2-40B4-BE49-F238E27FC236}">
                <a16:creationId xmlns:a16="http://schemas.microsoft.com/office/drawing/2014/main" id="{A4C96CBA-4E91-E846-8E0C-E9E50602C42C}"/>
              </a:ext>
            </a:extLst>
          </p:cNvPr>
          <p:cNvSpPr>
            <a:spLocks noGrp="1"/>
          </p:cNvSpPr>
          <p:nvPr userDrawn="1">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World map</a:t>
            </a:r>
          </a:p>
        </p:txBody>
      </p:sp>
      <p:sp>
        <p:nvSpPr>
          <p:cNvPr id="29" name="Morbi vestibulum at eros">
            <a:extLst>
              <a:ext uri="{FF2B5EF4-FFF2-40B4-BE49-F238E27FC236}">
                <a16:creationId xmlns:a16="http://schemas.microsoft.com/office/drawing/2014/main" id="{2C072891-1F99-2847-A058-955C143409F2}"/>
              </a:ext>
            </a:extLst>
          </p:cNvPr>
          <p:cNvSpPr>
            <a:spLocks noGrp="1"/>
          </p:cNvSpPr>
          <p:nvPr userDrawn="1">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18" name="Text Placeholder 2">
            <a:extLst>
              <a:ext uri="{FF2B5EF4-FFF2-40B4-BE49-F238E27FC236}">
                <a16:creationId xmlns:a16="http://schemas.microsoft.com/office/drawing/2014/main" id="{6946A3DE-264D-1845-88C9-6064F4923C35}"/>
              </a:ext>
            </a:extLst>
          </p:cNvPr>
          <p:cNvSpPr>
            <a:spLocks noGrp="1"/>
          </p:cNvSpPr>
          <p:nvPr userDrawn="1">
            <p:ph type="body" sz="quarter" idx="28" hasCustomPrompt="1"/>
          </p:nvPr>
        </p:nvSpPr>
        <p:spPr>
          <a:xfrm>
            <a:off x="166066" y="1313681"/>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19" name="Slide Number Placeholder 5">
            <a:extLst>
              <a:ext uri="{FF2B5EF4-FFF2-40B4-BE49-F238E27FC236}">
                <a16:creationId xmlns:a16="http://schemas.microsoft.com/office/drawing/2014/main" id="{81A40D12-65D9-8749-8D1B-6AD53FA7A2DE}"/>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7" name="Graphic 16">
            <a:extLst>
              <a:ext uri="{FF2B5EF4-FFF2-40B4-BE49-F238E27FC236}">
                <a16:creationId xmlns:a16="http://schemas.microsoft.com/office/drawing/2014/main" id="{472BE2B8-5690-1F41-8AE7-97E21929945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1" name="Rectangle 20">
            <a:extLst>
              <a:ext uri="{FF2B5EF4-FFF2-40B4-BE49-F238E27FC236}">
                <a16:creationId xmlns:a16="http://schemas.microsoft.com/office/drawing/2014/main" id="{C3D2D5F0-289C-6C49-9FF8-9AE5613BAF6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19060719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End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AF2B4B-8DBC-2D48-BE4F-B9D950DC11C9}"/>
              </a:ext>
            </a:extLst>
          </p:cNvPr>
          <p:cNvSpPr/>
          <p:nvPr userDrawn="1"/>
        </p:nvSpPr>
        <p:spPr>
          <a:xfrm>
            <a:off x="0" y="-887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70" name="Oval 86">
            <a:extLst>
              <a:ext uri="{FF2B5EF4-FFF2-40B4-BE49-F238E27FC236}">
                <a16:creationId xmlns:a16="http://schemas.microsoft.com/office/drawing/2014/main" id="{6FA02B42-3FCD-9649-9606-018DCCC3AC65}"/>
              </a:ext>
            </a:extLst>
          </p:cNvPr>
          <p:cNvSpPr>
            <a:spLocks noChangeArrowheads="1"/>
          </p:cNvSpPr>
          <p:nvPr userDrawn="1"/>
        </p:nvSpPr>
        <p:spPr bwMode="auto">
          <a:xfrm>
            <a:off x="5022444" y="5859674"/>
            <a:ext cx="440231" cy="438641"/>
          </a:xfrm>
          <a:prstGeom prst="ellipse">
            <a:avLst/>
          </a:prstGeom>
          <a:noFill/>
          <a:ln w="190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dirty="0">
              <a:ln>
                <a:noFill/>
              </a:ln>
              <a:solidFill>
                <a:srgbClr val="000000"/>
              </a:solidFill>
              <a:effectLst/>
              <a:uLnTx/>
              <a:uFillTx/>
              <a:latin typeface="Gotham Book" panose="02000604040000020004" pitchFamily="2" charset="0"/>
            </a:endParaRPr>
          </a:p>
        </p:txBody>
      </p:sp>
      <p:sp>
        <p:nvSpPr>
          <p:cNvPr id="71" name="Freeform 87">
            <a:extLst>
              <a:ext uri="{FF2B5EF4-FFF2-40B4-BE49-F238E27FC236}">
                <a16:creationId xmlns:a16="http://schemas.microsoft.com/office/drawing/2014/main" id="{DBC6A8AC-F37C-124A-845F-F0113E9930C1}"/>
              </a:ext>
            </a:extLst>
          </p:cNvPr>
          <p:cNvSpPr>
            <a:spLocks/>
          </p:cNvSpPr>
          <p:nvPr userDrawn="1"/>
        </p:nvSpPr>
        <p:spPr bwMode="auto">
          <a:xfrm>
            <a:off x="5203622" y="5932781"/>
            <a:ext cx="141446" cy="290838"/>
          </a:xfrm>
          <a:custGeom>
            <a:avLst/>
            <a:gdLst>
              <a:gd name="T0" fmla="*/ 0 w 106"/>
              <a:gd name="T1" fmla="*/ 387982774 h 218"/>
              <a:gd name="T2" fmla="*/ 0 w 106"/>
              <a:gd name="T3" fmla="*/ 0 h 218"/>
              <a:gd name="T4" fmla="*/ 188691457 w 106"/>
              <a:gd name="T5" fmla="*/ 193991387 h 218"/>
              <a:gd name="T6" fmla="*/ 0 w 106"/>
              <a:gd name="T7" fmla="*/ 387982774 h 2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 h="218">
                <a:moveTo>
                  <a:pt x="0" y="218"/>
                </a:moveTo>
                <a:lnTo>
                  <a:pt x="0" y="0"/>
                </a:lnTo>
                <a:lnTo>
                  <a:pt x="106" y="109"/>
                </a:lnTo>
                <a:lnTo>
                  <a:pt x="0" y="2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dirty="0">
              <a:ln>
                <a:noFill/>
              </a:ln>
              <a:solidFill>
                <a:srgbClr val="000000"/>
              </a:solidFill>
              <a:effectLst/>
              <a:uLnTx/>
              <a:uFillTx/>
              <a:latin typeface="Gotham Book" panose="02000604040000020004" pitchFamily="2" charset="0"/>
            </a:endParaRPr>
          </a:p>
        </p:txBody>
      </p:sp>
      <p:grpSp>
        <p:nvGrpSpPr>
          <p:cNvPr id="73" name="Group 72">
            <a:extLst>
              <a:ext uri="{FF2B5EF4-FFF2-40B4-BE49-F238E27FC236}">
                <a16:creationId xmlns:a16="http://schemas.microsoft.com/office/drawing/2014/main" id="{831E7C3E-1ECB-8E43-AC29-6F60D49FEEF1}"/>
              </a:ext>
            </a:extLst>
          </p:cNvPr>
          <p:cNvGrpSpPr/>
          <p:nvPr userDrawn="1"/>
        </p:nvGrpSpPr>
        <p:grpSpPr>
          <a:xfrm>
            <a:off x="4899275" y="823248"/>
            <a:ext cx="2393454" cy="365535"/>
            <a:chOff x="3712598" y="617435"/>
            <a:chExt cx="1795091" cy="274151"/>
          </a:xfrm>
        </p:grpSpPr>
        <p:sp>
          <p:nvSpPr>
            <p:cNvPr id="74" name="Freeform 7">
              <a:extLst>
                <a:ext uri="{FF2B5EF4-FFF2-40B4-BE49-F238E27FC236}">
                  <a16:creationId xmlns:a16="http://schemas.microsoft.com/office/drawing/2014/main" id="{E5BAE4E9-CD28-994D-878E-EE8BB2C8C30E}"/>
                </a:ext>
              </a:extLst>
            </p:cNvPr>
            <p:cNvSpPr>
              <a:spLocks/>
            </p:cNvSpPr>
            <p:nvPr userDrawn="1"/>
          </p:nvSpPr>
          <p:spPr bwMode="auto">
            <a:xfrm>
              <a:off x="3712598" y="636506"/>
              <a:ext cx="688952" cy="240776"/>
            </a:xfrm>
            <a:custGeom>
              <a:avLst/>
              <a:gdLst>
                <a:gd name="T0" fmla="*/ 0 w 578"/>
                <a:gd name="T1" fmla="*/ 202 h 202"/>
                <a:gd name="T2" fmla="*/ 164 w 578"/>
                <a:gd name="T3" fmla="*/ 202 h 202"/>
                <a:gd name="T4" fmla="*/ 198 w 578"/>
                <a:gd name="T5" fmla="*/ 122 h 202"/>
                <a:gd name="T6" fmla="*/ 358 w 578"/>
                <a:gd name="T7" fmla="*/ 122 h 202"/>
                <a:gd name="T8" fmla="*/ 322 w 578"/>
                <a:gd name="T9" fmla="*/ 202 h 202"/>
                <a:gd name="T10" fmla="*/ 488 w 578"/>
                <a:gd name="T11" fmla="*/ 202 h 202"/>
                <a:gd name="T12" fmla="*/ 578 w 578"/>
                <a:gd name="T13" fmla="*/ 0 h 202"/>
                <a:gd name="T14" fmla="*/ 412 w 578"/>
                <a:gd name="T15" fmla="*/ 0 h 202"/>
                <a:gd name="T16" fmla="*/ 382 w 578"/>
                <a:gd name="T17" fmla="*/ 68 h 202"/>
                <a:gd name="T18" fmla="*/ 222 w 578"/>
                <a:gd name="T19" fmla="*/ 68 h 202"/>
                <a:gd name="T20" fmla="*/ 252 w 578"/>
                <a:gd name="T21" fmla="*/ 0 h 202"/>
                <a:gd name="T22" fmla="*/ 90 w 578"/>
                <a:gd name="T23" fmla="*/ 0 h 202"/>
                <a:gd name="T24" fmla="*/ 0 w 578"/>
                <a:gd name="T25"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8" h="202">
                  <a:moveTo>
                    <a:pt x="0" y="202"/>
                  </a:moveTo>
                  <a:lnTo>
                    <a:pt x="164" y="202"/>
                  </a:lnTo>
                  <a:lnTo>
                    <a:pt x="198" y="122"/>
                  </a:lnTo>
                  <a:lnTo>
                    <a:pt x="358" y="122"/>
                  </a:lnTo>
                  <a:lnTo>
                    <a:pt x="322" y="202"/>
                  </a:lnTo>
                  <a:lnTo>
                    <a:pt x="488" y="202"/>
                  </a:lnTo>
                  <a:lnTo>
                    <a:pt x="578" y="0"/>
                  </a:lnTo>
                  <a:lnTo>
                    <a:pt x="412" y="0"/>
                  </a:lnTo>
                  <a:lnTo>
                    <a:pt x="382" y="68"/>
                  </a:lnTo>
                  <a:lnTo>
                    <a:pt x="222" y="68"/>
                  </a:lnTo>
                  <a:lnTo>
                    <a:pt x="252" y="0"/>
                  </a:lnTo>
                  <a:lnTo>
                    <a:pt x="90" y="0"/>
                  </a:lnTo>
                  <a:lnTo>
                    <a:pt x="0" y="2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75" name="Freeform 8">
              <a:extLst>
                <a:ext uri="{FF2B5EF4-FFF2-40B4-BE49-F238E27FC236}">
                  <a16:creationId xmlns:a16="http://schemas.microsoft.com/office/drawing/2014/main" id="{CD9BA101-63C1-AB40-869B-E865AF85917E}"/>
                </a:ext>
              </a:extLst>
            </p:cNvPr>
            <p:cNvSpPr>
              <a:spLocks/>
            </p:cNvSpPr>
            <p:nvPr userDrawn="1"/>
          </p:nvSpPr>
          <p:spPr bwMode="auto">
            <a:xfrm>
              <a:off x="4368175" y="617435"/>
              <a:ext cx="650810" cy="274151"/>
            </a:xfrm>
            <a:custGeom>
              <a:avLst/>
              <a:gdLst>
                <a:gd name="T0" fmla="*/ 195 w 273"/>
                <a:gd name="T1" fmla="*/ 43 h 115"/>
                <a:gd name="T2" fmla="*/ 273 w 273"/>
                <a:gd name="T3" fmla="*/ 43 h 115"/>
                <a:gd name="T4" fmla="*/ 223 w 273"/>
                <a:gd name="T5" fmla="*/ 9 h 115"/>
                <a:gd name="T6" fmla="*/ 42 w 273"/>
                <a:gd name="T7" fmla="*/ 31 h 115"/>
                <a:gd name="T8" fmla="*/ 38 w 273"/>
                <a:gd name="T9" fmla="*/ 101 h 115"/>
                <a:gd name="T10" fmla="*/ 188 w 273"/>
                <a:gd name="T11" fmla="*/ 107 h 115"/>
                <a:gd name="T12" fmla="*/ 257 w 273"/>
                <a:gd name="T13" fmla="*/ 76 h 115"/>
                <a:gd name="T14" fmla="*/ 178 w 273"/>
                <a:gd name="T15" fmla="*/ 76 h 115"/>
                <a:gd name="T16" fmla="*/ 139 w 273"/>
                <a:gd name="T17" fmla="*/ 88 h 115"/>
                <a:gd name="T18" fmla="*/ 97 w 273"/>
                <a:gd name="T19" fmla="*/ 59 h 115"/>
                <a:gd name="T20" fmla="*/ 154 w 273"/>
                <a:gd name="T21" fmla="*/ 30 h 115"/>
                <a:gd name="T22" fmla="*/ 195 w 273"/>
                <a:gd name="T23" fmla="*/ 4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3" h="115">
                  <a:moveTo>
                    <a:pt x="195" y="43"/>
                  </a:moveTo>
                  <a:cubicBezTo>
                    <a:pt x="273" y="43"/>
                    <a:pt x="273" y="43"/>
                    <a:pt x="273" y="43"/>
                  </a:cubicBezTo>
                  <a:cubicBezTo>
                    <a:pt x="272" y="26"/>
                    <a:pt x="256" y="14"/>
                    <a:pt x="223" y="9"/>
                  </a:cubicBezTo>
                  <a:cubicBezTo>
                    <a:pt x="160" y="0"/>
                    <a:pt x="91" y="4"/>
                    <a:pt x="42" y="31"/>
                  </a:cubicBezTo>
                  <a:cubicBezTo>
                    <a:pt x="3" y="53"/>
                    <a:pt x="0" y="85"/>
                    <a:pt x="38" y="101"/>
                  </a:cubicBezTo>
                  <a:cubicBezTo>
                    <a:pt x="71" y="114"/>
                    <a:pt x="139" y="115"/>
                    <a:pt x="188" y="107"/>
                  </a:cubicBezTo>
                  <a:cubicBezTo>
                    <a:pt x="219" y="102"/>
                    <a:pt x="244" y="91"/>
                    <a:pt x="257" y="76"/>
                  </a:cubicBezTo>
                  <a:cubicBezTo>
                    <a:pt x="178" y="76"/>
                    <a:pt x="178" y="76"/>
                    <a:pt x="178" y="76"/>
                  </a:cubicBezTo>
                  <a:cubicBezTo>
                    <a:pt x="168" y="84"/>
                    <a:pt x="155" y="88"/>
                    <a:pt x="139" y="88"/>
                  </a:cubicBezTo>
                  <a:cubicBezTo>
                    <a:pt x="95" y="88"/>
                    <a:pt x="89" y="75"/>
                    <a:pt x="97" y="59"/>
                  </a:cubicBezTo>
                  <a:cubicBezTo>
                    <a:pt x="106" y="41"/>
                    <a:pt x="125" y="31"/>
                    <a:pt x="154" y="30"/>
                  </a:cubicBezTo>
                  <a:cubicBezTo>
                    <a:pt x="178" y="30"/>
                    <a:pt x="189" y="35"/>
                    <a:pt x="195"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76" name="Freeform 9">
              <a:extLst>
                <a:ext uri="{FF2B5EF4-FFF2-40B4-BE49-F238E27FC236}">
                  <a16:creationId xmlns:a16="http://schemas.microsoft.com/office/drawing/2014/main" id="{A05DF19B-F04D-664B-A453-1FCE2E41C422}"/>
                </a:ext>
              </a:extLst>
            </p:cNvPr>
            <p:cNvSpPr>
              <a:spLocks/>
            </p:cNvSpPr>
            <p:nvPr userDrawn="1"/>
          </p:nvSpPr>
          <p:spPr bwMode="auto">
            <a:xfrm>
              <a:off x="5004682" y="636506"/>
              <a:ext cx="503007" cy="240776"/>
            </a:xfrm>
            <a:custGeom>
              <a:avLst/>
              <a:gdLst>
                <a:gd name="T0" fmla="*/ 258 w 422"/>
                <a:gd name="T1" fmla="*/ 0 h 202"/>
                <a:gd name="T2" fmla="*/ 190 w 422"/>
                <a:gd name="T3" fmla="*/ 154 h 202"/>
                <a:gd name="T4" fmla="*/ 422 w 422"/>
                <a:gd name="T5" fmla="*/ 154 h 202"/>
                <a:gd name="T6" fmla="*/ 400 w 422"/>
                <a:gd name="T7" fmla="*/ 202 h 202"/>
                <a:gd name="T8" fmla="*/ 0 w 422"/>
                <a:gd name="T9" fmla="*/ 202 h 202"/>
                <a:gd name="T10" fmla="*/ 90 w 422"/>
                <a:gd name="T11" fmla="*/ 0 h 202"/>
                <a:gd name="T12" fmla="*/ 258 w 422"/>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22" h="202">
                  <a:moveTo>
                    <a:pt x="258" y="0"/>
                  </a:moveTo>
                  <a:lnTo>
                    <a:pt x="190" y="154"/>
                  </a:lnTo>
                  <a:lnTo>
                    <a:pt x="422" y="154"/>
                  </a:lnTo>
                  <a:lnTo>
                    <a:pt x="400" y="202"/>
                  </a:lnTo>
                  <a:lnTo>
                    <a:pt x="0" y="202"/>
                  </a:lnTo>
                  <a:lnTo>
                    <a:pt x="90" y="0"/>
                  </a:ln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grpSp>
      <p:grpSp>
        <p:nvGrpSpPr>
          <p:cNvPr id="77" name="Group 76">
            <a:extLst>
              <a:ext uri="{FF2B5EF4-FFF2-40B4-BE49-F238E27FC236}">
                <a16:creationId xmlns:a16="http://schemas.microsoft.com/office/drawing/2014/main" id="{042FCFF2-11EF-474A-A618-A10FF6ADBDB2}"/>
              </a:ext>
            </a:extLst>
          </p:cNvPr>
          <p:cNvGrpSpPr/>
          <p:nvPr userDrawn="1"/>
        </p:nvGrpSpPr>
        <p:grpSpPr>
          <a:xfrm>
            <a:off x="3616727" y="2644563"/>
            <a:ext cx="4958550" cy="1061639"/>
            <a:chOff x="2697049" y="1983421"/>
            <a:chExt cx="3718913" cy="796229"/>
          </a:xfrm>
        </p:grpSpPr>
        <p:sp>
          <p:nvSpPr>
            <p:cNvPr id="78" name="Freeform 51">
              <a:extLst>
                <a:ext uri="{FF2B5EF4-FFF2-40B4-BE49-F238E27FC236}">
                  <a16:creationId xmlns:a16="http://schemas.microsoft.com/office/drawing/2014/main" id="{AD204A58-ECF8-3C41-BD48-F6E075899C09}"/>
                </a:ext>
              </a:extLst>
            </p:cNvPr>
            <p:cNvSpPr>
              <a:spLocks noEditPoints="1"/>
            </p:cNvSpPr>
            <p:nvPr userDrawn="1"/>
          </p:nvSpPr>
          <p:spPr bwMode="auto">
            <a:xfrm>
              <a:off x="3412224" y="2588936"/>
              <a:ext cx="83437" cy="112044"/>
            </a:xfrm>
            <a:custGeom>
              <a:avLst/>
              <a:gdLst>
                <a:gd name="T0" fmla="*/ 19 w 35"/>
                <a:gd name="T1" fmla="*/ 0 h 47"/>
                <a:gd name="T2" fmla="*/ 32 w 35"/>
                <a:gd name="T3" fmla="*/ 12 h 47"/>
                <a:gd name="T4" fmla="*/ 25 w 35"/>
                <a:gd name="T5" fmla="*/ 21 h 47"/>
                <a:gd name="T6" fmla="*/ 25 w 35"/>
                <a:gd name="T7" fmla="*/ 21 h 47"/>
                <a:gd name="T8" fmla="*/ 35 w 35"/>
                <a:gd name="T9" fmla="*/ 33 h 47"/>
                <a:gd name="T10" fmla="*/ 19 w 35"/>
                <a:gd name="T11" fmla="*/ 47 h 47"/>
                <a:gd name="T12" fmla="*/ 0 w 35"/>
                <a:gd name="T13" fmla="*/ 47 h 47"/>
                <a:gd name="T14" fmla="*/ 0 w 35"/>
                <a:gd name="T15" fmla="*/ 0 h 47"/>
                <a:gd name="T16" fmla="*/ 19 w 35"/>
                <a:gd name="T17" fmla="*/ 0 h 47"/>
                <a:gd name="T18" fmla="*/ 17 w 35"/>
                <a:gd name="T19" fmla="*/ 19 h 47"/>
                <a:gd name="T20" fmla="*/ 25 w 35"/>
                <a:gd name="T21" fmla="*/ 13 h 47"/>
                <a:gd name="T22" fmla="*/ 17 w 35"/>
                <a:gd name="T23" fmla="*/ 6 h 47"/>
                <a:gd name="T24" fmla="*/ 8 w 35"/>
                <a:gd name="T25" fmla="*/ 6 h 47"/>
                <a:gd name="T26" fmla="*/ 8 w 35"/>
                <a:gd name="T27" fmla="*/ 19 h 47"/>
                <a:gd name="T28" fmla="*/ 17 w 35"/>
                <a:gd name="T29" fmla="*/ 19 h 47"/>
                <a:gd name="T30" fmla="*/ 19 w 35"/>
                <a:gd name="T31" fmla="*/ 41 h 47"/>
                <a:gd name="T32" fmla="*/ 28 w 35"/>
                <a:gd name="T33" fmla="*/ 33 h 47"/>
                <a:gd name="T34" fmla="*/ 19 w 35"/>
                <a:gd name="T35" fmla="*/ 25 h 47"/>
                <a:gd name="T36" fmla="*/ 8 w 35"/>
                <a:gd name="T37" fmla="*/ 25 h 47"/>
                <a:gd name="T38" fmla="*/ 8 w 35"/>
                <a:gd name="T39" fmla="*/ 41 h 47"/>
                <a:gd name="T40" fmla="*/ 19 w 35"/>
                <a:gd name="T41"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7">
                  <a:moveTo>
                    <a:pt x="19" y="0"/>
                  </a:moveTo>
                  <a:cubicBezTo>
                    <a:pt x="27" y="0"/>
                    <a:pt x="32" y="5"/>
                    <a:pt x="32" y="12"/>
                  </a:cubicBezTo>
                  <a:cubicBezTo>
                    <a:pt x="32" y="16"/>
                    <a:pt x="29" y="20"/>
                    <a:pt x="25" y="21"/>
                  </a:cubicBezTo>
                  <a:cubicBezTo>
                    <a:pt x="25" y="21"/>
                    <a:pt x="25" y="21"/>
                    <a:pt x="25" y="21"/>
                  </a:cubicBezTo>
                  <a:cubicBezTo>
                    <a:pt x="30" y="22"/>
                    <a:pt x="35" y="27"/>
                    <a:pt x="35" y="33"/>
                  </a:cubicBezTo>
                  <a:cubicBezTo>
                    <a:pt x="35" y="41"/>
                    <a:pt x="30" y="47"/>
                    <a:pt x="19" y="47"/>
                  </a:cubicBezTo>
                  <a:cubicBezTo>
                    <a:pt x="0" y="47"/>
                    <a:pt x="0" y="47"/>
                    <a:pt x="0" y="47"/>
                  </a:cubicBezTo>
                  <a:cubicBezTo>
                    <a:pt x="0" y="0"/>
                    <a:pt x="0" y="0"/>
                    <a:pt x="0" y="0"/>
                  </a:cubicBezTo>
                  <a:lnTo>
                    <a:pt x="19" y="0"/>
                  </a:lnTo>
                  <a:close/>
                  <a:moveTo>
                    <a:pt x="17" y="19"/>
                  </a:moveTo>
                  <a:cubicBezTo>
                    <a:pt x="22" y="19"/>
                    <a:pt x="25" y="16"/>
                    <a:pt x="25" y="13"/>
                  </a:cubicBezTo>
                  <a:cubicBezTo>
                    <a:pt x="25" y="9"/>
                    <a:pt x="22" y="6"/>
                    <a:pt x="17" y="6"/>
                  </a:cubicBezTo>
                  <a:cubicBezTo>
                    <a:pt x="8" y="6"/>
                    <a:pt x="8" y="6"/>
                    <a:pt x="8" y="6"/>
                  </a:cubicBezTo>
                  <a:cubicBezTo>
                    <a:pt x="8" y="19"/>
                    <a:pt x="8" y="19"/>
                    <a:pt x="8" y="19"/>
                  </a:cubicBezTo>
                  <a:lnTo>
                    <a:pt x="17" y="19"/>
                  </a:lnTo>
                  <a:close/>
                  <a:moveTo>
                    <a:pt x="19" y="41"/>
                  </a:moveTo>
                  <a:cubicBezTo>
                    <a:pt x="24" y="41"/>
                    <a:pt x="28" y="37"/>
                    <a:pt x="28" y="33"/>
                  </a:cubicBezTo>
                  <a:cubicBezTo>
                    <a:pt x="28" y="28"/>
                    <a:pt x="24" y="25"/>
                    <a:pt x="19" y="25"/>
                  </a:cubicBezTo>
                  <a:cubicBezTo>
                    <a:pt x="8" y="25"/>
                    <a:pt x="8" y="25"/>
                    <a:pt x="8" y="25"/>
                  </a:cubicBezTo>
                  <a:cubicBezTo>
                    <a:pt x="8" y="41"/>
                    <a:pt x="8" y="41"/>
                    <a:pt x="8" y="41"/>
                  </a:cubicBezTo>
                  <a:lnTo>
                    <a:pt x="19"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79" name="Freeform 52">
              <a:extLst>
                <a:ext uri="{FF2B5EF4-FFF2-40B4-BE49-F238E27FC236}">
                  <a16:creationId xmlns:a16="http://schemas.microsoft.com/office/drawing/2014/main" id="{9EDED391-2E01-C340-9AFB-3B0E0D695A47}"/>
                </a:ext>
              </a:extLst>
            </p:cNvPr>
            <p:cNvSpPr>
              <a:spLocks/>
            </p:cNvSpPr>
            <p:nvPr userDrawn="1"/>
          </p:nvSpPr>
          <p:spPr bwMode="auto">
            <a:xfrm>
              <a:off x="3521884"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0" name="Freeform 53">
              <a:extLst>
                <a:ext uri="{FF2B5EF4-FFF2-40B4-BE49-F238E27FC236}">
                  <a16:creationId xmlns:a16="http://schemas.microsoft.com/office/drawing/2014/main" id="{7701C97F-E7B5-2240-9515-C919BF99998F}"/>
                </a:ext>
              </a:extLst>
            </p:cNvPr>
            <p:cNvSpPr>
              <a:spLocks/>
            </p:cNvSpPr>
            <p:nvPr userDrawn="1"/>
          </p:nvSpPr>
          <p:spPr bwMode="auto">
            <a:xfrm>
              <a:off x="3619625" y="2588936"/>
              <a:ext cx="102508" cy="112044"/>
            </a:xfrm>
            <a:custGeom>
              <a:avLst/>
              <a:gdLst>
                <a:gd name="T0" fmla="*/ 43 w 43"/>
                <a:gd name="T1" fmla="*/ 0 h 47"/>
                <a:gd name="T2" fmla="*/ 25 w 43"/>
                <a:gd name="T3" fmla="*/ 25 h 47"/>
                <a:gd name="T4" fmla="*/ 25 w 43"/>
                <a:gd name="T5" fmla="*/ 47 h 47"/>
                <a:gd name="T6" fmla="*/ 18 w 43"/>
                <a:gd name="T7" fmla="*/ 47 h 47"/>
                <a:gd name="T8" fmla="*/ 18 w 43"/>
                <a:gd name="T9" fmla="*/ 25 h 47"/>
                <a:gd name="T10" fmla="*/ 0 w 43"/>
                <a:gd name="T11" fmla="*/ 0 h 47"/>
                <a:gd name="T12" fmla="*/ 8 w 43"/>
                <a:gd name="T13" fmla="*/ 0 h 47"/>
                <a:gd name="T14" fmla="*/ 19 w 43"/>
                <a:gd name="T15" fmla="*/ 14 h 47"/>
                <a:gd name="T16" fmla="*/ 21 w 43"/>
                <a:gd name="T17" fmla="*/ 18 h 47"/>
                <a:gd name="T18" fmla="*/ 22 w 43"/>
                <a:gd name="T19" fmla="*/ 18 h 47"/>
                <a:gd name="T20" fmla="*/ 24 w 43"/>
                <a:gd name="T21" fmla="*/ 14 h 47"/>
                <a:gd name="T22" fmla="*/ 35 w 43"/>
                <a:gd name="T23" fmla="*/ 0 h 47"/>
                <a:gd name="T24" fmla="*/ 43 w 43"/>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7">
                  <a:moveTo>
                    <a:pt x="43" y="0"/>
                  </a:moveTo>
                  <a:cubicBezTo>
                    <a:pt x="25" y="25"/>
                    <a:pt x="25" y="25"/>
                    <a:pt x="25" y="25"/>
                  </a:cubicBezTo>
                  <a:cubicBezTo>
                    <a:pt x="25" y="47"/>
                    <a:pt x="25" y="47"/>
                    <a:pt x="25" y="47"/>
                  </a:cubicBezTo>
                  <a:cubicBezTo>
                    <a:pt x="18" y="47"/>
                    <a:pt x="18" y="47"/>
                    <a:pt x="18" y="47"/>
                  </a:cubicBezTo>
                  <a:cubicBezTo>
                    <a:pt x="18" y="25"/>
                    <a:pt x="18" y="25"/>
                    <a:pt x="18" y="25"/>
                  </a:cubicBezTo>
                  <a:cubicBezTo>
                    <a:pt x="0" y="0"/>
                    <a:pt x="0" y="0"/>
                    <a:pt x="0" y="0"/>
                  </a:cubicBezTo>
                  <a:cubicBezTo>
                    <a:pt x="8" y="0"/>
                    <a:pt x="8" y="0"/>
                    <a:pt x="8" y="0"/>
                  </a:cubicBezTo>
                  <a:cubicBezTo>
                    <a:pt x="19" y="14"/>
                    <a:pt x="19" y="14"/>
                    <a:pt x="19" y="14"/>
                  </a:cubicBezTo>
                  <a:cubicBezTo>
                    <a:pt x="20" y="16"/>
                    <a:pt x="21" y="18"/>
                    <a:pt x="21" y="18"/>
                  </a:cubicBezTo>
                  <a:cubicBezTo>
                    <a:pt x="22" y="18"/>
                    <a:pt x="22" y="18"/>
                    <a:pt x="22" y="18"/>
                  </a:cubicBezTo>
                  <a:cubicBezTo>
                    <a:pt x="22" y="18"/>
                    <a:pt x="23" y="16"/>
                    <a:pt x="24" y="14"/>
                  </a:cubicBezTo>
                  <a:cubicBezTo>
                    <a:pt x="35" y="0"/>
                    <a:pt x="35" y="0"/>
                    <a:pt x="35" y="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1" name="Freeform 54">
              <a:extLst>
                <a:ext uri="{FF2B5EF4-FFF2-40B4-BE49-F238E27FC236}">
                  <a16:creationId xmlns:a16="http://schemas.microsoft.com/office/drawing/2014/main" id="{AA36B56B-166E-864C-814B-FD34EA296C33}"/>
                </a:ext>
              </a:extLst>
            </p:cNvPr>
            <p:cNvSpPr>
              <a:spLocks noEditPoints="1"/>
            </p:cNvSpPr>
            <p:nvPr userDrawn="1"/>
          </p:nvSpPr>
          <p:spPr bwMode="auto">
            <a:xfrm>
              <a:off x="3726901" y="2586552"/>
              <a:ext cx="114428" cy="116812"/>
            </a:xfrm>
            <a:custGeom>
              <a:avLst/>
              <a:gdLst>
                <a:gd name="T0" fmla="*/ 24 w 48"/>
                <a:gd name="T1" fmla="*/ 0 h 49"/>
                <a:gd name="T2" fmla="*/ 48 w 48"/>
                <a:gd name="T3" fmla="*/ 24 h 49"/>
                <a:gd name="T4" fmla="*/ 24 w 48"/>
                <a:gd name="T5" fmla="*/ 49 h 49"/>
                <a:gd name="T6" fmla="*/ 0 w 48"/>
                <a:gd name="T7" fmla="*/ 24 h 49"/>
                <a:gd name="T8" fmla="*/ 24 w 48"/>
                <a:gd name="T9" fmla="*/ 0 h 49"/>
                <a:gd name="T10" fmla="*/ 24 w 48"/>
                <a:gd name="T11" fmla="*/ 41 h 49"/>
                <a:gd name="T12" fmla="*/ 41 w 48"/>
                <a:gd name="T13" fmla="*/ 24 h 49"/>
                <a:gd name="T14" fmla="*/ 24 w 48"/>
                <a:gd name="T15" fmla="*/ 7 h 49"/>
                <a:gd name="T16" fmla="*/ 7 w 48"/>
                <a:gd name="T17" fmla="*/ 24 h 49"/>
                <a:gd name="T18" fmla="*/ 24 w 48"/>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9">
                  <a:moveTo>
                    <a:pt x="24" y="0"/>
                  </a:moveTo>
                  <a:cubicBezTo>
                    <a:pt x="37" y="0"/>
                    <a:pt x="48" y="10"/>
                    <a:pt x="48" y="24"/>
                  </a:cubicBezTo>
                  <a:cubicBezTo>
                    <a:pt x="48" y="39"/>
                    <a:pt x="37"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4" y="7"/>
                    <a:pt x="7" y="14"/>
                    <a:pt x="7" y="24"/>
                  </a:cubicBezTo>
                  <a:cubicBezTo>
                    <a:pt x="7" y="35"/>
                    <a:pt x="14"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2" name="Freeform 55">
              <a:extLst>
                <a:ext uri="{FF2B5EF4-FFF2-40B4-BE49-F238E27FC236}">
                  <a16:creationId xmlns:a16="http://schemas.microsoft.com/office/drawing/2014/main" id="{FC3023BE-060F-3741-ACA3-F096D10D606E}"/>
                </a:ext>
              </a:extLst>
            </p:cNvPr>
            <p:cNvSpPr>
              <a:spLocks/>
            </p:cNvSpPr>
            <p:nvPr userDrawn="1"/>
          </p:nvSpPr>
          <p:spPr bwMode="auto">
            <a:xfrm>
              <a:off x="3867553" y="2588936"/>
              <a:ext cx="92973" cy="112044"/>
            </a:xfrm>
            <a:custGeom>
              <a:avLst/>
              <a:gdLst>
                <a:gd name="T0" fmla="*/ 39 w 39"/>
                <a:gd name="T1" fmla="*/ 0 h 47"/>
                <a:gd name="T2" fmla="*/ 39 w 39"/>
                <a:gd name="T3" fmla="*/ 47 h 47"/>
                <a:gd name="T4" fmla="*/ 32 w 39"/>
                <a:gd name="T5" fmla="*/ 47 h 47"/>
                <a:gd name="T6" fmla="*/ 15 w 39"/>
                <a:gd name="T7" fmla="*/ 24 h 47"/>
                <a:gd name="T8" fmla="*/ 7 w 39"/>
                <a:gd name="T9" fmla="*/ 12 h 47"/>
                <a:gd name="T10" fmla="*/ 7 w 39"/>
                <a:gd name="T11" fmla="*/ 12 h 47"/>
                <a:gd name="T12" fmla="*/ 7 w 39"/>
                <a:gd name="T13" fmla="*/ 27 h 47"/>
                <a:gd name="T14" fmla="*/ 7 w 39"/>
                <a:gd name="T15" fmla="*/ 47 h 47"/>
                <a:gd name="T16" fmla="*/ 0 w 39"/>
                <a:gd name="T17" fmla="*/ 47 h 47"/>
                <a:gd name="T18" fmla="*/ 0 w 39"/>
                <a:gd name="T19" fmla="*/ 0 h 47"/>
                <a:gd name="T20" fmla="*/ 7 w 39"/>
                <a:gd name="T21" fmla="*/ 0 h 47"/>
                <a:gd name="T22" fmla="*/ 24 w 39"/>
                <a:gd name="T23" fmla="*/ 23 h 47"/>
                <a:gd name="T24" fmla="*/ 32 w 39"/>
                <a:gd name="T25" fmla="*/ 34 h 47"/>
                <a:gd name="T26" fmla="*/ 32 w 39"/>
                <a:gd name="T27" fmla="*/ 34 h 47"/>
                <a:gd name="T28" fmla="*/ 32 w 39"/>
                <a:gd name="T29" fmla="*/ 20 h 47"/>
                <a:gd name="T30" fmla="*/ 32 w 39"/>
                <a:gd name="T31" fmla="*/ 0 h 47"/>
                <a:gd name="T32" fmla="*/ 39 w 39"/>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47">
                  <a:moveTo>
                    <a:pt x="39" y="0"/>
                  </a:moveTo>
                  <a:cubicBezTo>
                    <a:pt x="39" y="47"/>
                    <a:pt x="39" y="47"/>
                    <a:pt x="39" y="47"/>
                  </a:cubicBezTo>
                  <a:cubicBezTo>
                    <a:pt x="32" y="47"/>
                    <a:pt x="32" y="47"/>
                    <a:pt x="32" y="47"/>
                  </a:cubicBezTo>
                  <a:cubicBezTo>
                    <a:pt x="15" y="24"/>
                    <a:pt x="15" y="24"/>
                    <a:pt x="15" y="24"/>
                  </a:cubicBezTo>
                  <a:cubicBezTo>
                    <a:pt x="11" y="18"/>
                    <a:pt x="7" y="12"/>
                    <a:pt x="7" y="12"/>
                  </a:cubicBezTo>
                  <a:cubicBezTo>
                    <a:pt x="7" y="12"/>
                    <a:pt x="7" y="12"/>
                    <a:pt x="7" y="12"/>
                  </a:cubicBezTo>
                  <a:cubicBezTo>
                    <a:pt x="7" y="12"/>
                    <a:pt x="7" y="19"/>
                    <a:pt x="7" y="27"/>
                  </a:cubicBezTo>
                  <a:cubicBezTo>
                    <a:pt x="7" y="47"/>
                    <a:pt x="7" y="47"/>
                    <a:pt x="7" y="47"/>
                  </a:cubicBezTo>
                  <a:cubicBezTo>
                    <a:pt x="0" y="47"/>
                    <a:pt x="0" y="47"/>
                    <a:pt x="0" y="47"/>
                  </a:cubicBezTo>
                  <a:cubicBezTo>
                    <a:pt x="0" y="0"/>
                    <a:pt x="0" y="0"/>
                    <a:pt x="0" y="0"/>
                  </a:cubicBezTo>
                  <a:cubicBezTo>
                    <a:pt x="7" y="0"/>
                    <a:pt x="7" y="0"/>
                    <a:pt x="7" y="0"/>
                  </a:cubicBezTo>
                  <a:cubicBezTo>
                    <a:pt x="24" y="23"/>
                    <a:pt x="24" y="23"/>
                    <a:pt x="24" y="23"/>
                  </a:cubicBezTo>
                  <a:cubicBezTo>
                    <a:pt x="27" y="28"/>
                    <a:pt x="32" y="34"/>
                    <a:pt x="32" y="34"/>
                  </a:cubicBezTo>
                  <a:cubicBezTo>
                    <a:pt x="32" y="34"/>
                    <a:pt x="32" y="34"/>
                    <a:pt x="32" y="34"/>
                  </a:cubicBezTo>
                  <a:cubicBezTo>
                    <a:pt x="32" y="34"/>
                    <a:pt x="32" y="27"/>
                    <a:pt x="32" y="20"/>
                  </a:cubicBezTo>
                  <a:cubicBezTo>
                    <a:pt x="32" y="0"/>
                    <a:pt x="32" y="0"/>
                    <a:pt x="32" y="0"/>
                  </a:cubicBezTo>
                  <a:lnTo>
                    <a:pt x="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3" name="Freeform 56">
              <a:extLst>
                <a:ext uri="{FF2B5EF4-FFF2-40B4-BE49-F238E27FC236}">
                  <a16:creationId xmlns:a16="http://schemas.microsoft.com/office/drawing/2014/main" id="{ADD117AC-9387-CA44-98F9-07B28D7B8A75}"/>
                </a:ext>
              </a:extLst>
            </p:cNvPr>
            <p:cNvSpPr>
              <a:spLocks noEditPoints="1"/>
            </p:cNvSpPr>
            <p:nvPr userDrawn="1"/>
          </p:nvSpPr>
          <p:spPr bwMode="auto">
            <a:xfrm>
              <a:off x="3996284" y="2588936"/>
              <a:ext cx="104892" cy="112044"/>
            </a:xfrm>
            <a:custGeom>
              <a:avLst/>
              <a:gdLst>
                <a:gd name="T0" fmla="*/ 20 w 44"/>
                <a:gd name="T1" fmla="*/ 0 h 47"/>
                <a:gd name="T2" fmla="*/ 44 w 44"/>
                <a:gd name="T3" fmla="*/ 24 h 47"/>
                <a:gd name="T4" fmla="*/ 20 w 44"/>
                <a:gd name="T5" fmla="*/ 47 h 47"/>
                <a:gd name="T6" fmla="*/ 0 w 44"/>
                <a:gd name="T7" fmla="*/ 47 h 47"/>
                <a:gd name="T8" fmla="*/ 0 w 44"/>
                <a:gd name="T9" fmla="*/ 0 h 47"/>
                <a:gd name="T10" fmla="*/ 20 w 44"/>
                <a:gd name="T11" fmla="*/ 0 h 47"/>
                <a:gd name="T12" fmla="*/ 20 w 44"/>
                <a:gd name="T13" fmla="*/ 40 h 47"/>
                <a:gd name="T14" fmla="*/ 36 w 44"/>
                <a:gd name="T15" fmla="*/ 24 h 47"/>
                <a:gd name="T16" fmla="*/ 20 w 44"/>
                <a:gd name="T17" fmla="*/ 7 h 47"/>
                <a:gd name="T18" fmla="*/ 7 w 44"/>
                <a:gd name="T19" fmla="*/ 7 h 47"/>
                <a:gd name="T20" fmla="*/ 7 w 44"/>
                <a:gd name="T21" fmla="*/ 40 h 47"/>
                <a:gd name="T22" fmla="*/ 20 w 44"/>
                <a:gd name="T23"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7">
                  <a:moveTo>
                    <a:pt x="20" y="0"/>
                  </a:moveTo>
                  <a:cubicBezTo>
                    <a:pt x="33" y="0"/>
                    <a:pt x="44" y="10"/>
                    <a:pt x="44" y="24"/>
                  </a:cubicBezTo>
                  <a:cubicBezTo>
                    <a:pt x="44" y="38"/>
                    <a:pt x="33" y="47"/>
                    <a:pt x="20" y="47"/>
                  </a:cubicBezTo>
                  <a:cubicBezTo>
                    <a:pt x="0" y="47"/>
                    <a:pt x="0" y="47"/>
                    <a:pt x="0" y="47"/>
                  </a:cubicBezTo>
                  <a:cubicBezTo>
                    <a:pt x="0" y="0"/>
                    <a:pt x="0" y="0"/>
                    <a:pt x="0" y="0"/>
                  </a:cubicBezTo>
                  <a:lnTo>
                    <a:pt x="20" y="0"/>
                  </a:lnTo>
                  <a:close/>
                  <a:moveTo>
                    <a:pt x="20" y="40"/>
                  </a:moveTo>
                  <a:cubicBezTo>
                    <a:pt x="29" y="40"/>
                    <a:pt x="36" y="34"/>
                    <a:pt x="36" y="24"/>
                  </a:cubicBezTo>
                  <a:cubicBezTo>
                    <a:pt x="36" y="13"/>
                    <a:pt x="29" y="7"/>
                    <a:pt x="20" y="7"/>
                  </a:cubicBezTo>
                  <a:cubicBezTo>
                    <a:pt x="7" y="7"/>
                    <a:pt x="7" y="7"/>
                    <a:pt x="7" y="7"/>
                  </a:cubicBezTo>
                  <a:cubicBezTo>
                    <a:pt x="7" y="40"/>
                    <a:pt x="7" y="40"/>
                    <a:pt x="7" y="40"/>
                  </a:cubicBezTo>
                  <a:lnTo>
                    <a:pt x="2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4" name="Freeform 57">
              <a:extLst>
                <a:ext uri="{FF2B5EF4-FFF2-40B4-BE49-F238E27FC236}">
                  <a16:creationId xmlns:a16="http://schemas.microsoft.com/office/drawing/2014/main" id="{4D989764-0A29-DC49-9C9F-3C01A4DA96A0}"/>
                </a:ext>
              </a:extLst>
            </p:cNvPr>
            <p:cNvSpPr>
              <a:spLocks/>
            </p:cNvSpPr>
            <p:nvPr userDrawn="1"/>
          </p:nvSpPr>
          <p:spPr bwMode="auto">
            <a:xfrm>
              <a:off x="4163158" y="2588936"/>
              <a:ext cx="88205" cy="112044"/>
            </a:xfrm>
            <a:custGeom>
              <a:avLst/>
              <a:gdLst>
                <a:gd name="T0" fmla="*/ 74 w 74"/>
                <a:gd name="T1" fmla="*/ 0 h 94"/>
                <a:gd name="T2" fmla="*/ 74 w 74"/>
                <a:gd name="T3" fmla="*/ 14 h 94"/>
                <a:gd name="T4" fmla="*/ 44 w 74"/>
                <a:gd name="T5" fmla="*/ 14 h 94"/>
                <a:gd name="T6" fmla="*/ 44 w 74"/>
                <a:gd name="T7" fmla="*/ 94 h 94"/>
                <a:gd name="T8" fmla="*/ 30 w 74"/>
                <a:gd name="T9" fmla="*/ 94 h 94"/>
                <a:gd name="T10" fmla="*/ 30 w 74"/>
                <a:gd name="T11" fmla="*/ 14 h 94"/>
                <a:gd name="T12" fmla="*/ 0 w 74"/>
                <a:gd name="T13" fmla="*/ 14 h 94"/>
                <a:gd name="T14" fmla="*/ 0 w 74"/>
                <a:gd name="T15" fmla="*/ 0 h 94"/>
                <a:gd name="T16" fmla="*/ 74 w 74"/>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94">
                  <a:moveTo>
                    <a:pt x="74" y="0"/>
                  </a:moveTo>
                  <a:lnTo>
                    <a:pt x="74" y="14"/>
                  </a:lnTo>
                  <a:lnTo>
                    <a:pt x="44" y="14"/>
                  </a:lnTo>
                  <a:lnTo>
                    <a:pt x="44" y="94"/>
                  </a:lnTo>
                  <a:lnTo>
                    <a:pt x="30" y="94"/>
                  </a:lnTo>
                  <a:lnTo>
                    <a:pt x="30" y="14"/>
                  </a:lnTo>
                  <a:lnTo>
                    <a:pt x="0" y="14"/>
                  </a:lnTo>
                  <a:lnTo>
                    <a:pt x="0" y="0"/>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5" name="Freeform 58">
              <a:extLst>
                <a:ext uri="{FF2B5EF4-FFF2-40B4-BE49-F238E27FC236}">
                  <a16:creationId xmlns:a16="http://schemas.microsoft.com/office/drawing/2014/main" id="{05BB9E7E-D347-6A48-A790-1DE6CEFD32C3}"/>
                </a:ext>
              </a:extLst>
            </p:cNvPr>
            <p:cNvSpPr>
              <a:spLocks/>
            </p:cNvSpPr>
            <p:nvPr userDrawn="1"/>
          </p:nvSpPr>
          <p:spPr bwMode="auto">
            <a:xfrm>
              <a:off x="4275203" y="2588936"/>
              <a:ext cx="90589" cy="112044"/>
            </a:xfrm>
            <a:custGeom>
              <a:avLst/>
              <a:gdLst>
                <a:gd name="T0" fmla="*/ 76 w 76"/>
                <a:gd name="T1" fmla="*/ 0 h 94"/>
                <a:gd name="T2" fmla="*/ 76 w 76"/>
                <a:gd name="T3" fmla="*/ 94 h 94"/>
                <a:gd name="T4" fmla="*/ 60 w 76"/>
                <a:gd name="T5" fmla="*/ 94 h 94"/>
                <a:gd name="T6" fmla="*/ 60 w 76"/>
                <a:gd name="T7" fmla="*/ 52 h 94"/>
                <a:gd name="T8" fmla="*/ 16 w 76"/>
                <a:gd name="T9" fmla="*/ 52 h 94"/>
                <a:gd name="T10" fmla="*/ 16 w 76"/>
                <a:gd name="T11" fmla="*/ 94 h 94"/>
                <a:gd name="T12" fmla="*/ 0 w 76"/>
                <a:gd name="T13" fmla="*/ 94 h 94"/>
                <a:gd name="T14" fmla="*/ 0 w 76"/>
                <a:gd name="T15" fmla="*/ 0 h 94"/>
                <a:gd name="T16" fmla="*/ 16 w 76"/>
                <a:gd name="T17" fmla="*/ 0 h 94"/>
                <a:gd name="T18" fmla="*/ 16 w 76"/>
                <a:gd name="T19" fmla="*/ 38 h 94"/>
                <a:gd name="T20" fmla="*/ 60 w 76"/>
                <a:gd name="T21" fmla="*/ 38 h 94"/>
                <a:gd name="T22" fmla="*/ 60 w 76"/>
                <a:gd name="T23" fmla="*/ 0 h 94"/>
                <a:gd name="T24" fmla="*/ 76 w 7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4">
                  <a:moveTo>
                    <a:pt x="76" y="0"/>
                  </a:moveTo>
                  <a:lnTo>
                    <a:pt x="76" y="94"/>
                  </a:lnTo>
                  <a:lnTo>
                    <a:pt x="60" y="94"/>
                  </a:lnTo>
                  <a:lnTo>
                    <a:pt x="60" y="52"/>
                  </a:lnTo>
                  <a:lnTo>
                    <a:pt x="16" y="52"/>
                  </a:lnTo>
                  <a:lnTo>
                    <a:pt x="16" y="94"/>
                  </a:lnTo>
                  <a:lnTo>
                    <a:pt x="0" y="94"/>
                  </a:lnTo>
                  <a:lnTo>
                    <a:pt x="0" y="0"/>
                  </a:lnTo>
                  <a:lnTo>
                    <a:pt x="16" y="0"/>
                  </a:lnTo>
                  <a:lnTo>
                    <a:pt x="16" y="38"/>
                  </a:lnTo>
                  <a:lnTo>
                    <a:pt x="60" y="38"/>
                  </a:lnTo>
                  <a:lnTo>
                    <a:pt x="6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6" name="Freeform 59">
              <a:extLst>
                <a:ext uri="{FF2B5EF4-FFF2-40B4-BE49-F238E27FC236}">
                  <a16:creationId xmlns:a16="http://schemas.microsoft.com/office/drawing/2014/main" id="{082670A2-3A14-F747-8FF3-716A3C08C28C}"/>
                </a:ext>
              </a:extLst>
            </p:cNvPr>
            <p:cNvSpPr>
              <a:spLocks/>
            </p:cNvSpPr>
            <p:nvPr userDrawn="1"/>
          </p:nvSpPr>
          <p:spPr bwMode="auto">
            <a:xfrm>
              <a:off x="4399166"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7" name="Freeform 60">
              <a:extLst>
                <a:ext uri="{FF2B5EF4-FFF2-40B4-BE49-F238E27FC236}">
                  <a16:creationId xmlns:a16="http://schemas.microsoft.com/office/drawing/2014/main" id="{42084A4E-9242-2846-80B1-E93AACACE75E}"/>
                </a:ext>
              </a:extLst>
            </p:cNvPr>
            <p:cNvSpPr>
              <a:spLocks/>
            </p:cNvSpPr>
            <p:nvPr userDrawn="1"/>
          </p:nvSpPr>
          <p:spPr bwMode="auto">
            <a:xfrm>
              <a:off x="4546969" y="2586552"/>
              <a:ext cx="109660" cy="116812"/>
            </a:xfrm>
            <a:custGeom>
              <a:avLst/>
              <a:gdLst>
                <a:gd name="T0" fmla="*/ 38 w 46"/>
                <a:gd name="T1" fmla="*/ 14 h 49"/>
                <a:gd name="T2" fmla="*/ 24 w 46"/>
                <a:gd name="T3" fmla="*/ 7 h 49"/>
                <a:gd name="T4" fmla="*/ 7 w 46"/>
                <a:gd name="T5" fmla="*/ 24 h 49"/>
                <a:gd name="T6" fmla="*/ 24 w 46"/>
                <a:gd name="T7" fmla="*/ 41 h 49"/>
                <a:gd name="T8" fmla="*/ 39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8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8" y="14"/>
                  </a:moveTo>
                  <a:cubicBezTo>
                    <a:pt x="35" y="10"/>
                    <a:pt x="30" y="7"/>
                    <a:pt x="24" y="7"/>
                  </a:cubicBezTo>
                  <a:cubicBezTo>
                    <a:pt x="14" y="7"/>
                    <a:pt x="7" y="14"/>
                    <a:pt x="7" y="24"/>
                  </a:cubicBezTo>
                  <a:cubicBezTo>
                    <a:pt x="7" y="35"/>
                    <a:pt x="15" y="41"/>
                    <a:pt x="24" y="41"/>
                  </a:cubicBezTo>
                  <a:cubicBezTo>
                    <a:pt x="30" y="41"/>
                    <a:pt x="36" y="38"/>
                    <a:pt x="39" y="33"/>
                  </a:cubicBezTo>
                  <a:cubicBezTo>
                    <a:pt x="46" y="35"/>
                    <a:pt x="46" y="35"/>
                    <a:pt x="46" y="35"/>
                  </a:cubicBezTo>
                  <a:cubicBezTo>
                    <a:pt x="42" y="43"/>
                    <a:pt x="34" y="49"/>
                    <a:pt x="24" y="49"/>
                  </a:cubicBezTo>
                  <a:cubicBezTo>
                    <a:pt x="11" y="49"/>
                    <a:pt x="0" y="39"/>
                    <a:pt x="0" y="24"/>
                  </a:cubicBezTo>
                  <a:cubicBezTo>
                    <a:pt x="0" y="10"/>
                    <a:pt x="11" y="0"/>
                    <a:pt x="24" y="0"/>
                  </a:cubicBezTo>
                  <a:cubicBezTo>
                    <a:pt x="33" y="0"/>
                    <a:pt x="41" y="5"/>
                    <a:pt x="45" y="12"/>
                  </a:cubicBezTo>
                  <a:lnTo>
                    <a:pt x="3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8" name="Freeform 61">
              <a:extLst>
                <a:ext uri="{FF2B5EF4-FFF2-40B4-BE49-F238E27FC236}">
                  <a16:creationId xmlns:a16="http://schemas.microsoft.com/office/drawing/2014/main" id="{D60A58F0-4B5C-8849-BFD0-95AC9DB54E65}"/>
                </a:ext>
              </a:extLst>
            </p:cNvPr>
            <p:cNvSpPr>
              <a:spLocks noEditPoints="1"/>
            </p:cNvSpPr>
            <p:nvPr userDrawn="1"/>
          </p:nvSpPr>
          <p:spPr bwMode="auto">
            <a:xfrm>
              <a:off x="4673317" y="2586552"/>
              <a:ext cx="116812" cy="116812"/>
            </a:xfrm>
            <a:custGeom>
              <a:avLst/>
              <a:gdLst>
                <a:gd name="T0" fmla="*/ 24 w 49"/>
                <a:gd name="T1" fmla="*/ 0 h 49"/>
                <a:gd name="T2" fmla="*/ 49 w 49"/>
                <a:gd name="T3" fmla="*/ 24 h 49"/>
                <a:gd name="T4" fmla="*/ 24 w 49"/>
                <a:gd name="T5" fmla="*/ 49 h 49"/>
                <a:gd name="T6" fmla="*/ 0 w 49"/>
                <a:gd name="T7" fmla="*/ 24 h 49"/>
                <a:gd name="T8" fmla="*/ 24 w 49"/>
                <a:gd name="T9" fmla="*/ 0 h 49"/>
                <a:gd name="T10" fmla="*/ 24 w 49"/>
                <a:gd name="T11" fmla="*/ 41 h 49"/>
                <a:gd name="T12" fmla="*/ 41 w 49"/>
                <a:gd name="T13" fmla="*/ 24 h 49"/>
                <a:gd name="T14" fmla="*/ 24 w 49"/>
                <a:gd name="T15" fmla="*/ 7 h 49"/>
                <a:gd name="T16" fmla="*/ 8 w 49"/>
                <a:gd name="T17" fmla="*/ 24 h 49"/>
                <a:gd name="T18" fmla="*/ 24 w 49"/>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9">
                  <a:moveTo>
                    <a:pt x="24" y="0"/>
                  </a:moveTo>
                  <a:cubicBezTo>
                    <a:pt x="38" y="0"/>
                    <a:pt x="49" y="10"/>
                    <a:pt x="49" y="24"/>
                  </a:cubicBezTo>
                  <a:cubicBezTo>
                    <a:pt x="49" y="39"/>
                    <a:pt x="38"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5" y="7"/>
                    <a:pt x="8" y="14"/>
                    <a:pt x="8" y="24"/>
                  </a:cubicBezTo>
                  <a:cubicBezTo>
                    <a:pt x="8" y="35"/>
                    <a:pt x="15"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9" name="Freeform 62">
              <a:extLst>
                <a:ext uri="{FF2B5EF4-FFF2-40B4-BE49-F238E27FC236}">
                  <a16:creationId xmlns:a16="http://schemas.microsoft.com/office/drawing/2014/main" id="{26F2E560-6940-3148-8156-E2564C01F487}"/>
                </a:ext>
              </a:extLst>
            </p:cNvPr>
            <p:cNvSpPr>
              <a:spLocks/>
            </p:cNvSpPr>
            <p:nvPr userDrawn="1"/>
          </p:nvSpPr>
          <p:spPr bwMode="auto">
            <a:xfrm>
              <a:off x="4813968" y="2588936"/>
              <a:ext cx="95357" cy="112044"/>
            </a:xfrm>
            <a:custGeom>
              <a:avLst/>
              <a:gdLst>
                <a:gd name="T0" fmla="*/ 40 w 40"/>
                <a:gd name="T1" fmla="*/ 0 h 47"/>
                <a:gd name="T2" fmla="*/ 40 w 40"/>
                <a:gd name="T3" fmla="*/ 47 h 47"/>
                <a:gd name="T4" fmla="*/ 33 w 40"/>
                <a:gd name="T5" fmla="*/ 47 h 47"/>
                <a:gd name="T6" fmla="*/ 16 w 40"/>
                <a:gd name="T7" fmla="*/ 24 h 47"/>
                <a:gd name="T8" fmla="*/ 8 w 40"/>
                <a:gd name="T9" fmla="*/ 12 h 47"/>
                <a:gd name="T10" fmla="*/ 7 w 40"/>
                <a:gd name="T11" fmla="*/ 12 h 47"/>
                <a:gd name="T12" fmla="*/ 8 w 40"/>
                <a:gd name="T13" fmla="*/ 27 h 47"/>
                <a:gd name="T14" fmla="*/ 8 w 40"/>
                <a:gd name="T15" fmla="*/ 47 h 47"/>
                <a:gd name="T16" fmla="*/ 0 w 40"/>
                <a:gd name="T17" fmla="*/ 47 h 47"/>
                <a:gd name="T18" fmla="*/ 0 w 40"/>
                <a:gd name="T19" fmla="*/ 0 h 47"/>
                <a:gd name="T20" fmla="*/ 7 w 40"/>
                <a:gd name="T21" fmla="*/ 0 h 47"/>
                <a:gd name="T22" fmla="*/ 24 w 40"/>
                <a:gd name="T23" fmla="*/ 23 h 47"/>
                <a:gd name="T24" fmla="*/ 32 w 40"/>
                <a:gd name="T25" fmla="*/ 34 h 47"/>
                <a:gd name="T26" fmla="*/ 32 w 40"/>
                <a:gd name="T27" fmla="*/ 34 h 47"/>
                <a:gd name="T28" fmla="*/ 32 w 40"/>
                <a:gd name="T29" fmla="*/ 20 h 47"/>
                <a:gd name="T30" fmla="*/ 32 w 40"/>
                <a:gd name="T31" fmla="*/ 0 h 47"/>
                <a:gd name="T32" fmla="*/ 40 w 40"/>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47">
                  <a:moveTo>
                    <a:pt x="40" y="0"/>
                  </a:moveTo>
                  <a:cubicBezTo>
                    <a:pt x="40" y="47"/>
                    <a:pt x="40" y="47"/>
                    <a:pt x="40" y="47"/>
                  </a:cubicBezTo>
                  <a:cubicBezTo>
                    <a:pt x="33" y="47"/>
                    <a:pt x="33" y="47"/>
                    <a:pt x="33" y="47"/>
                  </a:cubicBezTo>
                  <a:cubicBezTo>
                    <a:pt x="16" y="24"/>
                    <a:pt x="16" y="24"/>
                    <a:pt x="16" y="24"/>
                  </a:cubicBezTo>
                  <a:cubicBezTo>
                    <a:pt x="12" y="18"/>
                    <a:pt x="8" y="12"/>
                    <a:pt x="8" y="12"/>
                  </a:cubicBezTo>
                  <a:cubicBezTo>
                    <a:pt x="7" y="12"/>
                    <a:pt x="7" y="12"/>
                    <a:pt x="7" y="12"/>
                  </a:cubicBezTo>
                  <a:cubicBezTo>
                    <a:pt x="7" y="12"/>
                    <a:pt x="8" y="19"/>
                    <a:pt x="8" y="27"/>
                  </a:cubicBezTo>
                  <a:cubicBezTo>
                    <a:pt x="8" y="47"/>
                    <a:pt x="8" y="47"/>
                    <a:pt x="8" y="47"/>
                  </a:cubicBezTo>
                  <a:cubicBezTo>
                    <a:pt x="0" y="47"/>
                    <a:pt x="0" y="47"/>
                    <a:pt x="0" y="47"/>
                  </a:cubicBezTo>
                  <a:cubicBezTo>
                    <a:pt x="0" y="0"/>
                    <a:pt x="0" y="0"/>
                    <a:pt x="0" y="0"/>
                  </a:cubicBezTo>
                  <a:cubicBezTo>
                    <a:pt x="7" y="0"/>
                    <a:pt x="7" y="0"/>
                    <a:pt x="7" y="0"/>
                  </a:cubicBezTo>
                  <a:cubicBezTo>
                    <a:pt x="24" y="23"/>
                    <a:pt x="24" y="23"/>
                    <a:pt x="24" y="23"/>
                  </a:cubicBezTo>
                  <a:cubicBezTo>
                    <a:pt x="28" y="28"/>
                    <a:pt x="32" y="34"/>
                    <a:pt x="32" y="34"/>
                  </a:cubicBezTo>
                  <a:cubicBezTo>
                    <a:pt x="32" y="34"/>
                    <a:pt x="32" y="34"/>
                    <a:pt x="32" y="34"/>
                  </a:cubicBezTo>
                  <a:cubicBezTo>
                    <a:pt x="32" y="34"/>
                    <a:pt x="32" y="27"/>
                    <a:pt x="32" y="20"/>
                  </a:cubicBezTo>
                  <a:cubicBezTo>
                    <a:pt x="32" y="0"/>
                    <a:pt x="32" y="0"/>
                    <a:pt x="32" y="0"/>
                  </a:cubicBez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0" name="Freeform 63">
              <a:extLst>
                <a:ext uri="{FF2B5EF4-FFF2-40B4-BE49-F238E27FC236}">
                  <a16:creationId xmlns:a16="http://schemas.microsoft.com/office/drawing/2014/main" id="{B465372F-4A5F-D748-BB61-12A6BE414481}"/>
                </a:ext>
              </a:extLst>
            </p:cNvPr>
            <p:cNvSpPr>
              <a:spLocks/>
            </p:cNvSpPr>
            <p:nvPr userDrawn="1"/>
          </p:nvSpPr>
          <p:spPr bwMode="auto">
            <a:xfrm>
              <a:off x="4930780" y="2588936"/>
              <a:ext cx="90589" cy="112044"/>
            </a:xfrm>
            <a:custGeom>
              <a:avLst/>
              <a:gdLst>
                <a:gd name="T0" fmla="*/ 76 w 76"/>
                <a:gd name="T1" fmla="*/ 0 h 94"/>
                <a:gd name="T2" fmla="*/ 76 w 76"/>
                <a:gd name="T3" fmla="*/ 14 h 94"/>
                <a:gd name="T4" fmla="*/ 46 w 76"/>
                <a:gd name="T5" fmla="*/ 14 h 94"/>
                <a:gd name="T6" fmla="*/ 46 w 76"/>
                <a:gd name="T7" fmla="*/ 94 h 94"/>
                <a:gd name="T8" fmla="*/ 32 w 76"/>
                <a:gd name="T9" fmla="*/ 94 h 94"/>
                <a:gd name="T10" fmla="*/ 32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2" y="94"/>
                  </a:lnTo>
                  <a:lnTo>
                    <a:pt x="32"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1" name="Freeform 64">
              <a:extLst>
                <a:ext uri="{FF2B5EF4-FFF2-40B4-BE49-F238E27FC236}">
                  <a16:creationId xmlns:a16="http://schemas.microsoft.com/office/drawing/2014/main" id="{B2AAE470-B04B-014F-8CAE-A2F5BC778370}"/>
                </a:ext>
              </a:extLst>
            </p:cNvPr>
            <p:cNvSpPr>
              <a:spLocks noEditPoints="1"/>
            </p:cNvSpPr>
            <p:nvPr userDrawn="1"/>
          </p:nvSpPr>
          <p:spPr bwMode="auto">
            <a:xfrm>
              <a:off x="5045208" y="2588936"/>
              <a:ext cx="83437" cy="112044"/>
            </a:xfrm>
            <a:custGeom>
              <a:avLst/>
              <a:gdLst>
                <a:gd name="T0" fmla="*/ 26 w 35"/>
                <a:gd name="T1" fmla="*/ 47 h 47"/>
                <a:gd name="T2" fmla="*/ 17 w 35"/>
                <a:gd name="T3" fmla="*/ 30 h 47"/>
                <a:gd name="T4" fmla="*/ 15 w 35"/>
                <a:gd name="T5" fmla="*/ 30 h 47"/>
                <a:gd name="T6" fmla="*/ 7 w 35"/>
                <a:gd name="T7" fmla="*/ 30 h 47"/>
                <a:gd name="T8" fmla="*/ 7 w 35"/>
                <a:gd name="T9" fmla="*/ 47 h 47"/>
                <a:gd name="T10" fmla="*/ 0 w 35"/>
                <a:gd name="T11" fmla="*/ 47 h 47"/>
                <a:gd name="T12" fmla="*/ 0 w 35"/>
                <a:gd name="T13" fmla="*/ 0 h 47"/>
                <a:gd name="T14" fmla="*/ 15 w 35"/>
                <a:gd name="T15" fmla="*/ 0 h 47"/>
                <a:gd name="T16" fmla="*/ 33 w 35"/>
                <a:gd name="T17" fmla="*/ 15 h 47"/>
                <a:gd name="T18" fmla="*/ 24 w 35"/>
                <a:gd name="T19" fmla="*/ 29 h 47"/>
                <a:gd name="T20" fmla="*/ 35 w 35"/>
                <a:gd name="T21" fmla="*/ 47 h 47"/>
                <a:gd name="T22" fmla="*/ 26 w 35"/>
                <a:gd name="T23" fmla="*/ 47 h 47"/>
                <a:gd name="T24" fmla="*/ 16 w 35"/>
                <a:gd name="T25" fmla="*/ 24 h 47"/>
                <a:gd name="T26" fmla="*/ 25 w 35"/>
                <a:gd name="T27" fmla="*/ 15 h 47"/>
                <a:gd name="T28" fmla="*/ 16 w 35"/>
                <a:gd name="T29" fmla="*/ 7 h 47"/>
                <a:gd name="T30" fmla="*/ 7 w 35"/>
                <a:gd name="T31" fmla="*/ 7 h 47"/>
                <a:gd name="T32" fmla="*/ 7 w 35"/>
                <a:gd name="T33" fmla="*/ 24 h 47"/>
                <a:gd name="T34" fmla="*/ 16 w 35"/>
                <a:gd name="T35"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47">
                  <a:moveTo>
                    <a:pt x="26" y="47"/>
                  </a:moveTo>
                  <a:cubicBezTo>
                    <a:pt x="17" y="30"/>
                    <a:pt x="17" y="30"/>
                    <a:pt x="17" y="30"/>
                  </a:cubicBezTo>
                  <a:cubicBezTo>
                    <a:pt x="15" y="30"/>
                    <a:pt x="15" y="30"/>
                    <a:pt x="15" y="30"/>
                  </a:cubicBezTo>
                  <a:cubicBezTo>
                    <a:pt x="7" y="30"/>
                    <a:pt x="7" y="30"/>
                    <a:pt x="7" y="30"/>
                  </a:cubicBezTo>
                  <a:cubicBezTo>
                    <a:pt x="7" y="47"/>
                    <a:pt x="7" y="47"/>
                    <a:pt x="7" y="47"/>
                  </a:cubicBezTo>
                  <a:cubicBezTo>
                    <a:pt x="0" y="47"/>
                    <a:pt x="0" y="47"/>
                    <a:pt x="0" y="47"/>
                  </a:cubicBezTo>
                  <a:cubicBezTo>
                    <a:pt x="0" y="0"/>
                    <a:pt x="0" y="0"/>
                    <a:pt x="0" y="0"/>
                  </a:cubicBezTo>
                  <a:cubicBezTo>
                    <a:pt x="15" y="0"/>
                    <a:pt x="15" y="0"/>
                    <a:pt x="15" y="0"/>
                  </a:cubicBezTo>
                  <a:cubicBezTo>
                    <a:pt x="26" y="0"/>
                    <a:pt x="33" y="6"/>
                    <a:pt x="33" y="15"/>
                  </a:cubicBezTo>
                  <a:cubicBezTo>
                    <a:pt x="33" y="22"/>
                    <a:pt x="30" y="26"/>
                    <a:pt x="24" y="29"/>
                  </a:cubicBezTo>
                  <a:cubicBezTo>
                    <a:pt x="35" y="47"/>
                    <a:pt x="35" y="47"/>
                    <a:pt x="35" y="47"/>
                  </a:cubicBezTo>
                  <a:lnTo>
                    <a:pt x="26" y="47"/>
                  </a:lnTo>
                  <a:close/>
                  <a:moveTo>
                    <a:pt x="16" y="24"/>
                  </a:moveTo>
                  <a:cubicBezTo>
                    <a:pt x="22" y="24"/>
                    <a:pt x="25" y="20"/>
                    <a:pt x="25" y="15"/>
                  </a:cubicBezTo>
                  <a:cubicBezTo>
                    <a:pt x="25" y="10"/>
                    <a:pt x="22" y="7"/>
                    <a:pt x="16" y="7"/>
                  </a:cubicBezTo>
                  <a:cubicBezTo>
                    <a:pt x="7" y="7"/>
                    <a:pt x="7" y="7"/>
                    <a:pt x="7" y="7"/>
                  </a:cubicBezTo>
                  <a:cubicBezTo>
                    <a:pt x="7" y="24"/>
                    <a:pt x="7" y="24"/>
                    <a:pt x="7" y="24"/>
                  </a:cubicBezTo>
                  <a:lnTo>
                    <a:pt x="16"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2" name="Freeform 65">
              <a:extLst>
                <a:ext uri="{FF2B5EF4-FFF2-40B4-BE49-F238E27FC236}">
                  <a16:creationId xmlns:a16="http://schemas.microsoft.com/office/drawing/2014/main" id="{1920E2DA-7A0F-2047-80BB-811D27539C90}"/>
                </a:ext>
              </a:extLst>
            </p:cNvPr>
            <p:cNvSpPr>
              <a:spLocks noEditPoints="1"/>
            </p:cNvSpPr>
            <p:nvPr userDrawn="1"/>
          </p:nvSpPr>
          <p:spPr bwMode="auto">
            <a:xfrm>
              <a:off x="5142949" y="2588936"/>
              <a:ext cx="109660" cy="112044"/>
            </a:xfrm>
            <a:custGeom>
              <a:avLst/>
              <a:gdLst>
                <a:gd name="T0" fmla="*/ 34 w 46"/>
                <a:gd name="T1" fmla="*/ 36 h 47"/>
                <a:gd name="T2" fmla="*/ 12 w 46"/>
                <a:gd name="T3" fmla="*/ 36 h 47"/>
                <a:gd name="T4" fmla="*/ 8 w 46"/>
                <a:gd name="T5" fmla="*/ 47 h 47"/>
                <a:gd name="T6" fmla="*/ 0 w 46"/>
                <a:gd name="T7" fmla="*/ 47 h 47"/>
                <a:gd name="T8" fmla="*/ 20 w 46"/>
                <a:gd name="T9" fmla="*/ 0 h 47"/>
                <a:gd name="T10" fmla="*/ 26 w 46"/>
                <a:gd name="T11" fmla="*/ 0 h 47"/>
                <a:gd name="T12" fmla="*/ 46 w 46"/>
                <a:gd name="T13" fmla="*/ 47 h 47"/>
                <a:gd name="T14" fmla="*/ 38 w 46"/>
                <a:gd name="T15" fmla="*/ 47 h 47"/>
                <a:gd name="T16" fmla="*/ 34 w 46"/>
                <a:gd name="T17" fmla="*/ 36 h 47"/>
                <a:gd name="T18" fmla="*/ 31 w 46"/>
                <a:gd name="T19" fmla="*/ 30 h 47"/>
                <a:gd name="T20" fmla="*/ 25 w 46"/>
                <a:gd name="T21" fmla="*/ 15 h 47"/>
                <a:gd name="T22" fmla="*/ 23 w 46"/>
                <a:gd name="T23" fmla="*/ 9 h 47"/>
                <a:gd name="T24" fmla="*/ 23 w 46"/>
                <a:gd name="T25" fmla="*/ 9 h 47"/>
                <a:gd name="T26" fmla="*/ 21 w 46"/>
                <a:gd name="T27" fmla="*/ 15 h 47"/>
                <a:gd name="T28" fmla="*/ 15 w 46"/>
                <a:gd name="T29" fmla="*/ 30 h 47"/>
                <a:gd name="T30" fmla="*/ 31 w 46"/>
                <a:gd name="T31" fmla="*/ 3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47">
                  <a:moveTo>
                    <a:pt x="34" y="36"/>
                  </a:moveTo>
                  <a:cubicBezTo>
                    <a:pt x="12" y="36"/>
                    <a:pt x="12" y="36"/>
                    <a:pt x="12" y="36"/>
                  </a:cubicBezTo>
                  <a:cubicBezTo>
                    <a:pt x="8" y="47"/>
                    <a:pt x="8" y="47"/>
                    <a:pt x="8" y="47"/>
                  </a:cubicBezTo>
                  <a:cubicBezTo>
                    <a:pt x="0" y="47"/>
                    <a:pt x="0" y="47"/>
                    <a:pt x="0" y="47"/>
                  </a:cubicBezTo>
                  <a:cubicBezTo>
                    <a:pt x="20" y="0"/>
                    <a:pt x="20" y="0"/>
                    <a:pt x="20" y="0"/>
                  </a:cubicBezTo>
                  <a:cubicBezTo>
                    <a:pt x="26" y="0"/>
                    <a:pt x="26" y="0"/>
                    <a:pt x="26" y="0"/>
                  </a:cubicBezTo>
                  <a:cubicBezTo>
                    <a:pt x="46" y="47"/>
                    <a:pt x="46" y="47"/>
                    <a:pt x="46" y="47"/>
                  </a:cubicBezTo>
                  <a:cubicBezTo>
                    <a:pt x="38" y="47"/>
                    <a:pt x="38" y="47"/>
                    <a:pt x="38" y="47"/>
                  </a:cubicBezTo>
                  <a:lnTo>
                    <a:pt x="34" y="36"/>
                  </a:lnTo>
                  <a:close/>
                  <a:moveTo>
                    <a:pt x="31" y="30"/>
                  </a:moveTo>
                  <a:cubicBezTo>
                    <a:pt x="25" y="15"/>
                    <a:pt x="25" y="15"/>
                    <a:pt x="25" y="15"/>
                  </a:cubicBezTo>
                  <a:cubicBezTo>
                    <a:pt x="24" y="13"/>
                    <a:pt x="23" y="9"/>
                    <a:pt x="23" y="9"/>
                  </a:cubicBezTo>
                  <a:cubicBezTo>
                    <a:pt x="23" y="9"/>
                    <a:pt x="23" y="9"/>
                    <a:pt x="23" y="9"/>
                  </a:cubicBezTo>
                  <a:cubicBezTo>
                    <a:pt x="23" y="9"/>
                    <a:pt x="22" y="13"/>
                    <a:pt x="21" y="15"/>
                  </a:cubicBezTo>
                  <a:cubicBezTo>
                    <a:pt x="15" y="30"/>
                    <a:pt x="15" y="30"/>
                    <a:pt x="15" y="30"/>
                  </a:cubicBezTo>
                  <a:lnTo>
                    <a:pt x="31"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3" name="Freeform 66">
              <a:extLst>
                <a:ext uri="{FF2B5EF4-FFF2-40B4-BE49-F238E27FC236}">
                  <a16:creationId xmlns:a16="http://schemas.microsoft.com/office/drawing/2014/main" id="{3082F8DE-176C-E441-B54B-865F83A061A3}"/>
                </a:ext>
              </a:extLst>
            </p:cNvPr>
            <p:cNvSpPr>
              <a:spLocks/>
            </p:cNvSpPr>
            <p:nvPr userDrawn="1"/>
          </p:nvSpPr>
          <p:spPr bwMode="auto">
            <a:xfrm>
              <a:off x="5262145" y="2586552"/>
              <a:ext cx="109660" cy="116812"/>
            </a:xfrm>
            <a:custGeom>
              <a:avLst/>
              <a:gdLst>
                <a:gd name="T0" fmla="*/ 37 w 46"/>
                <a:gd name="T1" fmla="*/ 14 h 49"/>
                <a:gd name="T2" fmla="*/ 24 w 46"/>
                <a:gd name="T3" fmla="*/ 7 h 49"/>
                <a:gd name="T4" fmla="*/ 7 w 46"/>
                <a:gd name="T5" fmla="*/ 24 h 49"/>
                <a:gd name="T6" fmla="*/ 24 w 46"/>
                <a:gd name="T7" fmla="*/ 41 h 49"/>
                <a:gd name="T8" fmla="*/ 38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7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7" y="14"/>
                  </a:moveTo>
                  <a:cubicBezTo>
                    <a:pt x="35" y="10"/>
                    <a:pt x="29" y="7"/>
                    <a:pt x="24" y="7"/>
                  </a:cubicBezTo>
                  <a:cubicBezTo>
                    <a:pt x="14" y="7"/>
                    <a:pt x="7" y="14"/>
                    <a:pt x="7" y="24"/>
                  </a:cubicBezTo>
                  <a:cubicBezTo>
                    <a:pt x="7" y="35"/>
                    <a:pt x="14" y="41"/>
                    <a:pt x="24" y="41"/>
                  </a:cubicBezTo>
                  <a:cubicBezTo>
                    <a:pt x="30" y="41"/>
                    <a:pt x="36" y="38"/>
                    <a:pt x="38" y="33"/>
                  </a:cubicBezTo>
                  <a:cubicBezTo>
                    <a:pt x="46" y="35"/>
                    <a:pt x="46" y="35"/>
                    <a:pt x="46" y="35"/>
                  </a:cubicBezTo>
                  <a:cubicBezTo>
                    <a:pt x="42" y="43"/>
                    <a:pt x="33" y="49"/>
                    <a:pt x="24" y="49"/>
                  </a:cubicBezTo>
                  <a:cubicBezTo>
                    <a:pt x="10" y="49"/>
                    <a:pt x="0" y="39"/>
                    <a:pt x="0" y="24"/>
                  </a:cubicBezTo>
                  <a:cubicBezTo>
                    <a:pt x="0" y="10"/>
                    <a:pt x="10" y="0"/>
                    <a:pt x="24" y="0"/>
                  </a:cubicBezTo>
                  <a:cubicBezTo>
                    <a:pt x="33" y="0"/>
                    <a:pt x="41" y="5"/>
                    <a:pt x="45" y="12"/>
                  </a:cubicBez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4" name="Freeform 67">
              <a:extLst>
                <a:ext uri="{FF2B5EF4-FFF2-40B4-BE49-F238E27FC236}">
                  <a16:creationId xmlns:a16="http://schemas.microsoft.com/office/drawing/2014/main" id="{19C19B71-28F1-2F41-BA22-8BB8B112C970}"/>
                </a:ext>
              </a:extLst>
            </p:cNvPr>
            <p:cNvSpPr>
              <a:spLocks/>
            </p:cNvSpPr>
            <p:nvPr userDrawn="1"/>
          </p:nvSpPr>
          <p:spPr bwMode="auto">
            <a:xfrm>
              <a:off x="5383725" y="2588936"/>
              <a:ext cx="90589" cy="112044"/>
            </a:xfrm>
            <a:custGeom>
              <a:avLst/>
              <a:gdLst>
                <a:gd name="T0" fmla="*/ 76 w 76"/>
                <a:gd name="T1" fmla="*/ 0 h 94"/>
                <a:gd name="T2" fmla="*/ 76 w 76"/>
                <a:gd name="T3" fmla="*/ 14 h 94"/>
                <a:gd name="T4" fmla="*/ 46 w 76"/>
                <a:gd name="T5" fmla="*/ 14 h 94"/>
                <a:gd name="T6" fmla="*/ 46 w 76"/>
                <a:gd name="T7" fmla="*/ 94 h 94"/>
                <a:gd name="T8" fmla="*/ 30 w 76"/>
                <a:gd name="T9" fmla="*/ 94 h 94"/>
                <a:gd name="T10" fmla="*/ 30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0" y="94"/>
                  </a:lnTo>
                  <a:lnTo>
                    <a:pt x="30"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5" name="Freeform 68">
              <a:extLst>
                <a:ext uri="{FF2B5EF4-FFF2-40B4-BE49-F238E27FC236}">
                  <a16:creationId xmlns:a16="http://schemas.microsoft.com/office/drawing/2014/main" id="{F6DD68AA-3F47-2748-BA03-C7D885AADCE3}"/>
                </a:ext>
              </a:extLst>
            </p:cNvPr>
            <p:cNvSpPr>
              <a:spLocks/>
            </p:cNvSpPr>
            <p:nvPr userDrawn="1"/>
          </p:nvSpPr>
          <p:spPr bwMode="auto">
            <a:xfrm>
              <a:off x="4444461" y="2100233"/>
              <a:ext cx="45294" cy="66750"/>
            </a:xfrm>
            <a:custGeom>
              <a:avLst/>
              <a:gdLst>
                <a:gd name="T0" fmla="*/ 17 w 19"/>
                <a:gd name="T1" fmla="*/ 13 h 28"/>
                <a:gd name="T2" fmla="*/ 5 w 19"/>
                <a:gd name="T3" fmla="*/ 9 h 28"/>
                <a:gd name="T4" fmla="*/ 8 w 19"/>
                <a:gd name="T5" fmla="*/ 25 h 28"/>
                <a:gd name="T6" fmla="*/ 13 w 19"/>
                <a:gd name="T7" fmla="*/ 26 h 28"/>
                <a:gd name="T8" fmla="*/ 14 w 19"/>
                <a:gd name="T9" fmla="*/ 21 h 28"/>
                <a:gd name="T10" fmla="*/ 17 w 19"/>
                <a:gd name="T11" fmla="*/ 13 h 28"/>
              </a:gdLst>
              <a:ahLst/>
              <a:cxnLst>
                <a:cxn ang="0">
                  <a:pos x="T0" y="T1"/>
                </a:cxn>
                <a:cxn ang="0">
                  <a:pos x="T2" y="T3"/>
                </a:cxn>
                <a:cxn ang="0">
                  <a:pos x="T4" y="T5"/>
                </a:cxn>
                <a:cxn ang="0">
                  <a:pos x="T6" y="T7"/>
                </a:cxn>
                <a:cxn ang="0">
                  <a:pos x="T8" y="T9"/>
                </a:cxn>
                <a:cxn ang="0">
                  <a:pos x="T10" y="T11"/>
                </a:cxn>
              </a:cxnLst>
              <a:rect l="0" t="0" r="r" b="b"/>
              <a:pathLst>
                <a:path w="19" h="28">
                  <a:moveTo>
                    <a:pt x="17" y="13"/>
                  </a:moveTo>
                  <a:cubicBezTo>
                    <a:pt x="17" y="13"/>
                    <a:pt x="12" y="0"/>
                    <a:pt x="5" y="9"/>
                  </a:cubicBezTo>
                  <a:cubicBezTo>
                    <a:pt x="5" y="9"/>
                    <a:pt x="0" y="13"/>
                    <a:pt x="8" y="25"/>
                  </a:cubicBezTo>
                  <a:cubicBezTo>
                    <a:pt x="8" y="25"/>
                    <a:pt x="10" y="28"/>
                    <a:pt x="13" y="26"/>
                  </a:cubicBezTo>
                  <a:cubicBezTo>
                    <a:pt x="13" y="26"/>
                    <a:pt x="16" y="26"/>
                    <a:pt x="14" y="21"/>
                  </a:cubicBezTo>
                  <a:cubicBezTo>
                    <a:pt x="14" y="21"/>
                    <a:pt x="19" y="21"/>
                    <a:pt x="17" y="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6" name="Freeform 69">
              <a:extLst>
                <a:ext uri="{FF2B5EF4-FFF2-40B4-BE49-F238E27FC236}">
                  <a16:creationId xmlns:a16="http://schemas.microsoft.com/office/drawing/2014/main" id="{A92E308B-3B8A-B745-850C-67E3713C2D8E}"/>
                </a:ext>
              </a:extLst>
            </p:cNvPr>
            <p:cNvSpPr>
              <a:spLocks/>
            </p:cNvSpPr>
            <p:nvPr userDrawn="1"/>
          </p:nvSpPr>
          <p:spPr bwMode="auto">
            <a:xfrm>
              <a:off x="5884348" y="2088313"/>
              <a:ext cx="45294" cy="64366"/>
            </a:xfrm>
            <a:custGeom>
              <a:avLst/>
              <a:gdLst>
                <a:gd name="T0" fmla="*/ 16 w 19"/>
                <a:gd name="T1" fmla="*/ 12 h 27"/>
                <a:gd name="T2" fmla="*/ 4 w 19"/>
                <a:gd name="T3" fmla="*/ 8 h 27"/>
                <a:gd name="T4" fmla="*/ 8 w 19"/>
                <a:gd name="T5" fmla="*/ 24 h 27"/>
                <a:gd name="T6" fmla="*/ 12 w 19"/>
                <a:gd name="T7" fmla="*/ 26 h 27"/>
                <a:gd name="T8" fmla="*/ 14 w 19"/>
                <a:gd name="T9" fmla="*/ 21 h 27"/>
                <a:gd name="T10" fmla="*/ 16 w 19"/>
                <a:gd name="T11" fmla="*/ 12 h 27"/>
              </a:gdLst>
              <a:ahLst/>
              <a:cxnLst>
                <a:cxn ang="0">
                  <a:pos x="T0" y="T1"/>
                </a:cxn>
                <a:cxn ang="0">
                  <a:pos x="T2" y="T3"/>
                </a:cxn>
                <a:cxn ang="0">
                  <a:pos x="T4" y="T5"/>
                </a:cxn>
                <a:cxn ang="0">
                  <a:pos x="T6" y="T7"/>
                </a:cxn>
                <a:cxn ang="0">
                  <a:pos x="T8" y="T9"/>
                </a:cxn>
                <a:cxn ang="0">
                  <a:pos x="T10" y="T11"/>
                </a:cxn>
              </a:cxnLst>
              <a:rect l="0" t="0" r="r" b="b"/>
              <a:pathLst>
                <a:path w="19" h="27">
                  <a:moveTo>
                    <a:pt x="16" y="12"/>
                  </a:moveTo>
                  <a:cubicBezTo>
                    <a:pt x="16" y="12"/>
                    <a:pt x="12" y="0"/>
                    <a:pt x="4" y="8"/>
                  </a:cubicBezTo>
                  <a:cubicBezTo>
                    <a:pt x="4" y="8"/>
                    <a:pt x="0" y="12"/>
                    <a:pt x="8" y="24"/>
                  </a:cubicBezTo>
                  <a:cubicBezTo>
                    <a:pt x="8" y="24"/>
                    <a:pt x="10" y="27"/>
                    <a:pt x="12" y="26"/>
                  </a:cubicBezTo>
                  <a:cubicBezTo>
                    <a:pt x="12" y="26"/>
                    <a:pt x="16" y="25"/>
                    <a:pt x="14" y="21"/>
                  </a:cubicBezTo>
                  <a:cubicBezTo>
                    <a:pt x="14" y="21"/>
                    <a:pt x="19" y="20"/>
                    <a:pt x="16"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7" name="Freeform 70">
              <a:extLst>
                <a:ext uri="{FF2B5EF4-FFF2-40B4-BE49-F238E27FC236}">
                  <a16:creationId xmlns:a16="http://schemas.microsoft.com/office/drawing/2014/main" id="{CE989672-34B9-5740-AE98-034E89B85290}"/>
                </a:ext>
              </a:extLst>
            </p:cNvPr>
            <p:cNvSpPr>
              <a:spLocks noEditPoints="1"/>
            </p:cNvSpPr>
            <p:nvPr userDrawn="1"/>
          </p:nvSpPr>
          <p:spPr bwMode="auto">
            <a:xfrm>
              <a:off x="2697049" y="2076393"/>
              <a:ext cx="1022701" cy="488703"/>
            </a:xfrm>
            <a:custGeom>
              <a:avLst/>
              <a:gdLst>
                <a:gd name="T0" fmla="*/ 406 w 429"/>
                <a:gd name="T1" fmla="*/ 144 h 205"/>
                <a:gd name="T2" fmla="*/ 377 w 429"/>
                <a:gd name="T3" fmla="*/ 95 h 205"/>
                <a:gd name="T4" fmla="*/ 429 w 429"/>
                <a:gd name="T5" fmla="*/ 20 h 205"/>
                <a:gd name="T6" fmla="*/ 397 w 429"/>
                <a:gd name="T7" fmla="*/ 31 h 205"/>
                <a:gd name="T8" fmla="*/ 368 w 429"/>
                <a:gd name="T9" fmla="*/ 93 h 205"/>
                <a:gd name="T10" fmla="*/ 275 w 429"/>
                <a:gd name="T11" fmla="*/ 150 h 205"/>
                <a:gd name="T12" fmla="*/ 235 w 429"/>
                <a:gd name="T13" fmla="*/ 134 h 205"/>
                <a:gd name="T14" fmla="*/ 253 w 429"/>
                <a:gd name="T15" fmla="*/ 122 h 205"/>
                <a:gd name="T16" fmla="*/ 259 w 429"/>
                <a:gd name="T17" fmla="*/ 105 h 205"/>
                <a:gd name="T18" fmla="*/ 228 w 429"/>
                <a:gd name="T19" fmla="*/ 123 h 205"/>
                <a:gd name="T20" fmla="*/ 228 w 429"/>
                <a:gd name="T21" fmla="*/ 130 h 205"/>
                <a:gd name="T22" fmla="*/ 183 w 429"/>
                <a:gd name="T23" fmla="*/ 143 h 205"/>
                <a:gd name="T24" fmla="*/ 79 w 429"/>
                <a:gd name="T25" fmla="*/ 102 h 205"/>
                <a:gd name="T26" fmla="*/ 132 w 429"/>
                <a:gd name="T27" fmla="*/ 47 h 205"/>
                <a:gd name="T28" fmla="*/ 121 w 429"/>
                <a:gd name="T29" fmla="*/ 29 h 205"/>
                <a:gd name="T30" fmla="*/ 17 w 429"/>
                <a:gd name="T31" fmla="*/ 143 h 205"/>
                <a:gd name="T32" fmla="*/ 23 w 429"/>
                <a:gd name="T33" fmla="*/ 198 h 205"/>
                <a:gd name="T34" fmla="*/ 64 w 429"/>
                <a:gd name="T35" fmla="*/ 117 h 205"/>
                <a:gd name="T36" fmla="*/ 69 w 429"/>
                <a:gd name="T37" fmla="*/ 108 h 205"/>
                <a:gd name="T38" fmla="*/ 99 w 429"/>
                <a:gd name="T39" fmla="*/ 130 h 205"/>
                <a:gd name="T40" fmla="*/ 227 w 429"/>
                <a:gd name="T41" fmla="*/ 138 h 205"/>
                <a:gd name="T42" fmla="*/ 307 w 429"/>
                <a:gd name="T43" fmla="*/ 145 h 205"/>
                <a:gd name="T44" fmla="*/ 368 w 429"/>
                <a:gd name="T45" fmla="*/ 102 h 205"/>
                <a:gd name="T46" fmla="*/ 379 w 429"/>
                <a:gd name="T47" fmla="*/ 136 h 205"/>
                <a:gd name="T48" fmla="*/ 404 w 429"/>
                <a:gd name="T49" fmla="*/ 150 h 205"/>
                <a:gd name="T50" fmla="*/ 406 w 429"/>
                <a:gd name="T51" fmla="*/ 144 h 205"/>
                <a:gd name="T52" fmla="*/ 380 w 429"/>
                <a:gd name="T53" fmla="*/ 76 h 205"/>
                <a:gd name="T54" fmla="*/ 417 w 429"/>
                <a:gd name="T55" fmla="*/ 23 h 205"/>
                <a:gd name="T56" fmla="*/ 410 w 429"/>
                <a:gd name="T57" fmla="*/ 47 h 205"/>
                <a:gd name="T58" fmla="*/ 378 w 429"/>
                <a:gd name="T59" fmla="*/ 84 h 205"/>
                <a:gd name="T60" fmla="*/ 380 w 429"/>
                <a:gd name="T61" fmla="*/ 76 h 205"/>
                <a:gd name="T62" fmla="*/ 237 w 429"/>
                <a:gd name="T63" fmla="*/ 123 h 205"/>
                <a:gd name="T64" fmla="*/ 253 w 429"/>
                <a:gd name="T65" fmla="*/ 111 h 205"/>
                <a:gd name="T66" fmla="*/ 236 w 429"/>
                <a:gd name="T67" fmla="*/ 125 h 205"/>
                <a:gd name="T68" fmla="*/ 237 w 429"/>
                <a:gd name="T69" fmla="*/ 123 h 205"/>
                <a:gd name="T70" fmla="*/ 69 w 429"/>
                <a:gd name="T71" fmla="*/ 95 h 205"/>
                <a:gd name="T72" fmla="*/ 60 w 429"/>
                <a:gd name="T73" fmla="*/ 88 h 205"/>
                <a:gd name="T74" fmla="*/ 58 w 429"/>
                <a:gd name="T75" fmla="*/ 97 h 205"/>
                <a:gd name="T76" fmla="*/ 57 w 429"/>
                <a:gd name="T77" fmla="*/ 112 h 205"/>
                <a:gd name="T78" fmla="*/ 57 w 429"/>
                <a:gd name="T79" fmla="*/ 112 h 205"/>
                <a:gd name="T80" fmla="*/ 31 w 429"/>
                <a:gd name="T81" fmla="*/ 181 h 205"/>
                <a:gd name="T82" fmla="*/ 22 w 429"/>
                <a:gd name="T83" fmla="*/ 187 h 205"/>
                <a:gd name="T84" fmla="*/ 25 w 429"/>
                <a:gd name="T85" fmla="*/ 149 h 205"/>
                <a:gd name="T86" fmla="*/ 110 w 429"/>
                <a:gd name="T87" fmla="*/ 40 h 205"/>
                <a:gd name="T88" fmla="*/ 122 w 429"/>
                <a:gd name="T89" fmla="*/ 49 h 205"/>
                <a:gd name="T90" fmla="*/ 69 w 429"/>
                <a:gd name="T91" fmla="*/ 9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9" h="205">
                  <a:moveTo>
                    <a:pt x="406" y="144"/>
                  </a:moveTo>
                  <a:cubicBezTo>
                    <a:pt x="379" y="136"/>
                    <a:pt x="375" y="112"/>
                    <a:pt x="377" y="95"/>
                  </a:cubicBezTo>
                  <a:cubicBezTo>
                    <a:pt x="424" y="52"/>
                    <a:pt x="429" y="20"/>
                    <a:pt x="429" y="20"/>
                  </a:cubicBezTo>
                  <a:cubicBezTo>
                    <a:pt x="426" y="0"/>
                    <a:pt x="397" y="31"/>
                    <a:pt x="397" y="31"/>
                  </a:cubicBezTo>
                  <a:cubicBezTo>
                    <a:pt x="377" y="56"/>
                    <a:pt x="370" y="77"/>
                    <a:pt x="368" y="93"/>
                  </a:cubicBezTo>
                  <a:cubicBezTo>
                    <a:pt x="318" y="141"/>
                    <a:pt x="275" y="150"/>
                    <a:pt x="275" y="150"/>
                  </a:cubicBezTo>
                  <a:cubicBezTo>
                    <a:pt x="253" y="157"/>
                    <a:pt x="237" y="147"/>
                    <a:pt x="235" y="134"/>
                  </a:cubicBezTo>
                  <a:cubicBezTo>
                    <a:pt x="247" y="128"/>
                    <a:pt x="253" y="122"/>
                    <a:pt x="253" y="122"/>
                  </a:cubicBezTo>
                  <a:cubicBezTo>
                    <a:pt x="267" y="112"/>
                    <a:pt x="259" y="105"/>
                    <a:pt x="259" y="105"/>
                  </a:cubicBezTo>
                  <a:cubicBezTo>
                    <a:pt x="240" y="87"/>
                    <a:pt x="228" y="123"/>
                    <a:pt x="228" y="123"/>
                  </a:cubicBezTo>
                  <a:cubicBezTo>
                    <a:pt x="228" y="126"/>
                    <a:pt x="228" y="128"/>
                    <a:pt x="228" y="130"/>
                  </a:cubicBezTo>
                  <a:cubicBezTo>
                    <a:pt x="204" y="142"/>
                    <a:pt x="183" y="143"/>
                    <a:pt x="183" y="143"/>
                  </a:cubicBezTo>
                  <a:cubicBezTo>
                    <a:pt x="113" y="141"/>
                    <a:pt x="79" y="102"/>
                    <a:pt x="79" y="102"/>
                  </a:cubicBezTo>
                  <a:cubicBezTo>
                    <a:pt x="117" y="82"/>
                    <a:pt x="132" y="47"/>
                    <a:pt x="132" y="47"/>
                  </a:cubicBezTo>
                  <a:cubicBezTo>
                    <a:pt x="138" y="28"/>
                    <a:pt x="121" y="29"/>
                    <a:pt x="121" y="29"/>
                  </a:cubicBezTo>
                  <a:cubicBezTo>
                    <a:pt x="59" y="36"/>
                    <a:pt x="17" y="143"/>
                    <a:pt x="17" y="143"/>
                  </a:cubicBezTo>
                  <a:cubicBezTo>
                    <a:pt x="0" y="191"/>
                    <a:pt x="23" y="198"/>
                    <a:pt x="23" y="198"/>
                  </a:cubicBezTo>
                  <a:cubicBezTo>
                    <a:pt x="42" y="205"/>
                    <a:pt x="64" y="117"/>
                    <a:pt x="64" y="117"/>
                  </a:cubicBezTo>
                  <a:cubicBezTo>
                    <a:pt x="65" y="105"/>
                    <a:pt x="69" y="108"/>
                    <a:pt x="69" y="108"/>
                  </a:cubicBezTo>
                  <a:cubicBezTo>
                    <a:pt x="71" y="113"/>
                    <a:pt x="99" y="130"/>
                    <a:pt x="99" y="130"/>
                  </a:cubicBezTo>
                  <a:cubicBezTo>
                    <a:pt x="157" y="160"/>
                    <a:pt x="202" y="150"/>
                    <a:pt x="227" y="138"/>
                  </a:cubicBezTo>
                  <a:cubicBezTo>
                    <a:pt x="231" y="184"/>
                    <a:pt x="307" y="145"/>
                    <a:pt x="307" y="145"/>
                  </a:cubicBezTo>
                  <a:cubicBezTo>
                    <a:pt x="332" y="130"/>
                    <a:pt x="352" y="116"/>
                    <a:pt x="368" y="102"/>
                  </a:cubicBezTo>
                  <a:cubicBezTo>
                    <a:pt x="369" y="123"/>
                    <a:pt x="379" y="136"/>
                    <a:pt x="379" y="136"/>
                  </a:cubicBezTo>
                  <a:cubicBezTo>
                    <a:pt x="396" y="154"/>
                    <a:pt x="404" y="150"/>
                    <a:pt x="404" y="150"/>
                  </a:cubicBezTo>
                  <a:cubicBezTo>
                    <a:pt x="410" y="146"/>
                    <a:pt x="406" y="144"/>
                    <a:pt x="406" y="144"/>
                  </a:cubicBezTo>
                  <a:moveTo>
                    <a:pt x="380" y="76"/>
                  </a:moveTo>
                  <a:cubicBezTo>
                    <a:pt x="402" y="28"/>
                    <a:pt x="417" y="23"/>
                    <a:pt x="417" y="23"/>
                  </a:cubicBezTo>
                  <a:cubicBezTo>
                    <a:pt x="428" y="19"/>
                    <a:pt x="410" y="47"/>
                    <a:pt x="410" y="47"/>
                  </a:cubicBezTo>
                  <a:cubicBezTo>
                    <a:pt x="399" y="61"/>
                    <a:pt x="389" y="73"/>
                    <a:pt x="378" y="84"/>
                  </a:cubicBezTo>
                  <a:cubicBezTo>
                    <a:pt x="379" y="79"/>
                    <a:pt x="380" y="76"/>
                    <a:pt x="380" y="76"/>
                  </a:cubicBezTo>
                  <a:moveTo>
                    <a:pt x="237" y="123"/>
                  </a:moveTo>
                  <a:cubicBezTo>
                    <a:pt x="246" y="106"/>
                    <a:pt x="253" y="111"/>
                    <a:pt x="253" y="111"/>
                  </a:cubicBezTo>
                  <a:cubicBezTo>
                    <a:pt x="248" y="116"/>
                    <a:pt x="242" y="121"/>
                    <a:pt x="236" y="125"/>
                  </a:cubicBezTo>
                  <a:cubicBezTo>
                    <a:pt x="237" y="124"/>
                    <a:pt x="237" y="123"/>
                    <a:pt x="237" y="123"/>
                  </a:cubicBezTo>
                  <a:moveTo>
                    <a:pt x="69" y="95"/>
                  </a:moveTo>
                  <a:cubicBezTo>
                    <a:pt x="69" y="95"/>
                    <a:pt x="72" y="79"/>
                    <a:pt x="60" y="88"/>
                  </a:cubicBezTo>
                  <a:cubicBezTo>
                    <a:pt x="60" y="88"/>
                    <a:pt x="54" y="91"/>
                    <a:pt x="58" y="97"/>
                  </a:cubicBezTo>
                  <a:cubicBezTo>
                    <a:pt x="58" y="97"/>
                    <a:pt x="48" y="97"/>
                    <a:pt x="57" y="112"/>
                  </a:cubicBezTo>
                  <a:cubicBezTo>
                    <a:pt x="57" y="112"/>
                    <a:pt x="57" y="112"/>
                    <a:pt x="57" y="112"/>
                  </a:cubicBezTo>
                  <a:cubicBezTo>
                    <a:pt x="57" y="112"/>
                    <a:pt x="45" y="156"/>
                    <a:pt x="31" y="181"/>
                  </a:cubicBezTo>
                  <a:cubicBezTo>
                    <a:pt x="31" y="181"/>
                    <a:pt x="25" y="194"/>
                    <a:pt x="22" y="187"/>
                  </a:cubicBezTo>
                  <a:cubicBezTo>
                    <a:pt x="22" y="187"/>
                    <a:pt x="17" y="177"/>
                    <a:pt x="25" y="149"/>
                  </a:cubicBezTo>
                  <a:cubicBezTo>
                    <a:pt x="25" y="149"/>
                    <a:pt x="51" y="59"/>
                    <a:pt x="110" y="40"/>
                  </a:cubicBezTo>
                  <a:cubicBezTo>
                    <a:pt x="110" y="40"/>
                    <a:pt x="133" y="31"/>
                    <a:pt x="122" y="49"/>
                  </a:cubicBezTo>
                  <a:cubicBezTo>
                    <a:pt x="122" y="49"/>
                    <a:pt x="95" y="93"/>
                    <a:pt x="69"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8" name="Freeform 71">
              <a:extLst>
                <a:ext uri="{FF2B5EF4-FFF2-40B4-BE49-F238E27FC236}">
                  <a16:creationId xmlns:a16="http://schemas.microsoft.com/office/drawing/2014/main" id="{A5884717-EDEB-494C-AAB3-6D91E900FEA6}"/>
                </a:ext>
              </a:extLst>
            </p:cNvPr>
            <p:cNvSpPr>
              <a:spLocks noEditPoints="1"/>
            </p:cNvSpPr>
            <p:nvPr userDrawn="1"/>
          </p:nvSpPr>
          <p:spPr bwMode="auto">
            <a:xfrm>
              <a:off x="3686375" y="2112152"/>
              <a:ext cx="1399360" cy="407650"/>
            </a:xfrm>
            <a:custGeom>
              <a:avLst/>
              <a:gdLst>
                <a:gd name="T0" fmla="*/ 518 w 587"/>
                <a:gd name="T1" fmla="*/ 69 h 171"/>
                <a:gd name="T2" fmla="*/ 511 w 587"/>
                <a:gd name="T3" fmla="*/ 62 h 171"/>
                <a:gd name="T4" fmla="*/ 432 w 587"/>
                <a:gd name="T5" fmla="*/ 47 h 171"/>
                <a:gd name="T6" fmla="*/ 407 w 587"/>
                <a:gd name="T7" fmla="*/ 45 h 171"/>
                <a:gd name="T8" fmla="*/ 395 w 587"/>
                <a:gd name="T9" fmla="*/ 52 h 171"/>
                <a:gd name="T10" fmla="*/ 407 w 587"/>
                <a:gd name="T11" fmla="*/ 57 h 171"/>
                <a:gd name="T12" fmla="*/ 441 w 587"/>
                <a:gd name="T13" fmla="*/ 71 h 171"/>
                <a:gd name="T14" fmla="*/ 407 w 587"/>
                <a:gd name="T15" fmla="*/ 89 h 171"/>
                <a:gd name="T16" fmla="*/ 380 w 587"/>
                <a:gd name="T17" fmla="*/ 79 h 171"/>
                <a:gd name="T18" fmla="*/ 381 w 587"/>
                <a:gd name="T19" fmla="*/ 69 h 171"/>
                <a:gd name="T20" fmla="*/ 377 w 587"/>
                <a:gd name="T21" fmla="*/ 63 h 171"/>
                <a:gd name="T22" fmla="*/ 370 w 587"/>
                <a:gd name="T23" fmla="*/ 67 h 171"/>
                <a:gd name="T24" fmla="*/ 297 w 587"/>
                <a:gd name="T25" fmla="*/ 89 h 171"/>
                <a:gd name="T26" fmla="*/ 289 w 587"/>
                <a:gd name="T27" fmla="*/ 61 h 171"/>
                <a:gd name="T28" fmla="*/ 290 w 587"/>
                <a:gd name="T29" fmla="*/ 46 h 171"/>
                <a:gd name="T30" fmla="*/ 285 w 587"/>
                <a:gd name="T31" fmla="*/ 53 h 171"/>
                <a:gd name="T32" fmla="*/ 201 w 587"/>
                <a:gd name="T33" fmla="*/ 107 h 171"/>
                <a:gd name="T34" fmla="*/ 199 w 587"/>
                <a:gd name="T35" fmla="*/ 66 h 171"/>
                <a:gd name="T36" fmla="*/ 232 w 587"/>
                <a:gd name="T37" fmla="*/ 31 h 171"/>
                <a:gd name="T38" fmla="*/ 279 w 587"/>
                <a:gd name="T39" fmla="*/ 6 h 171"/>
                <a:gd name="T40" fmla="*/ 281 w 587"/>
                <a:gd name="T41" fmla="*/ 2 h 171"/>
                <a:gd name="T42" fmla="*/ 281 w 587"/>
                <a:gd name="T43" fmla="*/ 2 h 171"/>
                <a:gd name="T44" fmla="*/ 272 w 587"/>
                <a:gd name="T45" fmla="*/ 2 h 171"/>
                <a:gd name="T46" fmla="*/ 233 w 587"/>
                <a:gd name="T47" fmla="*/ 21 h 171"/>
                <a:gd name="T48" fmla="*/ 227 w 587"/>
                <a:gd name="T49" fmla="*/ 9 h 171"/>
                <a:gd name="T50" fmla="*/ 195 w 587"/>
                <a:gd name="T51" fmla="*/ 55 h 171"/>
                <a:gd name="T52" fmla="*/ 100 w 587"/>
                <a:gd name="T53" fmla="*/ 116 h 171"/>
                <a:gd name="T54" fmla="*/ 88 w 587"/>
                <a:gd name="T55" fmla="*/ 83 h 171"/>
                <a:gd name="T56" fmla="*/ 83 w 587"/>
                <a:gd name="T57" fmla="*/ 79 h 171"/>
                <a:gd name="T58" fmla="*/ 73 w 587"/>
                <a:gd name="T59" fmla="*/ 86 h 171"/>
                <a:gd name="T60" fmla="*/ 58 w 587"/>
                <a:gd name="T61" fmla="*/ 101 h 171"/>
                <a:gd name="T62" fmla="*/ 62 w 587"/>
                <a:gd name="T63" fmla="*/ 65 h 171"/>
                <a:gd name="T64" fmla="*/ 17 w 587"/>
                <a:gd name="T65" fmla="*/ 87 h 171"/>
                <a:gd name="T66" fmla="*/ 14 w 587"/>
                <a:gd name="T67" fmla="*/ 123 h 171"/>
                <a:gd name="T68" fmla="*/ 79 w 587"/>
                <a:gd name="T69" fmla="*/ 91 h 171"/>
                <a:gd name="T70" fmla="*/ 81 w 587"/>
                <a:gd name="T71" fmla="*/ 90 h 171"/>
                <a:gd name="T72" fmla="*/ 119 w 587"/>
                <a:gd name="T73" fmla="*/ 122 h 171"/>
                <a:gd name="T74" fmla="*/ 184 w 587"/>
                <a:gd name="T75" fmla="*/ 77 h 171"/>
                <a:gd name="T76" fmla="*/ 277 w 587"/>
                <a:gd name="T77" fmla="*/ 72 h 171"/>
                <a:gd name="T78" fmla="*/ 332 w 587"/>
                <a:gd name="T79" fmla="*/ 97 h 171"/>
                <a:gd name="T80" fmla="*/ 371 w 587"/>
                <a:gd name="T81" fmla="*/ 78 h 171"/>
                <a:gd name="T82" fmla="*/ 412 w 587"/>
                <a:gd name="T83" fmla="*/ 99 h 171"/>
                <a:gd name="T84" fmla="*/ 446 w 587"/>
                <a:gd name="T85" fmla="*/ 80 h 171"/>
                <a:gd name="T86" fmla="*/ 437 w 587"/>
                <a:gd name="T87" fmla="*/ 56 h 171"/>
                <a:gd name="T88" fmla="*/ 506 w 587"/>
                <a:gd name="T89" fmla="*/ 77 h 171"/>
                <a:gd name="T90" fmla="*/ 502 w 587"/>
                <a:gd name="T91" fmla="*/ 98 h 171"/>
                <a:gd name="T92" fmla="*/ 519 w 587"/>
                <a:gd name="T93" fmla="*/ 77 h 171"/>
                <a:gd name="T94" fmla="*/ 564 w 587"/>
                <a:gd name="T95" fmla="*/ 59 h 171"/>
                <a:gd name="T96" fmla="*/ 560 w 587"/>
                <a:gd name="T97" fmla="*/ 84 h 171"/>
                <a:gd name="T98" fmla="*/ 556 w 587"/>
                <a:gd name="T99" fmla="*/ 98 h 171"/>
                <a:gd name="T100" fmla="*/ 573 w 587"/>
                <a:gd name="T101" fmla="*/ 51 h 171"/>
                <a:gd name="T102" fmla="*/ 518 w 587"/>
                <a:gd name="T103" fmla="*/ 69 h 171"/>
                <a:gd name="T104" fmla="*/ 20 w 587"/>
                <a:gd name="T105" fmla="*/ 105 h 171"/>
                <a:gd name="T106" fmla="*/ 45 w 587"/>
                <a:gd name="T107" fmla="*/ 73 h 171"/>
                <a:gd name="T108" fmla="*/ 49 w 587"/>
                <a:gd name="T109" fmla="*/ 105 h 171"/>
                <a:gd name="T110" fmla="*/ 20 w 587"/>
                <a:gd name="T111"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7" h="171">
                  <a:moveTo>
                    <a:pt x="518" y="69"/>
                  </a:moveTo>
                  <a:cubicBezTo>
                    <a:pt x="518" y="69"/>
                    <a:pt x="516" y="71"/>
                    <a:pt x="511" y="62"/>
                  </a:cubicBezTo>
                  <a:cubicBezTo>
                    <a:pt x="511" y="62"/>
                    <a:pt x="500" y="42"/>
                    <a:pt x="432" y="47"/>
                  </a:cubicBezTo>
                  <a:cubicBezTo>
                    <a:pt x="432" y="47"/>
                    <a:pt x="418" y="47"/>
                    <a:pt x="407" y="45"/>
                  </a:cubicBezTo>
                  <a:cubicBezTo>
                    <a:pt x="407" y="45"/>
                    <a:pt x="396" y="43"/>
                    <a:pt x="395" y="52"/>
                  </a:cubicBezTo>
                  <a:cubicBezTo>
                    <a:pt x="395" y="52"/>
                    <a:pt x="394" y="57"/>
                    <a:pt x="407" y="57"/>
                  </a:cubicBezTo>
                  <a:cubicBezTo>
                    <a:pt x="407" y="57"/>
                    <a:pt x="440" y="52"/>
                    <a:pt x="441" y="71"/>
                  </a:cubicBezTo>
                  <a:cubicBezTo>
                    <a:pt x="441" y="71"/>
                    <a:pt x="441" y="87"/>
                    <a:pt x="407" y="89"/>
                  </a:cubicBezTo>
                  <a:cubicBezTo>
                    <a:pt x="407" y="89"/>
                    <a:pt x="385" y="90"/>
                    <a:pt x="380" y="79"/>
                  </a:cubicBezTo>
                  <a:cubicBezTo>
                    <a:pt x="380" y="79"/>
                    <a:pt x="379" y="77"/>
                    <a:pt x="381" y="69"/>
                  </a:cubicBezTo>
                  <a:cubicBezTo>
                    <a:pt x="381" y="69"/>
                    <a:pt x="383" y="63"/>
                    <a:pt x="377" y="63"/>
                  </a:cubicBezTo>
                  <a:cubicBezTo>
                    <a:pt x="377" y="63"/>
                    <a:pt x="373" y="60"/>
                    <a:pt x="370" y="67"/>
                  </a:cubicBezTo>
                  <a:cubicBezTo>
                    <a:pt x="370" y="67"/>
                    <a:pt x="330" y="99"/>
                    <a:pt x="297" y="89"/>
                  </a:cubicBezTo>
                  <a:cubicBezTo>
                    <a:pt x="297" y="89"/>
                    <a:pt x="281" y="84"/>
                    <a:pt x="289" y="61"/>
                  </a:cubicBezTo>
                  <a:cubicBezTo>
                    <a:pt x="289" y="61"/>
                    <a:pt x="298" y="46"/>
                    <a:pt x="290" y="46"/>
                  </a:cubicBezTo>
                  <a:cubicBezTo>
                    <a:pt x="290" y="46"/>
                    <a:pt x="286" y="45"/>
                    <a:pt x="285" y="53"/>
                  </a:cubicBezTo>
                  <a:cubicBezTo>
                    <a:pt x="285" y="53"/>
                    <a:pt x="243" y="106"/>
                    <a:pt x="201" y="107"/>
                  </a:cubicBezTo>
                  <a:cubicBezTo>
                    <a:pt x="201" y="107"/>
                    <a:pt x="177" y="110"/>
                    <a:pt x="199" y="66"/>
                  </a:cubicBezTo>
                  <a:cubicBezTo>
                    <a:pt x="199" y="66"/>
                    <a:pt x="212" y="43"/>
                    <a:pt x="232" y="31"/>
                  </a:cubicBezTo>
                  <a:cubicBezTo>
                    <a:pt x="232" y="31"/>
                    <a:pt x="278" y="7"/>
                    <a:pt x="279" y="6"/>
                  </a:cubicBezTo>
                  <a:cubicBezTo>
                    <a:pt x="280" y="5"/>
                    <a:pt x="283" y="4"/>
                    <a:pt x="281" y="2"/>
                  </a:cubicBezTo>
                  <a:cubicBezTo>
                    <a:pt x="281" y="2"/>
                    <a:pt x="281" y="2"/>
                    <a:pt x="281" y="2"/>
                  </a:cubicBezTo>
                  <a:cubicBezTo>
                    <a:pt x="281" y="2"/>
                    <a:pt x="277" y="0"/>
                    <a:pt x="272" y="2"/>
                  </a:cubicBezTo>
                  <a:cubicBezTo>
                    <a:pt x="233" y="21"/>
                    <a:pt x="233" y="21"/>
                    <a:pt x="233" y="21"/>
                  </a:cubicBezTo>
                  <a:cubicBezTo>
                    <a:pt x="233" y="21"/>
                    <a:pt x="238" y="4"/>
                    <a:pt x="227" y="9"/>
                  </a:cubicBezTo>
                  <a:cubicBezTo>
                    <a:pt x="227" y="9"/>
                    <a:pt x="212" y="22"/>
                    <a:pt x="195" y="55"/>
                  </a:cubicBezTo>
                  <a:cubicBezTo>
                    <a:pt x="195" y="55"/>
                    <a:pt x="131" y="120"/>
                    <a:pt x="100" y="116"/>
                  </a:cubicBezTo>
                  <a:cubicBezTo>
                    <a:pt x="100" y="116"/>
                    <a:pt x="80" y="117"/>
                    <a:pt x="88" y="83"/>
                  </a:cubicBezTo>
                  <a:cubicBezTo>
                    <a:pt x="88" y="83"/>
                    <a:pt x="89" y="80"/>
                    <a:pt x="83" y="79"/>
                  </a:cubicBezTo>
                  <a:cubicBezTo>
                    <a:pt x="83" y="79"/>
                    <a:pt x="79" y="77"/>
                    <a:pt x="73" y="86"/>
                  </a:cubicBezTo>
                  <a:cubicBezTo>
                    <a:pt x="73" y="86"/>
                    <a:pt x="69" y="94"/>
                    <a:pt x="58" y="101"/>
                  </a:cubicBezTo>
                  <a:cubicBezTo>
                    <a:pt x="58" y="101"/>
                    <a:pt x="77" y="79"/>
                    <a:pt x="62" y="65"/>
                  </a:cubicBezTo>
                  <a:cubicBezTo>
                    <a:pt x="62" y="65"/>
                    <a:pt x="44" y="49"/>
                    <a:pt x="17" y="87"/>
                  </a:cubicBezTo>
                  <a:cubicBezTo>
                    <a:pt x="17" y="87"/>
                    <a:pt x="0" y="113"/>
                    <a:pt x="14" y="123"/>
                  </a:cubicBezTo>
                  <a:cubicBezTo>
                    <a:pt x="14" y="123"/>
                    <a:pt x="29" y="136"/>
                    <a:pt x="79" y="91"/>
                  </a:cubicBezTo>
                  <a:cubicBezTo>
                    <a:pt x="81" y="90"/>
                    <a:pt x="81" y="90"/>
                    <a:pt x="81" y="90"/>
                  </a:cubicBezTo>
                  <a:cubicBezTo>
                    <a:pt x="81" y="90"/>
                    <a:pt x="66" y="139"/>
                    <a:pt x="119" y="122"/>
                  </a:cubicBezTo>
                  <a:cubicBezTo>
                    <a:pt x="119" y="122"/>
                    <a:pt x="152" y="109"/>
                    <a:pt x="184" y="77"/>
                  </a:cubicBezTo>
                  <a:cubicBezTo>
                    <a:pt x="184" y="77"/>
                    <a:pt x="157" y="171"/>
                    <a:pt x="277" y="72"/>
                  </a:cubicBezTo>
                  <a:cubicBezTo>
                    <a:pt x="277" y="72"/>
                    <a:pt x="270" y="111"/>
                    <a:pt x="332" y="97"/>
                  </a:cubicBezTo>
                  <a:cubicBezTo>
                    <a:pt x="332" y="97"/>
                    <a:pt x="355" y="90"/>
                    <a:pt x="371" y="78"/>
                  </a:cubicBezTo>
                  <a:cubicBezTo>
                    <a:pt x="371" y="78"/>
                    <a:pt x="372" y="101"/>
                    <a:pt x="412" y="99"/>
                  </a:cubicBezTo>
                  <a:cubicBezTo>
                    <a:pt x="412" y="99"/>
                    <a:pt x="435" y="99"/>
                    <a:pt x="446" y="80"/>
                  </a:cubicBezTo>
                  <a:cubicBezTo>
                    <a:pt x="446" y="80"/>
                    <a:pt x="454" y="64"/>
                    <a:pt x="437" y="56"/>
                  </a:cubicBezTo>
                  <a:cubicBezTo>
                    <a:pt x="437" y="56"/>
                    <a:pt x="515" y="54"/>
                    <a:pt x="506" y="77"/>
                  </a:cubicBezTo>
                  <a:cubicBezTo>
                    <a:pt x="506" y="77"/>
                    <a:pt x="490" y="100"/>
                    <a:pt x="502" y="98"/>
                  </a:cubicBezTo>
                  <a:cubicBezTo>
                    <a:pt x="502" y="98"/>
                    <a:pt x="508" y="98"/>
                    <a:pt x="519" y="77"/>
                  </a:cubicBezTo>
                  <a:cubicBezTo>
                    <a:pt x="519" y="77"/>
                    <a:pt x="545" y="46"/>
                    <a:pt x="564" y="59"/>
                  </a:cubicBezTo>
                  <a:cubicBezTo>
                    <a:pt x="564" y="59"/>
                    <a:pt x="572" y="67"/>
                    <a:pt x="560" y="84"/>
                  </a:cubicBezTo>
                  <a:cubicBezTo>
                    <a:pt x="560" y="84"/>
                    <a:pt x="547" y="103"/>
                    <a:pt x="556" y="98"/>
                  </a:cubicBezTo>
                  <a:cubicBezTo>
                    <a:pt x="556" y="98"/>
                    <a:pt x="587" y="67"/>
                    <a:pt x="573" y="51"/>
                  </a:cubicBezTo>
                  <a:cubicBezTo>
                    <a:pt x="573" y="51"/>
                    <a:pt x="558" y="32"/>
                    <a:pt x="518" y="69"/>
                  </a:cubicBezTo>
                  <a:moveTo>
                    <a:pt x="20" y="105"/>
                  </a:moveTo>
                  <a:cubicBezTo>
                    <a:pt x="20" y="105"/>
                    <a:pt x="18" y="88"/>
                    <a:pt x="45" y="73"/>
                  </a:cubicBezTo>
                  <a:cubicBezTo>
                    <a:pt x="45" y="73"/>
                    <a:pt x="77" y="60"/>
                    <a:pt x="49" y="105"/>
                  </a:cubicBezTo>
                  <a:cubicBezTo>
                    <a:pt x="49" y="105"/>
                    <a:pt x="22" y="125"/>
                    <a:pt x="20"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9" name="Freeform 72">
              <a:extLst>
                <a:ext uri="{FF2B5EF4-FFF2-40B4-BE49-F238E27FC236}">
                  <a16:creationId xmlns:a16="http://schemas.microsoft.com/office/drawing/2014/main" id="{F93F8086-7BD0-B340-ABAA-FD70F68D17BD}"/>
                </a:ext>
              </a:extLst>
            </p:cNvPr>
            <p:cNvSpPr>
              <a:spLocks noEditPoints="1"/>
            </p:cNvSpPr>
            <p:nvPr userDrawn="1"/>
          </p:nvSpPr>
          <p:spPr bwMode="auto">
            <a:xfrm>
              <a:off x="5080967" y="1983421"/>
              <a:ext cx="1304003" cy="796229"/>
            </a:xfrm>
            <a:custGeom>
              <a:avLst/>
              <a:gdLst>
                <a:gd name="T0" fmla="*/ 530 w 547"/>
                <a:gd name="T1" fmla="*/ 96 h 334"/>
                <a:gd name="T2" fmla="*/ 435 w 547"/>
                <a:gd name="T3" fmla="*/ 85 h 334"/>
                <a:gd name="T4" fmla="*/ 425 w 547"/>
                <a:gd name="T5" fmla="*/ 88 h 334"/>
                <a:gd name="T6" fmla="*/ 359 w 547"/>
                <a:gd name="T7" fmla="*/ 121 h 334"/>
                <a:gd name="T8" fmla="*/ 333 w 547"/>
                <a:gd name="T9" fmla="*/ 102 h 334"/>
                <a:gd name="T10" fmla="*/ 324 w 547"/>
                <a:gd name="T11" fmla="*/ 99 h 334"/>
                <a:gd name="T12" fmla="*/ 298 w 547"/>
                <a:gd name="T13" fmla="*/ 118 h 334"/>
                <a:gd name="T14" fmla="*/ 245 w 547"/>
                <a:gd name="T15" fmla="*/ 113 h 334"/>
                <a:gd name="T16" fmla="*/ 237 w 547"/>
                <a:gd name="T17" fmla="*/ 94 h 334"/>
                <a:gd name="T18" fmla="*/ 195 w 547"/>
                <a:gd name="T19" fmla="*/ 120 h 334"/>
                <a:gd name="T20" fmla="*/ 183 w 547"/>
                <a:gd name="T21" fmla="*/ 135 h 334"/>
                <a:gd name="T22" fmla="*/ 218 w 547"/>
                <a:gd name="T23" fmla="*/ 68 h 334"/>
                <a:gd name="T24" fmla="*/ 233 w 547"/>
                <a:gd name="T25" fmla="*/ 12 h 334"/>
                <a:gd name="T26" fmla="*/ 223 w 547"/>
                <a:gd name="T27" fmla="*/ 16 h 334"/>
                <a:gd name="T28" fmla="*/ 214 w 547"/>
                <a:gd name="T29" fmla="*/ 46 h 334"/>
                <a:gd name="T30" fmla="*/ 194 w 547"/>
                <a:gd name="T31" fmla="*/ 86 h 334"/>
                <a:gd name="T32" fmla="*/ 97 w 547"/>
                <a:gd name="T33" fmla="*/ 124 h 334"/>
                <a:gd name="T34" fmla="*/ 99 w 547"/>
                <a:gd name="T35" fmla="*/ 96 h 334"/>
                <a:gd name="T36" fmla="*/ 73 w 547"/>
                <a:gd name="T37" fmla="*/ 72 h 334"/>
                <a:gd name="T38" fmla="*/ 10 w 547"/>
                <a:gd name="T39" fmla="*/ 129 h 334"/>
                <a:gd name="T40" fmla="*/ 15 w 547"/>
                <a:gd name="T41" fmla="*/ 152 h 334"/>
                <a:gd name="T42" fmla="*/ 17 w 547"/>
                <a:gd name="T43" fmla="*/ 144 h 334"/>
                <a:gd name="T44" fmla="*/ 34 w 547"/>
                <a:gd name="T45" fmla="*/ 110 h 334"/>
                <a:gd name="T46" fmla="*/ 81 w 547"/>
                <a:gd name="T47" fmla="*/ 83 h 334"/>
                <a:gd name="T48" fmla="*/ 88 w 547"/>
                <a:gd name="T49" fmla="*/ 114 h 334"/>
                <a:gd name="T50" fmla="*/ 87 w 547"/>
                <a:gd name="T51" fmla="*/ 124 h 334"/>
                <a:gd name="T52" fmla="*/ 75 w 547"/>
                <a:gd name="T53" fmla="*/ 121 h 334"/>
                <a:gd name="T54" fmla="*/ 67 w 547"/>
                <a:gd name="T55" fmla="*/ 117 h 334"/>
                <a:gd name="T56" fmla="*/ 65 w 547"/>
                <a:gd name="T57" fmla="*/ 150 h 334"/>
                <a:gd name="T58" fmla="*/ 89 w 547"/>
                <a:gd name="T59" fmla="*/ 146 h 334"/>
                <a:gd name="T60" fmla="*/ 94 w 547"/>
                <a:gd name="T61" fmla="*/ 135 h 334"/>
                <a:gd name="T62" fmla="*/ 186 w 547"/>
                <a:gd name="T63" fmla="*/ 103 h 334"/>
                <a:gd name="T64" fmla="*/ 177 w 547"/>
                <a:gd name="T65" fmla="*/ 126 h 334"/>
                <a:gd name="T66" fmla="*/ 166 w 547"/>
                <a:gd name="T67" fmla="*/ 154 h 334"/>
                <a:gd name="T68" fmla="*/ 180 w 547"/>
                <a:gd name="T69" fmla="*/ 149 h 334"/>
                <a:gd name="T70" fmla="*/ 230 w 547"/>
                <a:gd name="T71" fmla="*/ 100 h 334"/>
                <a:gd name="T72" fmla="*/ 233 w 547"/>
                <a:gd name="T73" fmla="*/ 109 h 334"/>
                <a:gd name="T74" fmla="*/ 321 w 547"/>
                <a:gd name="T75" fmla="*/ 111 h 334"/>
                <a:gd name="T76" fmla="*/ 393 w 547"/>
                <a:gd name="T77" fmla="*/ 117 h 334"/>
                <a:gd name="T78" fmla="*/ 323 w 547"/>
                <a:gd name="T79" fmla="*/ 285 h 334"/>
                <a:gd name="T80" fmla="*/ 333 w 547"/>
                <a:gd name="T81" fmla="*/ 321 h 334"/>
                <a:gd name="T82" fmla="*/ 391 w 547"/>
                <a:gd name="T83" fmla="*/ 235 h 334"/>
                <a:gd name="T84" fmla="*/ 424 w 547"/>
                <a:gd name="T85" fmla="*/ 121 h 334"/>
                <a:gd name="T86" fmla="*/ 432 w 547"/>
                <a:gd name="T87" fmla="*/ 100 h 334"/>
                <a:gd name="T88" fmla="*/ 435 w 547"/>
                <a:gd name="T89" fmla="*/ 96 h 334"/>
                <a:gd name="T90" fmla="*/ 438 w 547"/>
                <a:gd name="T91" fmla="*/ 94 h 334"/>
                <a:gd name="T92" fmla="*/ 510 w 547"/>
                <a:gd name="T93" fmla="*/ 92 h 334"/>
                <a:gd name="T94" fmla="*/ 524 w 547"/>
                <a:gd name="T95" fmla="*/ 134 h 334"/>
                <a:gd name="T96" fmla="*/ 461 w 547"/>
                <a:gd name="T97" fmla="*/ 149 h 334"/>
                <a:gd name="T98" fmla="*/ 448 w 547"/>
                <a:gd name="T99" fmla="*/ 146 h 334"/>
                <a:gd name="T100" fmla="*/ 494 w 547"/>
                <a:gd name="T101" fmla="*/ 160 h 334"/>
                <a:gd name="T102" fmla="*/ 534 w 547"/>
                <a:gd name="T103" fmla="*/ 137 h 334"/>
                <a:gd name="T104" fmla="*/ 530 w 547"/>
                <a:gd name="T105" fmla="*/ 96 h 334"/>
                <a:gd name="T106" fmla="*/ 74 w 547"/>
                <a:gd name="T107" fmla="*/ 145 h 334"/>
                <a:gd name="T108" fmla="*/ 68 w 547"/>
                <a:gd name="T109" fmla="*/ 130 h 334"/>
                <a:gd name="T110" fmla="*/ 85 w 547"/>
                <a:gd name="T111" fmla="*/ 135 h 334"/>
                <a:gd name="T112" fmla="*/ 74 w 547"/>
                <a:gd name="T113" fmla="*/ 145 h 334"/>
                <a:gd name="T114" fmla="*/ 373 w 547"/>
                <a:gd name="T115" fmla="*/ 259 h 334"/>
                <a:gd name="T116" fmla="*/ 345 w 547"/>
                <a:gd name="T117" fmla="*/ 310 h 334"/>
                <a:gd name="T118" fmla="*/ 343 w 547"/>
                <a:gd name="T119" fmla="*/ 234 h 334"/>
                <a:gd name="T120" fmla="*/ 417 w 547"/>
                <a:gd name="T121" fmla="*/ 109 h 334"/>
                <a:gd name="T122" fmla="*/ 373 w 547"/>
                <a:gd name="T123" fmla="*/ 25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7" h="334">
                  <a:moveTo>
                    <a:pt x="530" y="96"/>
                  </a:moveTo>
                  <a:cubicBezTo>
                    <a:pt x="492" y="54"/>
                    <a:pt x="435" y="85"/>
                    <a:pt x="435" y="85"/>
                  </a:cubicBezTo>
                  <a:cubicBezTo>
                    <a:pt x="427" y="83"/>
                    <a:pt x="425" y="88"/>
                    <a:pt x="425" y="88"/>
                  </a:cubicBezTo>
                  <a:cubicBezTo>
                    <a:pt x="393" y="114"/>
                    <a:pt x="359" y="121"/>
                    <a:pt x="359" y="121"/>
                  </a:cubicBezTo>
                  <a:cubicBezTo>
                    <a:pt x="328" y="127"/>
                    <a:pt x="333" y="102"/>
                    <a:pt x="333" y="102"/>
                  </a:cubicBezTo>
                  <a:cubicBezTo>
                    <a:pt x="333" y="89"/>
                    <a:pt x="324" y="99"/>
                    <a:pt x="324" y="99"/>
                  </a:cubicBezTo>
                  <a:cubicBezTo>
                    <a:pt x="318" y="107"/>
                    <a:pt x="298" y="118"/>
                    <a:pt x="298" y="118"/>
                  </a:cubicBezTo>
                  <a:cubicBezTo>
                    <a:pt x="257" y="139"/>
                    <a:pt x="245" y="113"/>
                    <a:pt x="245" y="113"/>
                  </a:cubicBezTo>
                  <a:cubicBezTo>
                    <a:pt x="237" y="94"/>
                    <a:pt x="237" y="94"/>
                    <a:pt x="237" y="94"/>
                  </a:cubicBezTo>
                  <a:cubicBezTo>
                    <a:pt x="228" y="71"/>
                    <a:pt x="195" y="120"/>
                    <a:pt x="195" y="120"/>
                  </a:cubicBezTo>
                  <a:cubicBezTo>
                    <a:pt x="185" y="137"/>
                    <a:pt x="183" y="135"/>
                    <a:pt x="183" y="135"/>
                  </a:cubicBezTo>
                  <a:cubicBezTo>
                    <a:pt x="190" y="110"/>
                    <a:pt x="218" y="68"/>
                    <a:pt x="218" y="68"/>
                  </a:cubicBezTo>
                  <a:cubicBezTo>
                    <a:pt x="239" y="31"/>
                    <a:pt x="233" y="12"/>
                    <a:pt x="233" y="12"/>
                  </a:cubicBezTo>
                  <a:cubicBezTo>
                    <a:pt x="228" y="0"/>
                    <a:pt x="223" y="16"/>
                    <a:pt x="223" y="16"/>
                  </a:cubicBezTo>
                  <a:cubicBezTo>
                    <a:pt x="221" y="29"/>
                    <a:pt x="214" y="46"/>
                    <a:pt x="214" y="46"/>
                  </a:cubicBezTo>
                  <a:cubicBezTo>
                    <a:pt x="204" y="73"/>
                    <a:pt x="194" y="86"/>
                    <a:pt x="194" y="86"/>
                  </a:cubicBezTo>
                  <a:cubicBezTo>
                    <a:pt x="147" y="117"/>
                    <a:pt x="116" y="124"/>
                    <a:pt x="97" y="124"/>
                  </a:cubicBezTo>
                  <a:cubicBezTo>
                    <a:pt x="100" y="109"/>
                    <a:pt x="99" y="96"/>
                    <a:pt x="99" y="96"/>
                  </a:cubicBezTo>
                  <a:cubicBezTo>
                    <a:pt x="96" y="67"/>
                    <a:pt x="73" y="72"/>
                    <a:pt x="73" y="72"/>
                  </a:cubicBezTo>
                  <a:cubicBezTo>
                    <a:pt x="35" y="77"/>
                    <a:pt x="10" y="129"/>
                    <a:pt x="10" y="129"/>
                  </a:cubicBezTo>
                  <a:cubicBezTo>
                    <a:pt x="0" y="154"/>
                    <a:pt x="15" y="152"/>
                    <a:pt x="15" y="152"/>
                  </a:cubicBezTo>
                  <a:cubicBezTo>
                    <a:pt x="25" y="149"/>
                    <a:pt x="17" y="144"/>
                    <a:pt x="17" y="144"/>
                  </a:cubicBezTo>
                  <a:cubicBezTo>
                    <a:pt x="17" y="130"/>
                    <a:pt x="34" y="110"/>
                    <a:pt x="34" y="110"/>
                  </a:cubicBezTo>
                  <a:cubicBezTo>
                    <a:pt x="72" y="70"/>
                    <a:pt x="81" y="83"/>
                    <a:pt x="81" y="83"/>
                  </a:cubicBezTo>
                  <a:cubicBezTo>
                    <a:pt x="80" y="83"/>
                    <a:pt x="92" y="89"/>
                    <a:pt x="88" y="114"/>
                  </a:cubicBezTo>
                  <a:cubicBezTo>
                    <a:pt x="88" y="118"/>
                    <a:pt x="87" y="121"/>
                    <a:pt x="87" y="124"/>
                  </a:cubicBezTo>
                  <a:cubicBezTo>
                    <a:pt x="79" y="123"/>
                    <a:pt x="75" y="121"/>
                    <a:pt x="75" y="121"/>
                  </a:cubicBezTo>
                  <a:cubicBezTo>
                    <a:pt x="69" y="115"/>
                    <a:pt x="67" y="117"/>
                    <a:pt x="67" y="117"/>
                  </a:cubicBezTo>
                  <a:cubicBezTo>
                    <a:pt x="50" y="123"/>
                    <a:pt x="65" y="150"/>
                    <a:pt x="65" y="150"/>
                  </a:cubicBezTo>
                  <a:cubicBezTo>
                    <a:pt x="77" y="167"/>
                    <a:pt x="89" y="146"/>
                    <a:pt x="89" y="146"/>
                  </a:cubicBezTo>
                  <a:cubicBezTo>
                    <a:pt x="91" y="142"/>
                    <a:pt x="93" y="139"/>
                    <a:pt x="94" y="135"/>
                  </a:cubicBezTo>
                  <a:cubicBezTo>
                    <a:pt x="135" y="134"/>
                    <a:pt x="186" y="103"/>
                    <a:pt x="186" y="103"/>
                  </a:cubicBezTo>
                  <a:cubicBezTo>
                    <a:pt x="185" y="112"/>
                    <a:pt x="177" y="126"/>
                    <a:pt x="177" y="126"/>
                  </a:cubicBezTo>
                  <a:cubicBezTo>
                    <a:pt x="161" y="155"/>
                    <a:pt x="166" y="154"/>
                    <a:pt x="166" y="154"/>
                  </a:cubicBezTo>
                  <a:cubicBezTo>
                    <a:pt x="171" y="165"/>
                    <a:pt x="180" y="149"/>
                    <a:pt x="180" y="149"/>
                  </a:cubicBezTo>
                  <a:cubicBezTo>
                    <a:pt x="230" y="82"/>
                    <a:pt x="230" y="100"/>
                    <a:pt x="230" y="100"/>
                  </a:cubicBezTo>
                  <a:cubicBezTo>
                    <a:pt x="233" y="109"/>
                    <a:pt x="233" y="109"/>
                    <a:pt x="233" y="109"/>
                  </a:cubicBezTo>
                  <a:cubicBezTo>
                    <a:pt x="257" y="165"/>
                    <a:pt x="321" y="111"/>
                    <a:pt x="321" y="111"/>
                  </a:cubicBezTo>
                  <a:cubicBezTo>
                    <a:pt x="337" y="152"/>
                    <a:pt x="393" y="117"/>
                    <a:pt x="393" y="117"/>
                  </a:cubicBezTo>
                  <a:cubicBezTo>
                    <a:pt x="332" y="198"/>
                    <a:pt x="323" y="285"/>
                    <a:pt x="323" y="285"/>
                  </a:cubicBezTo>
                  <a:cubicBezTo>
                    <a:pt x="319" y="317"/>
                    <a:pt x="333" y="321"/>
                    <a:pt x="333" y="321"/>
                  </a:cubicBezTo>
                  <a:cubicBezTo>
                    <a:pt x="368" y="334"/>
                    <a:pt x="391" y="235"/>
                    <a:pt x="391" y="235"/>
                  </a:cubicBezTo>
                  <a:cubicBezTo>
                    <a:pt x="424" y="121"/>
                    <a:pt x="424" y="121"/>
                    <a:pt x="424" y="121"/>
                  </a:cubicBezTo>
                  <a:cubicBezTo>
                    <a:pt x="429" y="100"/>
                    <a:pt x="432" y="100"/>
                    <a:pt x="432" y="100"/>
                  </a:cubicBezTo>
                  <a:cubicBezTo>
                    <a:pt x="434" y="97"/>
                    <a:pt x="435" y="96"/>
                    <a:pt x="435" y="96"/>
                  </a:cubicBezTo>
                  <a:cubicBezTo>
                    <a:pt x="437" y="94"/>
                    <a:pt x="438" y="94"/>
                    <a:pt x="438" y="94"/>
                  </a:cubicBezTo>
                  <a:cubicBezTo>
                    <a:pt x="485" y="70"/>
                    <a:pt x="510" y="92"/>
                    <a:pt x="510" y="92"/>
                  </a:cubicBezTo>
                  <a:cubicBezTo>
                    <a:pt x="540" y="114"/>
                    <a:pt x="524" y="134"/>
                    <a:pt x="524" y="134"/>
                  </a:cubicBezTo>
                  <a:cubicBezTo>
                    <a:pt x="496" y="163"/>
                    <a:pt x="461" y="149"/>
                    <a:pt x="461" y="149"/>
                  </a:cubicBezTo>
                  <a:cubicBezTo>
                    <a:pt x="447" y="142"/>
                    <a:pt x="448" y="146"/>
                    <a:pt x="448" y="146"/>
                  </a:cubicBezTo>
                  <a:cubicBezTo>
                    <a:pt x="467" y="163"/>
                    <a:pt x="494" y="160"/>
                    <a:pt x="494" y="160"/>
                  </a:cubicBezTo>
                  <a:cubicBezTo>
                    <a:pt x="518" y="158"/>
                    <a:pt x="534" y="137"/>
                    <a:pt x="534" y="137"/>
                  </a:cubicBezTo>
                  <a:cubicBezTo>
                    <a:pt x="547" y="117"/>
                    <a:pt x="530" y="96"/>
                    <a:pt x="530" y="96"/>
                  </a:cubicBezTo>
                  <a:moveTo>
                    <a:pt x="74" y="145"/>
                  </a:moveTo>
                  <a:cubicBezTo>
                    <a:pt x="70" y="142"/>
                    <a:pt x="68" y="130"/>
                    <a:pt x="68" y="130"/>
                  </a:cubicBezTo>
                  <a:cubicBezTo>
                    <a:pt x="73" y="133"/>
                    <a:pt x="79" y="134"/>
                    <a:pt x="85" y="135"/>
                  </a:cubicBezTo>
                  <a:cubicBezTo>
                    <a:pt x="80" y="154"/>
                    <a:pt x="74" y="145"/>
                    <a:pt x="74" y="145"/>
                  </a:cubicBezTo>
                  <a:moveTo>
                    <a:pt x="373" y="259"/>
                  </a:moveTo>
                  <a:cubicBezTo>
                    <a:pt x="359" y="304"/>
                    <a:pt x="345" y="310"/>
                    <a:pt x="345" y="310"/>
                  </a:cubicBezTo>
                  <a:cubicBezTo>
                    <a:pt x="317" y="318"/>
                    <a:pt x="343" y="234"/>
                    <a:pt x="343" y="234"/>
                  </a:cubicBezTo>
                  <a:cubicBezTo>
                    <a:pt x="372" y="140"/>
                    <a:pt x="417" y="109"/>
                    <a:pt x="417" y="109"/>
                  </a:cubicBezTo>
                  <a:cubicBezTo>
                    <a:pt x="421" y="107"/>
                    <a:pt x="373" y="259"/>
                    <a:pt x="373" y="25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100" name="Freeform 73">
              <a:extLst>
                <a:ext uri="{FF2B5EF4-FFF2-40B4-BE49-F238E27FC236}">
                  <a16:creationId xmlns:a16="http://schemas.microsoft.com/office/drawing/2014/main" id="{79FEA98E-BB87-0B44-9F8B-FC36922AC1BB}"/>
                </a:ext>
              </a:extLst>
            </p:cNvPr>
            <p:cNvSpPr>
              <a:spLocks/>
            </p:cNvSpPr>
            <p:nvPr userDrawn="1"/>
          </p:nvSpPr>
          <p:spPr bwMode="auto">
            <a:xfrm>
              <a:off x="3080859" y="2410142"/>
              <a:ext cx="2784417" cy="123964"/>
            </a:xfrm>
            <a:custGeom>
              <a:avLst/>
              <a:gdLst>
                <a:gd name="T0" fmla="*/ 0 w 1168"/>
                <a:gd name="T1" fmla="*/ 46 h 52"/>
                <a:gd name="T2" fmla="*/ 607 w 1168"/>
                <a:gd name="T3" fmla="*/ 14 h 52"/>
                <a:gd name="T4" fmla="*/ 1168 w 1168"/>
                <a:gd name="T5" fmla="*/ 32 h 52"/>
                <a:gd name="T6" fmla="*/ 1164 w 1168"/>
                <a:gd name="T7" fmla="*/ 40 h 52"/>
                <a:gd name="T8" fmla="*/ 756 w 1168"/>
                <a:gd name="T9" fmla="*/ 18 h 52"/>
                <a:gd name="T10" fmla="*/ 12 w 1168"/>
                <a:gd name="T11" fmla="*/ 52 h 52"/>
                <a:gd name="T12" fmla="*/ 0 w 1168"/>
                <a:gd name="T13" fmla="*/ 46 h 52"/>
              </a:gdLst>
              <a:ahLst/>
              <a:cxnLst>
                <a:cxn ang="0">
                  <a:pos x="T0" y="T1"/>
                </a:cxn>
                <a:cxn ang="0">
                  <a:pos x="T2" y="T3"/>
                </a:cxn>
                <a:cxn ang="0">
                  <a:pos x="T4" y="T5"/>
                </a:cxn>
                <a:cxn ang="0">
                  <a:pos x="T6" y="T7"/>
                </a:cxn>
                <a:cxn ang="0">
                  <a:pos x="T8" y="T9"/>
                </a:cxn>
                <a:cxn ang="0">
                  <a:pos x="T10" y="T11"/>
                </a:cxn>
                <a:cxn ang="0">
                  <a:pos x="T12" y="T13"/>
                </a:cxn>
              </a:cxnLst>
              <a:rect l="0" t="0" r="r" b="b"/>
              <a:pathLst>
                <a:path w="1168" h="52">
                  <a:moveTo>
                    <a:pt x="0" y="46"/>
                  </a:moveTo>
                  <a:cubicBezTo>
                    <a:pt x="0" y="46"/>
                    <a:pt x="417" y="14"/>
                    <a:pt x="607" y="14"/>
                  </a:cubicBezTo>
                  <a:cubicBezTo>
                    <a:pt x="607" y="14"/>
                    <a:pt x="1089" y="0"/>
                    <a:pt x="1168" y="32"/>
                  </a:cubicBezTo>
                  <a:cubicBezTo>
                    <a:pt x="1164" y="40"/>
                    <a:pt x="1164" y="40"/>
                    <a:pt x="1164" y="40"/>
                  </a:cubicBezTo>
                  <a:cubicBezTo>
                    <a:pt x="1164" y="40"/>
                    <a:pt x="1059" y="16"/>
                    <a:pt x="756" y="18"/>
                  </a:cubicBezTo>
                  <a:cubicBezTo>
                    <a:pt x="756" y="18"/>
                    <a:pt x="183" y="28"/>
                    <a:pt x="12" y="52"/>
                  </a:cubicBez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101" name="Freeform 74">
              <a:extLst>
                <a:ext uri="{FF2B5EF4-FFF2-40B4-BE49-F238E27FC236}">
                  <a16:creationId xmlns:a16="http://schemas.microsoft.com/office/drawing/2014/main" id="{D6794B8A-EEB4-9541-BD62-77B7355C5A31}"/>
                </a:ext>
              </a:extLst>
            </p:cNvPr>
            <p:cNvSpPr>
              <a:spLocks/>
            </p:cNvSpPr>
            <p:nvPr userDrawn="1"/>
          </p:nvSpPr>
          <p:spPr bwMode="auto">
            <a:xfrm>
              <a:off x="6284846" y="2045402"/>
              <a:ext cx="57214" cy="69134"/>
            </a:xfrm>
            <a:custGeom>
              <a:avLst/>
              <a:gdLst>
                <a:gd name="T0" fmla="*/ 48 w 48"/>
                <a:gd name="T1" fmla="*/ 0 h 58"/>
                <a:gd name="T2" fmla="*/ 48 w 48"/>
                <a:gd name="T3" fmla="*/ 8 h 58"/>
                <a:gd name="T4" fmla="*/ 28 w 48"/>
                <a:gd name="T5" fmla="*/ 8 h 58"/>
                <a:gd name="T6" fmla="*/ 28 w 48"/>
                <a:gd name="T7" fmla="*/ 58 h 58"/>
                <a:gd name="T8" fmla="*/ 20 w 48"/>
                <a:gd name="T9" fmla="*/ 58 h 58"/>
                <a:gd name="T10" fmla="*/ 20 w 48"/>
                <a:gd name="T11" fmla="*/ 8 h 58"/>
                <a:gd name="T12" fmla="*/ 0 w 48"/>
                <a:gd name="T13" fmla="*/ 8 h 58"/>
                <a:gd name="T14" fmla="*/ 0 w 48"/>
                <a:gd name="T15" fmla="*/ 0 h 58"/>
                <a:gd name="T16" fmla="*/ 48 w 48"/>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8">
                  <a:moveTo>
                    <a:pt x="48" y="0"/>
                  </a:moveTo>
                  <a:lnTo>
                    <a:pt x="48" y="8"/>
                  </a:lnTo>
                  <a:lnTo>
                    <a:pt x="28" y="8"/>
                  </a:lnTo>
                  <a:lnTo>
                    <a:pt x="28" y="58"/>
                  </a:lnTo>
                  <a:lnTo>
                    <a:pt x="20" y="58"/>
                  </a:lnTo>
                  <a:lnTo>
                    <a:pt x="20" y="8"/>
                  </a:lnTo>
                  <a:lnTo>
                    <a:pt x="0"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102" name="Freeform 75">
              <a:extLst>
                <a:ext uri="{FF2B5EF4-FFF2-40B4-BE49-F238E27FC236}">
                  <a16:creationId xmlns:a16="http://schemas.microsoft.com/office/drawing/2014/main" id="{1B0908A7-98A9-BA48-B88A-905370A16B01}"/>
                </a:ext>
              </a:extLst>
            </p:cNvPr>
            <p:cNvSpPr>
              <a:spLocks/>
            </p:cNvSpPr>
            <p:nvPr userDrawn="1"/>
          </p:nvSpPr>
          <p:spPr bwMode="auto">
            <a:xfrm>
              <a:off x="6349212" y="2045402"/>
              <a:ext cx="66750" cy="69134"/>
            </a:xfrm>
            <a:custGeom>
              <a:avLst/>
              <a:gdLst>
                <a:gd name="T0" fmla="*/ 28 w 28"/>
                <a:gd name="T1" fmla="*/ 0 h 29"/>
                <a:gd name="T2" fmla="*/ 28 w 28"/>
                <a:gd name="T3" fmla="*/ 29 h 29"/>
                <a:gd name="T4" fmla="*/ 24 w 28"/>
                <a:gd name="T5" fmla="*/ 29 h 29"/>
                <a:gd name="T6" fmla="*/ 24 w 28"/>
                <a:gd name="T7" fmla="*/ 18 h 29"/>
                <a:gd name="T8" fmla="*/ 24 w 28"/>
                <a:gd name="T9" fmla="*/ 7 h 29"/>
                <a:gd name="T10" fmla="*/ 24 w 28"/>
                <a:gd name="T11" fmla="*/ 7 h 29"/>
                <a:gd name="T12" fmla="*/ 21 w 28"/>
                <a:gd name="T13" fmla="*/ 12 h 29"/>
                <a:gd name="T14" fmla="*/ 16 w 28"/>
                <a:gd name="T15" fmla="*/ 22 h 29"/>
                <a:gd name="T16" fmla="*/ 13 w 28"/>
                <a:gd name="T17" fmla="*/ 22 h 29"/>
                <a:gd name="T18" fmla="*/ 7 w 28"/>
                <a:gd name="T19" fmla="*/ 12 h 29"/>
                <a:gd name="T20" fmla="*/ 5 w 28"/>
                <a:gd name="T21" fmla="*/ 7 h 29"/>
                <a:gd name="T22" fmla="*/ 5 w 28"/>
                <a:gd name="T23" fmla="*/ 7 h 29"/>
                <a:gd name="T24" fmla="*/ 5 w 28"/>
                <a:gd name="T25" fmla="*/ 18 h 29"/>
                <a:gd name="T26" fmla="*/ 5 w 28"/>
                <a:gd name="T27" fmla="*/ 29 h 29"/>
                <a:gd name="T28" fmla="*/ 0 w 28"/>
                <a:gd name="T29" fmla="*/ 29 h 29"/>
                <a:gd name="T30" fmla="*/ 0 w 28"/>
                <a:gd name="T31" fmla="*/ 0 h 29"/>
                <a:gd name="T32" fmla="*/ 5 w 28"/>
                <a:gd name="T33" fmla="*/ 0 h 29"/>
                <a:gd name="T34" fmla="*/ 11 w 28"/>
                <a:gd name="T35" fmla="*/ 11 h 29"/>
                <a:gd name="T36" fmla="*/ 14 w 28"/>
                <a:gd name="T37" fmla="*/ 16 h 29"/>
                <a:gd name="T38" fmla="*/ 14 w 28"/>
                <a:gd name="T39" fmla="*/ 16 h 29"/>
                <a:gd name="T40" fmla="*/ 17 w 28"/>
                <a:gd name="T41" fmla="*/ 11 h 29"/>
                <a:gd name="T42" fmla="*/ 24 w 28"/>
                <a:gd name="T43" fmla="*/ 0 h 29"/>
                <a:gd name="T44" fmla="*/ 28 w 28"/>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9">
                  <a:moveTo>
                    <a:pt x="28" y="0"/>
                  </a:moveTo>
                  <a:cubicBezTo>
                    <a:pt x="28" y="29"/>
                    <a:pt x="28" y="29"/>
                    <a:pt x="28" y="29"/>
                  </a:cubicBezTo>
                  <a:cubicBezTo>
                    <a:pt x="24" y="29"/>
                    <a:pt x="24" y="29"/>
                    <a:pt x="24" y="29"/>
                  </a:cubicBezTo>
                  <a:cubicBezTo>
                    <a:pt x="24" y="18"/>
                    <a:pt x="24" y="18"/>
                    <a:pt x="24" y="18"/>
                  </a:cubicBezTo>
                  <a:cubicBezTo>
                    <a:pt x="24" y="12"/>
                    <a:pt x="24" y="7"/>
                    <a:pt x="24" y="7"/>
                  </a:cubicBezTo>
                  <a:cubicBezTo>
                    <a:pt x="24" y="7"/>
                    <a:pt x="24" y="7"/>
                    <a:pt x="24" y="7"/>
                  </a:cubicBezTo>
                  <a:cubicBezTo>
                    <a:pt x="24" y="7"/>
                    <a:pt x="22" y="10"/>
                    <a:pt x="21" y="12"/>
                  </a:cubicBezTo>
                  <a:cubicBezTo>
                    <a:pt x="16" y="22"/>
                    <a:pt x="16" y="22"/>
                    <a:pt x="16" y="22"/>
                  </a:cubicBezTo>
                  <a:cubicBezTo>
                    <a:pt x="13" y="22"/>
                    <a:pt x="13" y="22"/>
                    <a:pt x="13" y="22"/>
                  </a:cubicBezTo>
                  <a:cubicBezTo>
                    <a:pt x="7" y="12"/>
                    <a:pt x="7" y="12"/>
                    <a:pt x="7" y="12"/>
                  </a:cubicBezTo>
                  <a:cubicBezTo>
                    <a:pt x="7" y="10"/>
                    <a:pt x="5" y="7"/>
                    <a:pt x="5" y="7"/>
                  </a:cubicBezTo>
                  <a:cubicBezTo>
                    <a:pt x="5" y="7"/>
                    <a:pt x="5" y="7"/>
                    <a:pt x="5" y="7"/>
                  </a:cubicBezTo>
                  <a:cubicBezTo>
                    <a:pt x="5" y="7"/>
                    <a:pt x="5" y="12"/>
                    <a:pt x="5" y="18"/>
                  </a:cubicBezTo>
                  <a:cubicBezTo>
                    <a:pt x="5" y="29"/>
                    <a:pt x="5" y="29"/>
                    <a:pt x="5" y="29"/>
                  </a:cubicBezTo>
                  <a:cubicBezTo>
                    <a:pt x="0" y="29"/>
                    <a:pt x="0" y="29"/>
                    <a:pt x="0" y="29"/>
                  </a:cubicBezTo>
                  <a:cubicBezTo>
                    <a:pt x="0" y="0"/>
                    <a:pt x="0" y="0"/>
                    <a:pt x="0" y="0"/>
                  </a:cubicBezTo>
                  <a:cubicBezTo>
                    <a:pt x="5" y="0"/>
                    <a:pt x="5" y="0"/>
                    <a:pt x="5" y="0"/>
                  </a:cubicBezTo>
                  <a:cubicBezTo>
                    <a:pt x="11" y="11"/>
                    <a:pt x="11" y="11"/>
                    <a:pt x="11" y="11"/>
                  </a:cubicBezTo>
                  <a:cubicBezTo>
                    <a:pt x="14" y="15"/>
                    <a:pt x="14" y="16"/>
                    <a:pt x="14" y="16"/>
                  </a:cubicBezTo>
                  <a:cubicBezTo>
                    <a:pt x="14" y="16"/>
                    <a:pt x="14" y="16"/>
                    <a:pt x="14" y="16"/>
                  </a:cubicBezTo>
                  <a:cubicBezTo>
                    <a:pt x="14" y="16"/>
                    <a:pt x="15" y="15"/>
                    <a:pt x="17" y="11"/>
                  </a:cubicBezTo>
                  <a:cubicBezTo>
                    <a:pt x="24" y="0"/>
                    <a:pt x="24" y="0"/>
                    <a:pt x="24" y="0"/>
                  </a:cubicBez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grpSp>
      <p:sp>
        <p:nvSpPr>
          <p:cNvPr id="2" name="TextBox 1">
            <a:extLst>
              <a:ext uri="{FF2B5EF4-FFF2-40B4-BE49-F238E27FC236}">
                <a16:creationId xmlns:a16="http://schemas.microsoft.com/office/drawing/2014/main" id="{0B0AF840-7B31-6948-9FE3-C67C0E30EA61}"/>
              </a:ext>
            </a:extLst>
          </p:cNvPr>
          <p:cNvSpPr txBox="1"/>
          <p:nvPr userDrawn="1"/>
        </p:nvSpPr>
        <p:spPr>
          <a:xfrm>
            <a:off x="5462675" y="5893533"/>
            <a:ext cx="223997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bg1"/>
                </a:solidFill>
                <a:latin typeface="Gotham Book" panose="02000604040000020004" pitchFamily="2" charset="0"/>
              </a:rPr>
              <a:t>WATCH THE FILM</a:t>
            </a:r>
          </a:p>
        </p:txBody>
      </p:sp>
      <p:sp>
        <p:nvSpPr>
          <p:cNvPr id="37" name="TextBox 48">
            <a:extLst>
              <a:ext uri="{FF2B5EF4-FFF2-40B4-BE49-F238E27FC236}">
                <a16:creationId xmlns:a16="http://schemas.microsoft.com/office/drawing/2014/main" id="{50120FB1-E60C-1F4F-9E52-04E9437773B8}"/>
              </a:ext>
            </a:extLst>
          </p:cNvPr>
          <p:cNvSpPr txBox="1">
            <a:spLocks noChangeArrowheads="1"/>
          </p:cNvSpPr>
          <p:nvPr userDrawn="1"/>
        </p:nvSpPr>
        <p:spPr bwMode="auto">
          <a:xfrm>
            <a:off x="2368505" y="4052465"/>
            <a:ext cx="74549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algn="ctr">
              <a:defRPr/>
            </a:pPr>
            <a:r>
              <a:rPr lang="en-US" sz="1600" b="0" i="0" dirty="0">
                <a:solidFill>
                  <a:srgbClr val="FFFFFF"/>
                </a:solidFill>
                <a:latin typeface="Gotham Book" panose="02000604040000020004" pitchFamily="2" charset="0"/>
              </a:rPr>
              <a:t>$8.4 BILLION ENTERPRISE | 132,000 IDEAPRENEURS | 44 COUNTRIES</a:t>
            </a:r>
          </a:p>
        </p:txBody>
      </p:sp>
    </p:spTree>
    <p:extLst>
      <p:ext uri="{BB962C8B-B14F-4D97-AF65-F5344CB8AC3E}">
        <p14:creationId xmlns:p14="http://schemas.microsoft.com/office/powerpoint/2010/main" val="5475614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0DA09A3-D814-044E-9332-616FF8C8FD91}"/>
              </a:ext>
            </a:extLst>
          </p:cNvPr>
          <p:cNvSpPr/>
          <p:nvPr userDrawn="1"/>
        </p:nvSpPr>
        <p:spPr>
          <a:xfrm>
            <a:off x="1" y="21743"/>
            <a:ext cx="12191999" cy="6858000"/>
          </a:xfrm>
          <a:prstGeom prst="rect">
            <a:avLst/>
          </a:prstGeom>
          <a:gradFill>
            <a:gsLst>
              <a:gs pos="0">
                <a:srgbClr val="002847"/>
              </a:gs>
              <a:gs pos="99000">
                <a:srgbClr val="00142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7" name="Rectangle 6">
            <a:extLst>
              <a:ext uri="{FF2B5EF4-FFF2-40B4-BE49-F238E27FC236}">
                <a16:creationId xmlns:a16="http://schemas.microsoft.com/office/drawing/2014/main" id="{32626F7C-6116-A24B-8F63-7402ADBDA92F}"/>
              </a:ext>
            </a:extLst>
          </p:cNvPr>
          <p:cNvSpPr>
            <a:spLocks/>
          </p:cNvSpPr>
          <p:nvPr userDrawn="1"/>
        </p:nvSpPr>
        <p:spPr>
          <a:xfrm>
            <a:off x="8535850" y="6603955"/>
            <a:ext cx="3131627" cy="200055"/>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700" b="0" i="0" kern="1200" dirty="0">
                <a:solidFill>
                  <a:schemeClr val="bg1"/>
                </a:solidFill>
                <a:latin typeface="Gotham Book" panose="02000604040000020004" pitchFamily="2" charset="0"/>
                <a:cs typeface="Arial" panose="020B0604020202020204" pitchFamily="34" charset="0"/>
              </a:rPr>
              <a:t>Copyright © 2019 HCL Technologies Limited  |  www.hcltechsw.com</a:t>
            </a:r>
          </a:p>
        </p:txBody>
      </p:sp>
      <p:cxnSp>
        <p:nvCxnSpPr>
          <p:cNvPr id="8" name="Straight Connector 7">
            <a:extLst>
              <a:ext uri="{FF2B5EF4-FFF2-40B4-BE49-F238E27FC236}">
                <a16:creationId xmlns:a16="http://schemas.microsoft.com/office/drawing/2014/main" id="{4E84170E-D767-FD4A-B616-C1265706EB52}"/>
              </a:ext>
            </a:extLst>
          </p:cNvPr>
          <p:cNvCxnSpPr/>
          <p:nvPr userDrawn="1"/>
        </p:nvCxnSpPr>
        <p:spPr>
          <a:xfrm>
            <a:off x="8738910" y="6539947"/>
            <a:ext cx="2928567"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0AE6EF4F-3648-2C42-92E5-80D324FE9FBB}"/>
              </a:ext>
            </a:extLst>
          </p:cNvPr>
          <p:cNvSpPr>
            <a:spLocks noGrp="1"/>
          </p:cNvSpPr>
          <p:nvPr>
            <p:ph type="ctrTitle" hasCustomPrompt="1"/>
          </p:nvPr>
        </p:nvSpPr>
        <p:spPr>
          <a:xfrm>
            <a:off x="1524000" y="2135375"/>
            <a:ext cx="9144000" cy="2387600"/>
          </a:xfrm>
          <a:prstGeom prst="rect">
            <a:avLst/>
          </a:prstGeom>
        </p:spPr>
        <p:txBody>
          <a:bodyPr anchor="b"/>
          <a:lstStyle>
            <a:lvl1pPr algn="ctr">
              <a:defRPr sz="6000" b="0" i="0">
                <a:solidFill>
                  <a:schemeClr val="bg1"/>
                </a:solidFill>
                <a:latin typeface="Gotham Light" panose="02000504020000020004" pitchFamily="2" charset="0"/>
              </a:defRPr>
            </a:lvl1pPr>
          </a:lstStyle>
          <a:p>
            <a:r>
              <a:rPr lang="en-US" dirty="0"/>
              <a:t>PRESENTATION TITLE</a:t>
            </a:r>
          </a:p>
        </p:txBody>
      </p:sp>
      <p:sp>
        <p:nvSpPr>
          <p:cNvPr id="15" name="Subtitle 2">
            <a:extLst>
              <a:ext uri="{FF2B5EF4-FFF2-40B4-BE49-F238E27FC236}">
                <a16:creationId xmlns:a16="http://schemas.microsoft.com/office/drawing/2014/main" id="{61B976D9-82B1-6047-BFC3-F198B3D96617}"/>
              </a:ext>
            </a:extLst>
          </p:cNvPr>
          <p:cNvSpPr>
            <a:spLocks noGrp="1"/>
          </p:cNvSpPr>
          <p:nvPr>
            <p:ph type="subTitle" idx="1" hasCustomPrompt="1"/>
          </p:nvPr>
        </p:nvSpPr>
        <p:spPr>
          <a:xfrm>
            <a:off x="1524000" y="4615050"/>
            <a:ext cx="9144000" cy="1655762"/>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
        <p:nvSpPr>
          <p:cNvPr id="18" name="Triangle 17">
            <a:extLst>
              <a:ext uri="{FF2B5EF4-FFF2-40B4-BE49-F238E27FC236}">
                <a16:creationId xmlns:a16="http://schemas.microsoft.com/office/drawing/2014/main" id="{D77B2706-6CBD-FA44-8C5D-12D3D660AAE4}"/>
              </a:ext>
            </a:extLst>
          </p:cNvPr>
          <p:cNvSpPr/>
          <p:nvPr userDrawn="1"/>
        </p:nvSpPr>
        <p:spPr>
          <a:xfrm rot="5400000">
            <a:off x="9475312" y="906772"/>
            <a:ext cx="1762946" cy="1519782"/>
          </a:xfrm>
          <a:prstGeom prst="triangle">
            <a:avLst/>
          </a:prstGeom>
          <a:gradFill>
            <a:gsLst>
              <a:gs pos="0">
                <a:schemeClr val="bg1">
                  <a:alpha val="3000"/>
                </a:schemeClr>
              </a:gs>
              <a:gs pos="100000">
                <a:srgbClr val="B9E6FA">
                  <a:alpha val="22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9" name="Triangle 18">
            <a:extLst>
              <a:ext uri="{FF2B5EF4-FFF2-40B4-BE49-F238E27FC236}">
                <a16:creationId xmlns:a16="http://schemas.microsoft.com/office/drawing/2014/main" id="{741B2CE8-F202-8F49-AB38-54933F18F9EB}"/>
              </a:ext>
            </a:extLst>
          </p:cNvPr>
          <p:cNvSpPr/>
          <p:nvPr userDrawn="1"/>
        </p:nvSpPr>
        <p:spPr>
          <a:xfrm rot="5400000">
            <a:off x="10489327" y="2334048"/>
            <a:ext cx="907463" cy="782296"/>
          </a:xfrm>
          <a:prstGeom prst="triangle">
            <a:avLst/>
          </a:prstGeom>
          <a:gradFill>
            <a:gsLst>
              <a:gs pos="0">
                <a:schemeClr val="bg1">
                  <a:alpha val="3000"/>
                </a:schemeClr>
              </a:gs>
              <a:gs pos="100000">
                <a:srgbClr val="B9E6FA">
                  <a:alpha val="22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0" name="Triangle 19">
            <a:extLst>
              <a:ext uri="{FF2B5EF4-FFF2-40B4-BE49-F238E27FC236}">
                <a16:creationId xmlns:a16="http://schemas.microsoft.com/office/drawing/2014/main" id="{48112024-45AB-0B45-9F6F-E654E4D2BBE4}"/>
              </a:ext>
            </a:extLst>
          </p:cNvPr>
          <p:cNvSpPr/>
          <p:nvPr userDrawn="1"/>
        </p:nvSpPr>
        <p:spPr>
          <a:xfrm rot="5400000">
            <a:off x="11054092" y="1549247"/>
            <a:ext cx="907463" cy="782296"/>
          </a:xfrm>
          <a:prstGeom prst="triangle">
            <a:avLst/>
          </a:prstGeom>
          <a:gradFill>
            <a:gsLst>
              <a:gs pos="0">
                <a:schemeClr val="bg1">
                  <a:alpha val="3000"/>
                </a:schemeClr>
              </a:gs>
              <a:gs pos="100000">
                <a:srgbClr val="B9E6FA">
                  <a:alpha val="22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1" name="Triangle 20">
            <a:extLst>
              <a:ext uri="{FF2B5EF4-FFF2-40B4-BE49-F238E27FC236}">
                <a16:creationId xmlns:a16="http://schemas.microsoft.com/office/drawing/2014/main" id="{4D9B7528-9C57-EF46-8D2F-F5C4EBB9CC3B}"/>
              </a:ext>
            </a:extLst>
          </p:cNvPr>
          <p:cNvSpPr/>
          <p:nvPr userDrawn="1"/>
        </p:nvSpPr>
        <p:spPr>
          <a:xfrm rot="5400000">
            <a:off x="360353" y="4654230"/>
            <a:ext cx="2025586" cy="1746196"/>
          </a:xfrm>
          <a:prstGeom prst="triangle">
            <a:avLst/>
          </a:prstGeom>
          <a:gradFill>
            <a:gsLst>
              <a:gs pos="0">
                <a:schemeClr val="bg1">
                  <a:alpha val="3000"/>
                </a:schemeClr>
              </a:gs>
              <a:gs pos="100000">
                <a:srgbClr val="B9E6FA">
                  <a:alpha val="22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22" name="Picture 21">
            <a:extLst>
              <a:ext uri="{FF2B5EF4-FFF2-40B4-BE49-F238E27FC236}">
                <a16:creationId xmlns:a16="http://schemas.microsoft.com/office/drawing/2014/main" id="{A2BF9E3C-88BD-FD42-9A2C-1F6347C8504B}"/>
              </a:ext>
            </a:extLst>
          </p:cNvPr>
          <p:cNvPicPr>
            <a:picLocks noChangeAspect="1"/>
          </p:cNvPicPr>
          <p:nvPr userDrawn="1"/>
        </p:nvPicPr>
        <p:blipFill>
          <a:blip r:embed="rId2"/>
          <a:stretch>
            <a:fillRect/>
          </a:stretch>
        </p:blipFill>
        <p:spPr>
          <a:xfrm>
            <a:off x="10247565" y="441960"/>
            <a:ext cx="1419860" cy="198120"/>
          </a:xfrm>
          <a:prstGeom prst="rect">
            <a:avLst/>
          </a:prstGeom>
        </p:spPr>
      </p:pic>
      <p:pic>
        <p:nvPicPr>
          <p:cNvPr id="13" name="Picture 12">
            <a:extLst>
              <a:ext uri="{FF2B5EF4-FFF2-40B4-BE49-F238E27FC236}">
                <a16:creationId xmlns:a16="http://schemas.microsoft.com/office/drawing/2014/main" id="{E2E64529-46AB-4946-8F6F-8D1ED8368238}"/>
              </a:ext>
            </a:extLst>
          </p:cNvPr>
          <p:cNvPicPr>
            <a:picLocks noChangeAspect="1"/>
          </p:cNvPicPr>
          <p:nvPr userDrawn="1"/>
        </p:nvPicPr>
        <p:blipFill>
          <a:blip r:embed="rId3"/>
          <a:stretch>
            <a:fillRect/>
          </a:stretch>
        </p:blipFill>
        <p:spPr>
          <a:xfrm>
            <a:off x="9602255" y="6139582"/>
            <a:ext cx="2047240" cy="198120"/>
          </a:xfrm>
          <a:prstGeom prst="rect">
            <a:avLst/>
          </a:prstGeom>
        </p:spPr>
      </p:pic>
    </p:spTree>
    <p:extLst>
      <p:ext uri="{BB962C8B-B14F-4D97-AF65-F5344CB8AC3E}">
        <p14:creationId xmlns:p14="http://schemas.microsoft.com/office/powerpoint/2010/main" val="33130854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FB97C6F-A8D4-0649-A491-19E1580592F9}"/>
              </a:ext>
            </a:extLst>
          </p:cNvPr>
          <p:cNvSpPr/>
          <p:nvPr userDrawn="1"/>
        </p:nvSpPr>
        <p:spPr>
          <a:xfrm>
            <a:off x="0" y="1"/>
            <a:ext cx="122547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 name="Title 1">
            <a:extLst>
              <a:ext uri="{FF2B5EF4-FFF2-40B4-BE49-F238E27FC236}">
                <a16:creationId xmlns:a16="http://schemas.microsoft.com/office/drawing/2014/main" id="{562574B4-5400-F747-9248-7D0AE57B2FB1}"/>
              </a:ext>
            </a:extLst>
          </p:cNvPr>
          <p:cNvSpPr>
            <a:spLocks noGrp="1"/>
          </p:cNvSpPr>
          <p:nvPr>
            <p:ph type="title" hasCustomPrompt="1"/>
          </p:nvPr>
        </p:nvSpPr>
        <p:spPr>
          <a:xfrm>
            <a:off x="838200" y="1334302"/>
            <a:ext cx="5382491" cy="626468"/>
          </a:xfrm>
          <a:prstGeom prst="rect">
            <a:avLst/>
          </a:prstGeom>
        </p:spPr>
        <p:txBody>
          <a:bodyPr>
            <a:normAutofit/>
          </a:bodyPr>
          <a:lstStyle>
            <a:lvl1pPr>
              <a:defRPr sz="2800">
                <a:solidFill>
                  <a:srgbClr val="4B4B4B"/>
                </a:solidFill>
                <a:latin typeface="Gotham Book" panose="02000604040000020004" pitchFamily="2" charset="0"/>
              </a:defRPr>
            </a:lvl1pPr>
          </a:lstStyle>
          <a:p>
            <a:r>
              <a:rPr lang="en-US" dirty="0"/>
              <a:t>Title</a:t>
            </a:r>
          </a:p>
        </p:txBody>
      </p:sp>
      <p:sp>
        <p:nvSpPr>
          <p:cNvPr id="20" name="Rectangle 19">
            <a:extLst>
              <a:ext uri="{FF2B5EF4-FFF2-40B4-BE49-F238E27FC236}">
                <a16:creationId xmlns:a16="http://schemas.microsoft.com/office/drawing/2014/main" id="{913C3530-8801-AF4E-903C-D20670C63E01}"/>
              </a:ext>
            </a:extLst>
          </p:cNvPr>
          <p:cNvSpPr/>
          <p:nvPr userDrawn="1"/>
        </p:nvSpPr>
        <p:spPr>
          <a:xfrm>
            <a:off x="6454589" y="2315"/>
            <a:ext cx="5800164" cy="6425336"/>
          </a:xfrm>
          <a:prstGeom prst="rect">
            <a:avLst/>
          </a:prstGeom>
          <a:solidFill>
            <a:schemeClr val="bg1">
              <a:lumMod val="95000"/>
              <a:alpha val="7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rgbClr val="4B4B4B"/>
              </a:solidFill>
              <a:latin typeface="Gotham Book" panose="02000604040000020004" pitchFamily="2" charset="0"/>
            </a:endParaRPr>
          </a:p>
        </p:txBody>
      </p:sp>
      <p:cxnSp>
        <p:nvCxnSpPr>
          <p:cNvPr id="5" name="Straight Connector 4">
            <a:extLst>
              <a:ext uri="{FF2B5EF4-FFF2-40B4-BE49-F238E27FC236}">
                <a16:creationId xmlns:a16="http://schemas.microsoft.com/office/drawing/2014/main" id="{BBB5F246-F32C-1846-AB58-39B2B870C65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1C2D38B-FA1C-2848-B65E-6F110D599F6D}"/>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3A24159-3565-DE48-8B0E-0C4D36193E91}"/>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9" name="Triangle 8">
            <a:extLst>
              <a:ext uri="{FF2B5EF4-FFF2-40B4-BE49-F238E27FC236}">
                <a16:creationId xmlns:a16="http://schemas.microsoft.com/office/drawing/2014/main" id="{DDD96D10-A0A2-BF49-832B-2E6445B9551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1" name="Slide Number Placeholder 5">
            <a:extLst>
              <a:ext uri="{FF2B5EF4-FFF2-40B4-BE49-F238E27FC236}">
                <a16:creationId xmlns:a16="http://schemas.microsoft.com/office/drawing/2014/main" id="{ED04B51B-52F7-1F49-8014-B683FF3A9310}"/>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13" name="Triangle 12">
            <a:extLst>
              <a:ext uri="{FF2B5EF4-FFF2-40B4-BE49-F238E27FC236}">
                <a16:creationId xmlns:a16="http://schemas.microsoft.com/office/drawing/2014/main" id="{7E334C45-A117-3C49-81F4-5D6A8FC429E6}"/>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14" name="Graphic 13">
            <a:extLst>
              <a:ext uri="{FF2B5EF4-FFF2-40B4-BE49-F238E27FC236}">
                <a16:creationId xmlns:a16="http://schemas.microsoft.com/office/drawing/2014/main" id="{D281E9F9-358E-9747-A334-7B1000898151}"/>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5" name="Rectangle 14">
            <a:extLst>
              <a:ext uri="{FF2B5EF4-FFF2-40B4-BE49-F238E27FC236}">
                <a16:creationId xmlns:a16="http://schemas.microsoft.com/office/drawing/2014/main" id="{B37CAC1C-65FD-F242-9603-CB4763359C29}"/>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412191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divider - Image">
    <p:bg>
      <p:bgPr>
        <a:gradFill>
          <a:gsLst>
            <a:gs pos="0">
              <a:srgbClr val="002747"/>
            </a:gs>
            <a:gs pos="99000">
              <a:srgbClr val="001423"/>
            </a:gs>
          </a:gsLst>
          <a:lin ang="0" scaled="0"/>
        </a:gra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E364C0-2D18-2E47-B7DE-6969321D161F}"/>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3" name="Rectangle 12">
            <a:extLst>
              <a:ext uri="{FF2B5EF4-FFF2-40B4-BE49-F238E27FC236}">
                <a16:creationId xmlns:a16="http://schemas.microsoft.com/office/drawing/2014/main" id="{96140A24-3E66-B44B-BA54-4EA92CC61CAD}"/>
              </a:ext>
            </a:extLst>
          </p:cNvPr>
          <p:cNvSpPr/>
          <p:nvPr userDrawn="1"/>
        </p:nvSpPr>
        <p:spPr>
          <a:xfrm>
            <a:off x="5303520" y="1475213"/>
            <a:ext cx="6331580" cy="364845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4" name="Triangle 13">
            <a:extLst>
              <a:ext uri="{FF2B5EF4-FFF2-40B4-BE49-F238E27FC236}">
                <a16:creationId xmlns:a16="http://schemas.microsoft.com/office/drawing/2014/main" id="{24C26140-C33E-A345-842C-54B81BD3B2DC}"/>
              </a:ext>
            </a:extLst>
          </p:cNvPr>
          <p:cNvSpPr/>
          <p:nvPr userDrawn="1"/>
        </p:nvSpPr>
        <p:spPr>
          <a:xfrm rot="5400000">
            <a:off x="4465882" y="3690312"/>
            <a:ext cx="895894" cy="772323"/>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1" name="Content Placeholder 20">
            <a:extLst>
              <a:ext uri="{FF2B5EF4-FFF2-40B4-BE49-F238E27FC236}">
                <a16:creationId xmlns:a16="http://schemas.microsoft.com/office/drawing/2014/main" id="{157A5BBE-0B63-FD41-BD90-CEB1B5698E26}"/>
              </a:ext>
            </a:extLst>
          </p:cNvPr>
          <p:cNvSpPr>
            <a:spLocks noGrp="1"/>
          </p:cNvSpPr>
          <p:nvPr>
            <p:ph sz="quarter" idx="14"/>
          </p:nvPr>
        </p:nvSpPr>
        <p:spPr>
          <a:xfrm>
            <a:off x="5300663" y="1474408"/>
            <a:ext cx="6331580" cy="3648455"/>
          </a:xfrm>
          <a:prstGeom prst="rect">
            <a:avLst/>
          </a:prstGeom>
        </p:spPr>
        <p:txBody>
          <a:bodyPr/>
          <a:lstStyle>
            <a:lvl1pPr marL="0" indent="0">
              <a:buNone/>
              <a:defRPr b="0" i="0">
                <a:solidFill>
                  <a:schemeClr val="bg1"/>
                </a:solidFill>
                <a:latin typeface="Gotham Book" panose="02000604040000020004" pitchFamily="2" charset="0"/>
              </a:defRPr>
            </a:lvl1pPr>
          </a:lstStyle>
          <a:p>
            <a:pPr lvl="0"/>
            <a:endParaRPr lang="en-US" dirty="0"/>
          </a:p>
        </p:txBody>
      </p:sp>
      <p:sp>
        <p:nvSpPr>
          <p:cNvPr id="20" name="Rectangle 19">
            <a:extLst>
              <a:ext uri="{FF2B5EF4-FFF2-40B4-BE49-F238E27FC236}">
                <a16:creationId xmlns:a16="http://schemas.microsoft.com/office/drawing/2014/main" id="{42956AA5-C705-9242-B378-DA4D086EB6DD}"/>
              </a:ext>
            </a:extLst>
          </p:cNvPr>
          <p:cNvSpPr/>
          <p:nvPr userDrawn="1"/>
        </p:nvSpPr>
        <p:spPr>
          <a:xfrm>
            <a:off x="448053" y="1474408"/>
            <a:ext cx="4851938" cy="3648455"/>
          </a:xfrm>
          <a:prstGeom prst="rect">
            <a:avLst/>
          </a:prstGeom>
          <a:gradFill>
            <a:gsLst>
              <a:gs pos="0">
                <a:srgbClr val="002847"/>
              </a:gs>
              <a:gs pos="99000">
                <a:srgbClr val="00142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5" name="Triangle 14">
            <a:extLst>
              <a:ext uri="{FF2B5EF4-FFF2-40B4-BE49-F238E27FC236}">
                <a16:creationId xmlns:a16="http://schemas.microsoft.com/office/drawing/2014/main" id="{85F4C238-017F-6243-B856-AB32E184C651}"/>
              </a:ext>
            </a:extLst>
          </p:cNvPr>
          <p:cNvSpPr/>
          <p:nvPr userDrawn="1"/>
        </p:nvSpPr>
        <p:spPr>
          <a:xfrm rot="5400000">
            <a:off x="503864" y="1885993"/>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6" name="Triangle 15">
            <a:extLst>
              <a:ext uri="{FF2B5EF4-FFF2-40B4-BE49-F238E27FC236}">
                <a16:creationId xmlns:a16="http://schemas.microsoft.com/office/drawing/2014/main" id="{E92E340F-1A7F-F744-9097-9490FB6101ED}"/>
              </a:ext>
            </a:extLst>
          </p:cNvPr>
          <p:cNvSpPr/>
          <p:nvPr userDrawn="1"/>
        </p:nvSpPr>
        <p:spPr>
          <a:xfrm rot="5400000">
            <a:off x="4394234" y="4594090"/>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7" name="Title 1">
            <a:extLst>
              <a:ext uri="{FF2B5EF4-FFF2-40B4-BE49-F238E27FC236}">
                <a16:creationId xmlns:a16="http://schemas.microsoft.com/office/drawing/2014/main" id="{D8748A17-D152-234F-98BA-3C254D9F1A97}"/>
              </a:ext>
            </a:extLst>
          </p:cNvPr>
          <p:cNvSpPr>
            <a:spLocks noGrp="1"/>
          </p:cNvSpPr>
          <p:nvPr>
            <p:ph type="title" hasCustomPrompt="1"/>
          </p:nvPr>
        </p:nvSpPr>
        <p:spPr>
          <a:xfrm>
            <a:off x="838199" y="2563340"/>
            <a:ext cx="4340629" cy="626468"/>
          </a:xfrm>
          <a:prstGeom prst="rect">
            <a:avLst/>
          </a:prstGeom>
        </p:spPr>
        <p:txBody>
          <a:bodyPr>
            <a:normAutofit/>
          </a:bodyPr>
          <a:lstStyle>
            <a:lvl1pPr>
              <a:defRPr sz="2800">
                <a:solidFill>
                  <a:schemeClr val="bg1"/>
                </a:solidFill>
                <a:latin typeface="Gotham Book" panose="02000604040000020004" pitchFamily="2" charset="0"/>
              </a:defRPr>
            </a:lvl1pPr>
          </a:lstStyle>
          <a:p>
            <a:r>
              <a:rPr lang="en-US" dirty="0"/>
              <a:t>Section divider title</a:t>
            </a:r>
          </a:p>
        </p:txBody>
      </p:sp>
      <p:cxnSp>
        <p:nvCxnSpPr>
          <p:cNvPr id="18" name="Straight Connector 17">
            <a:extLst>
              <a:ext uri="{FF2B5EF4-FFF2-40B4-BE49-F238E27FC236}">
                <a16:creationId xmlns:a16="http://schemas.microsoft.com/office/drawing/2014/main" id="{A43F2796-E130-B445-A056-A6EDC6FF06AF}"/>
              </a:ext>
            </a:extLst>
          </p:cNvPr>
          <p:cNvCxnSpPr>
            <a:cxnSpLocks/>
          </p:cNvCxnSpPr>
          <p:nvPr userDrawn="1"/>
        </p:nvCxnSpPr>
        <p:spPr>
          <a:xfrm>
            <a:off x="926111" y="3071066"/>
            <a:ext cx="3920209"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2" name="Subtitle 2">
            <a:extLst>
              <a:ext uri="{FF2B5EF4-FFF2-40B4-BE49-F238E27FC236}">
                <a16:creationId xmlns:a16="http://schemas.microsoft.com/office/drawing/2014/main" id="{6690B9A9-0554-2D47-B3FC-1EEF47241981}"/>
              </a:ext>
            </a:extLst>
          </p:cNvPr>
          <p:cNvSpPr>
            <a:spLocks noGrp="1"/>
          </p:cNvSpPr>
          <p:nvPr>
            <p:ph type="subTitle" idx="1" hasCustomPrompt="1"/>
          </p:nvPr>
        </p:nvSpPr>
        <p:spPr>
          <a:xfrm>
            <a:off x="838200" y="3210588"/>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cxnSp>
        <p:nvCxnSpPr>
          <p:cNvPr id="12" name="Straight Connector 11">
            <a:extLst>
              <a:ext uri="{FF2B5EF4-FFF2-40B4-BE49-F238E27FC236}">
                <a16:creationId xmlns:a16="http://schemas.microsoft.com/office/drawing/2014/main" id="{02D18AAA-FE85-F049-B062-6020F1283EF1}"/>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6B62CF-7ED2-414C-808A-F6B43F277465}"/>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A81EF37-EECD-9F4A-894D-CF2DC07742A6}"/>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4" name="Triangle 23">
            <a:extLst>
              <a:ext uri="{FF2B5EF4-FFF2-40B4-BE49-F238E27FC236}">
                <a16:creationId xmlns:a16="http://schemas.microsoft.com/office/drawing/2014/main" id="{E61D7B69-31BF-6C40-83FE-BBBE7A66A4EB}"/>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6" name="Slide Number Placeholder 5">
            <a:extLst>
              <a:ext uri="{FF2B5EF4-FFF2-40B4-BE49-F238E27FC236}">
                <a16:creationId xmlns:a16="http://schemas.microsoft.com/office/drawing/2014/main" id="{7DE57DE5-5E4A-1643-B863-FC9B5E76F412}"/>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28" name="Triangle 27">
            <a:extLst>
              <a:ext uri="{FF2B5EF4-FFF2-40B4-BE49-F238E27FC236}">
                <a16:creationId xmlns:a16="http://schemas.microsoft.com/office/drawing/2014/main" id="{C4911491-674A-9F40-977B-D06E869DB721}"/>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29" name="Graphic 28">
            <a:extLst>
              <a:ext uri="{FF2B5EF4-FFF2-40B4-BE49-F238E27FC236}">
                <a16:creationId xmlns:a16="http://schemas.microsoft.com/office/drawing/2014/main" id="{6993E72E-FBA3-4941-AF11-ADC6BEAF7534}"/>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0" name="Rectangle 29">
            <a:extLst>
              <a:ext uri="{FF2B5EF4-FFF2-40B4-BE49-F238E27FC236}">
                <a16:creationId xmlns:a16="http://schemas.microsoft.com/office/drawing/2014/main" id="{8081ACEE-A91E-264C-9553-B03C48B03A52}"/>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5" name="Picture 24">
            <a:extLst>
              <a:ext uri="{FF2B5EF4-FFF2-40B4-BE49-F238E27FC236}">
                <a16:creationId xmlns:a16="http://schemas.microsoft.com/office/drawing/2014/main" id="{7B879FBF-8A10-554C-A081-77A61B7E6EED}"/>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15498840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divider - Image2">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E364C0-2D18-2E47-B7DE-6969321D161F}"/>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3" name="Rectangle 22">
            <a:extLst>
              <a:ext uri="{FF2B5EF4-FFF2-40B4-BE49-F238E27FC236}">
                <a16:creationId xmlns:a16="http://schemas.microsoft.com/office/drawing/2014/main" id="{2ED02406-AB2C-174C-B33F-AD34864F28B7}"/>
              </a:ext>
            </a:extLst>
          </p:cNvPr>
          <p:cNvSpPr/>
          <p:nvPr userDrawn="1"/>
        </p:nvSpPr>
        <p:spPr>
          <a:xfrm rot="10800000">
            <a:off x="6044712" y="1547482"/>
            <a:ext cx="6150816" cy="3648455"/>
          </a:xfrm>
          <a:prstGeom prst="rect">
            <a:avLst/>
          </a:prstGeom>
          <a:gradFill>
            <a:gsLst>
              <a:gs pos="0">
                <a:srgbClr val="002847"/>
              </a:gs>
              <a:gs pos="99000">
                <a:srgbClr val="00142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4" name="Triangle 13">
            <a:extLst>
              <a:ext uri="{FF2B5EF4-FFF2-40B4-BE49-F238E27FC236}">
                <a16:creationId xmlns:a16="http://schemas.microsoft.com/office/drawing/2014/main" id="{24C26140-C33E-A345-842C-54B81BD3B2DC}"/>
              </a:ext>
            </a:extLst>
          </p:cNvPr>
          <p:cNvSpPr/>
          <p:nvPr userDrawn="1"/>
        </p:nvSpPr>
        <p:spPr>
          <a:xfrm rot="5400000">
            <a:off x="11354363" y="3762595"/>
            <a:ext cx="895894" cy="772323"/>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5" name="Triangle 14">
            <a:extLst>
              <a:ext uri="{FF2B5EF4-FFF2-40B4-BE49-F238E27FC236}">
                <a16:creationId xmlns:a16="http://schemas.microsoft.com/office/drawing/2014/main" id="{85F4C238-017F-6243-B856-AB32E184C651}"/>
              </a:ext>
            </a:extLst>
          </p:cNvPr>
          <p:cNvSpPr/>
          <p:nvPr userDrawn="1"/>
        </p:nvSpPr>
        <p:spPr>
          <a:xfrm rot="5400000">
            <a:off x="6170752" y="1732250"/>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6" name="Triangle 15">
            <a:extLst>
              <a:ext uri="{FF2B5EF4-FFF2-40B4-BE49-F238E27FC236}">
                <a16:creationId xmlns:a16="http://schemas.microsoft.com/office/drawing/2014/main" id="{E92E340F-1A7F-F744-9097-9490FB6101ED}"/>
              </a:ext>
            </a:extLst>
          </p:cNvPr>
          <p:cNvSpPr/>
          <p:nvPr userDrawn="1"/>
        </p:nvSpPr>
        <p:spPr>
          <a:xfrm rot="5400000">
            <a:off x="11282715" y="4666373"/>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0" name="Rectangle 19">
            <a:extLst>
              <a:ext uri="{FF2B5EF4-FFF2-40B4-BE49-F238E27FC236}">
                <a16:creationId xmlns:a16="http://schemas.microsoft.com/office/drawing/2014/main" id="{AF9DFC50-B04B-8346-9525-CFDE3F9B8CDC}"/>
              </a:ext>
            </a:extLst>
          </p:cNvPr>
          <p:cNvSpPr/>
          <p:nvPr userDrawn="1"/>
        </p:nvSpPr>
        <p:spPr>
          <a:xfrm>
            <a:off x="448056" y="448057"/>
            <a:ext cx="5639039" cy="5550408"/>
          </a:xfrm>
          <a:prstGeom prst="rect">
            <a:avLst/>
          </a:prstGeom>
          <a:solidFill>
            <a:schemeClr val="bg1"/>
          </a:solidFill>
          <a:ln>
            <a:noFill/>
          </a:ln>
          <a:effectLst>
            <a:outerShdw blurRad="2286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i="0" dirty="0">
              <a:latin typeface="Gotham Book" panose="02000604040000020004" pitchFamily="2" charset="0"/>
            </a:endParaRPr>
          </a:p>
        </p:txBody>
      </p:sp>
      <p:sp>
        <p:nvSpPr>
          <p:cNvPr id="17" name="Title 1">
            <a:extLst>
              <a:ext uri="{FF2B5EF4-FFF2-40B4-BE49-F238E27FC236}">
                <a16:creationId xmlns:a16="http://schemas.microsoft.com/office/drawing/2014/main" id="{D8748A17-D152-234F-98BA-3C254D9F1A97}"/>
              </a:ext>
            </a:extLst>
          </p:cNvPr>
          <p:cNvSpPr>
            <a:spLocks noGrp="1"/>
          </p:cNvSpPr>
          <p:nvPr>
            <p:ph type="title" hasCustomPrompt="1"/>
          </p:nvPr>
        </p:nvSpPr>
        <p:spPr>
          <a:xfrm>
            <a:off x="6777628" y="2128541"/>
            <a:ext cx="4340629" cy="626468"/>
          </a:xfrm>
          <a:prstGeom prst="rect">
            <a:avLst/>
          </a:prstGeom>
        </p:spPr>
        <p:txBody>
          <a:bodyPr>
            <a:normAutofit/>
          </a:bodyPr>
          <a:lstStyle>
            <a:lvl1pPr>
              <a:defRPr sz="2800">
                <a:solidFill>
                  <a:schemeClr val="bg1"/>
                </a:solidFill>
                <a:latin typeface="Gotham Book" panose="02000604040000020004" pitchFamily="2" charset="0"/>
              </a:defRPr>
            </a:lvl1pPr>
          </a:lstStyle>
          <a:p>
            <a:r>
              <a:rPr lang="en-US" dirty="0"/>
              <a:t>Section divider title</a:t>
            </a:r>
          </a:p>
        </p:txBody>
      </p:sp>
      <p:cxnSp>
        <p:nvCxnSpPr>
          <p:cNvPr id="18" name="Straight Connector 17">
            <a:extLst>
              <a:ext uri="{FF2B5EF4-FFF2-40B4-BE49-F238E27FC236}">
                <a16:creationId xmlns:a16="http://schemas.microsoft.com/office/drawing/2014/main" id="{A43F2796-E130-B445-A056-A6EDC6FF06AF}"/>
              </a:ext>
            </a:extLst>
          </p:cNvPr>
          <p:cNvCxnSpPr>
            <a:cxnSpLocks/>
          </p:cNvCxnSpPr>
          <p:nvPr userDrawn="1"/>
        </p:nvCxnSpPr>
        <p:spPr>
          <a:xfrm>
            <a:off x="6865540" y="2650387"/>
            <a:ext cx="3920209"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25">
            <a:extLst>
              <a:ext uri="{FF2B5EF4-FFF2-40B4-BE49-F238E27FC236}">
                <a16:creationId xmlns:a16="http://schemas.microsoft.com/office/drawing/2014/main" id="{93EC54E2-5741-7240-A46B-00415BA5F48A}"/>
              </a:ext>
            </a:extLst>
          </p:cNvPr>
          <p:cNvSpPr>
            <a:spLocks noGrp="1"/>
          </p:cNvSpPr>
          <p:nvPr>
            <p:ph type="pic" sz="quarter" idx="14" hasCustomPrompt="1"/>
          </p:nvPr>
        </p:nvSpPr>
        <p:spPr>
          <a:xfrm>
            <a:off x="444529" y="448057"/>
            <a:ext cx="5637765" cy="5544610"/>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Picture / Illustration</a:t>
            </a:r>
          </a:p>
        </p:txBody>
      </p:sp>
      <p:sp>
        <p:nvSpPr>
          <p:cNvPr id="21" name="Subtitle 2">
            <a:extLst>
              <a:ext uri="{FF2B5EF4-FFF2-40B4-BE49-F238E27FC236}">
                <a16:creationId xmlns:a16="http://schemas.microsoft.com/office/drawing/2014/main" id="{D39DBEB6-8200-9541-9E64-95FD8A2E37C0}"/>
              </a:ext>
            </a:extLst>
          </p:cNvPr>
          <p:cNvSpPr>
            <a:spLocks noGrp="1"/>
          </p:cNvSpPr>
          <p:nvPr>
            <p:ph type="subTitle" idx="1" hasCustomPrompt="1"/>
          </p:nvPr>
        </p:nvSpPr>
        <p:spPr>
          <a:xfrm>
            <a:off x="6777629" y="2755009"/>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cxnSp>
        <p:nvCxnSpPr>
          <p:cNvPr id="12" name="Straight Connector 11">
            <a:extLst>
              <a:ext uri="{FF2B5EF4-FFF2-40B4-BE49-F238E27FC236}">
                <a16:creationId xmlns:a16="http://schemas.microsoft.com/office/drawing/2014/main" id="{8CDE7234-7AB0-344A-989F-5EC208A776CD}"/>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3D740DA-497C-5746-A3D3-A9E9DB2D88DE}"/>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BFD1B84-6B83-6441-8DBE-B74E5A02C780}"/>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4" name="Triangle 23">
            <a:extLst>
              <a:ext uri="{FF2B5EF4-FFF2-40B4-BE49-F238E27FC236}">
                <a16:creationId xmlns:a16="http://schemas.microsoft.com/office/drawing/2014/main" id="{DBFED8A7-2046-2344-BDC7-9E11D29443D2}"/>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6" name="Slide Number Placeholder 5">
            <a:extLst>
              <a:ext uri="{FF2B5EF4-FFF2-40B4-BE49-F238E27FC236}">
                <a16:creationId xmlns:a16="http://schemas.microsoft.com/office/drawing/2014/main" id="{F72F1AAE-4F54-F547-B378-7B9545ABE34F}"/>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28" name="Triangle 27">
            <a:extLst>
              <a:ext uri="{FF2B5EF4-FFF2-40B4-BE49-F238E27FC236}">
                <a16:creationId xmlns:a16="http://schemas.microsoft.com/office/drawing/2014/main" id="{FBD48ED2-855D-6F4D-A2B6-CF3F6E5AFE9F}"/>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29" name="Graphic 28">
            <a:extLst>
              <a:ext uri="{FF2B5EF4-FFF2-40B4-BE49-F238E27FC236}">
                <a16:creationId xmlns:a16="http://schemas.microsoft.com/office/drawing/2014/main" id="{8AB47E92-F226-124D-9966-A0BBA07A9375}"/>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0" name="Rectangle 29">
            <a:extLst>
              <a:ext uri="{FF2B5EF4-FFF2-40B4-BE49-F238E27FC236}">
                <a16:creationId xmlns:a16="http://schemas.microsoft.com/office/drawing/2014/main" id="{98C88413-601A-F049-901A-56B6CE133B60}"/>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5" name="Picture 24">
            <a:extLst>
              <a:ext uri="{FF2B5EF4-FFF2-40B4-BE49-F238E27FC236}">
                <a16:creationId xmlns:a16="http://schemas.microsoft.com/office/drawing/2014/main" id="{68BEA3B0-B57F-3149-A3E4-0C3C8C080B54}"/>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36597493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divider - Image3">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731CC4-81F9-FE45-BA32-5BB8B67E5F93}"/>
              </a:ext>
            </a:extLst>
          </p:cNvPr>
          <p:cNvSpPr/>
          <p:nvPr userDrawn="1"/>
        </p:nvSpPr>
        <p:spPr>
          <a:xfrm>
            <a:off x="0" y="0"/>
            <a:ext cx="12192000" cy="6858000"/>
          </a:xfrm>
          <a:prstGeom prst="rect">
            <a:avLst/>
          </a:prstGeom>
          <a:gradFill>
            <a:gsLst>
              <a:gs pos="0">
                <a:srgbClr val="001423"/>
              </a:gs>
              <a:gs pos="99000">
                <a:srgbClr val="00284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22" name="Picture 21">
            <a:extLst>
              <a:ext uri="{FF2B5EF4-FFF2-40B4-BE49-F238E27FC236}">
                <a16:creationId xmlns:a16="http://schemas.microsoft.com/office/drawing/2014/main" id="{15AD0B39-791F-5D40-968B-1A07FD0EA93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963" t="5730" b="35128"/>
          <a:stretch/>
        </p:blipFill>
        <p:spPr>
          <a:xfrm>
            <a:off x="0" y="0"/>
            <a:ext cx="9043416" cy="6858000"/>
          </a:xfrm>
          <a:prstGeom prst="rect">
            <a:avLst/>
          </a:prstGeom>
        </p:spPr>
      </p:pic>
      <p:sp>
        <p:nvSpPr>
          <p:cNvPr id="13" name="Picture Placeholder 25">
            <a:extLst>
              <a:ext uri="{FF2B5EF4-FFF2-40B4-BE49-F238E27FC236}">
                <a16:creationId xmlns:a16="http://schemas.microsoft.com/office/drawing/2014/main" id="{CCA50092-C646-B846-A72A-19005C17E0C6}"/>
              </a:ext>
            </a:extLst>
          </p:cNvPr>
          <p:cNvSpPr>
            <a:spLocks noGrp="1"/>
          </p:cNvSpPr>
          <p:nvPr>
            <p:ph type="pic" sz="quarter" idx="13" hasCustomPrompt="1"/>
          </p:nvPr>
        </p:nvSpPr>
        <p:spPr>
          <a:xfrm>
            <a:off x="6477000" y="0"/>
            <a:ext cx="5715000" cy="6858000"/>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Picture / Illustration</a:t>
            </a:r>
          </a:p>
        </p:txBody>
      </p:sp>
      <p:sp>
        <p:nvSpPr>
          <p:cNvPr id="7" name="Title 1">
            <a:extLst>
              <a:ext uri="{FF2B5EF4-FFF2-40B4-BE49-F238E27FC236}">
                <a16:creationId xmlns:a16="http://schemas.microsoft.com/office/drawing/2014/main" id="{C591CC84-8C16-E140-BDAE-0007043501EB}"/>
              </a:ext>
            </a:extLst>
          </p:cNvPr>
          <p:cNvSpPr>
            <a:spLocks noGrp="1"/>
          </p:cNvSpPr>
          <p:nvPr>
            <p:ph type="title" hasCustomPrompt="1"/>
          </p:nvPr>
        </p:nvSpPr>
        <p:spPr>
          <a:xfrm>
            <a:off x="1026607" y="3115766"/>
            <a:ext cx="4340629" cy="626468"/>
          </a:xfrm>
          <a:prstGeom prst="rect">
            <a:avLst/>
          </a:prstGeom>
        </p:spPr>
        <p:txBody>
          <a:bodyPr>
            <a:normAutofit/>
          </a:bodyPr>
          <a:lstStyle>
            <a:lvl1pPr>
              <a:defRPr sz="3200">
                <a:solidFill>
                  <a:srgbClr val="0066B3"/>
                </a:solidFill>
                <a:latin typeface="Gotham Book" panose="02000604040000020004" pitchFamily="2" charset="0"/>
              </a:defRPr>
            </a:lvl1pPr>
          </a:lstStyle>
          <a:p>
            <a:r>
              <a:rPr lang="en-US" dirty="0"/>
              <a:t>Section divider title</a:t>
            </a:r>
          </a:p>
        </p:txBody>
      </p:sp>
      <p:sp>
        <p:nvSpPr>
          <p:cNvPr id="8" name="Subtitle 2">
            <a:extLst>
              <a:ext uri="{FF2B5EF4-FFF2-40B4-BE49-F238E27FC236}">
                <a16:creationId xmlns:a16="http://schemas.microsoft.com/office/drawing/2014/main" id="{C5888E38-E521-D74E-BED0-7C0C685B7C1F}"/>
              </a:ext>
            </a:extLst>
          </p:cNvPr>
          <p:cNvSpPr>
            <a:spLocks noGrp="1"/>
          </p:cNvSpPr>
          <p:nvPr>
            <p:ph type="subTitle" idx="1" hasCustomPrompt="1"/>
          </p:nvPr>
        </p:nvSpPr>
        <p:spPr>
          <a:xfrm>
            <a:off x="1026607" y="3869241"/>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tx2"/>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232188800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divider - Image4">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46653B-7949-774C-877E-9BA3F6AE81BE}"/>
              </a:ext>
            </a:extLst>
          </p:cNvPr>
          <p:cNvSpPr/>
          <p:nvPr userDrawn="1"/>
        </p:nvSpPr>
        <p:spPr>
          <a:xfrm>
            <a:off x="0" y="0"/>
            <a:ext cx="12192000" cy="6858000"/>
          </a:xfrm>
          <a:prstGeom prst="rect">
            <a:avLst/>
          </a:prstGeom>
          <a:gradFill>
            <a:gsLst>
              <a:gs pos="0">
                <a:srgbClr val="001423"/>
              </a:gs>
              <a:gs pos="99000">
                <a:srgbClr val="00284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22" name="Picture 21">
            <a:extLst>
              <a:ext uri="{FF2B5EF4-FFF2-40B4-BE49-F238E27FC236}">
                <a16:creationId xmlns:a16="http://schemas.microsoft.com/office/drawing/2014/main" id="{15AD0B39-791F-5D40-968B-1A07FD0EA93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963" t="5730" b="35128"/>
          <a:stretch/>
        </p:blipFill>
        <p:spPr>
          <a:xfrm>
            <a:off x="0" y="0"/>
            <a:ext cx="9043416" cy="6858000"/>
          </a:xfrm>
          <a:prstGeom prst="rect">
            <a:avLst/>
          </a:prstGeom>
        </p:spPr>
      </p:pic>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898902" y="2619600"/>
            <a:ext cx="4596039" cy="3742234"/>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a:t>
            </a:r>
          </a:p>
        </p:txBody>
      </p:sp>
      <p:sp>
        <p:nvSpPr>
          <p:cNvPr id="13" name="Title 1">
            <a:extLst>
              <a:ext uri="{FF2B5EF4-FFF2-40B4-BE49-F238E27FC236}">
                <a16:creationId xmlns:a16="http://schemas.microsoft.com/office/drawing/2014/main" id="{73DAB564-AB7B-E94A-BA9E-6FE5B7057426}"/>
              </a:ext>
            </a:extLst>
          </p:cNvPr>
          <p:cNvSpPr>
            <a:spLocks noGrp="1"/>
          </p:cNvSpPr>
          <p:nvPr>
            <p:ph type="title" hasCustomPrompt="1"/>
          </p:nvPr>
        </p:nvSpPr>
        <p:spPr>
          <a:xfrm>
            <a:off x="7144513" y="1620981"/>
            <a:ext cx="4340629" cy="626468"/>
          </a:xfrm>
          <a:prstGeom prst="rect">
            <a:avLst/>
          </a:prstGeom>
        </p:spPr>
        <p:txBody>
          <a:bodyPr>
            <a:normAutofit/>
          </a:bodyPr>
          <a:lstStyle>
            <a:lvl1pPr>
              <a:defRPr sz="3200" b="0">
                <a:solidFill>
                  <a:schemeClr val="bg1"/>
                </a:solidFill>
                <a:latin typeface="Gotham Book" panose="02000604040000020004" pitchFamily="2" charset="0"/>
              </a:defRPr>
            </a:lvl1pPr>
          </a:lstStyle>
          <a:p>
            <a:r>
              <a:rPr lang="en-US" dirty="0"/>
              <a:t>Section divider title</a:t>
            </a:r>
          </a:p>
        </p:txBody>
      </p:sp>
      <p:sp>
        <p:nvSpPr>
          <p:cNvPr id="14" name="Subtitle 2">
            <a:extLst>
              <a:ext uri="{FF2B5EF4-FFF2-40B4-BE49-F238E27FC236}">
                <a16:creationId xmlns:a16="http://schemas.microsoft.com/office/drawing/2014/main" id="{70A8B711-E66E-604B-A797-E56ED26E31ED}"/>
              </a:ext>
            </a:extLst>
          </p:cNvPr>
          <p:cNvSpPr>
            <a:spLocks noGrp="1"/>
          </p:cNvSpPr>
          <p:nvPr>
            <p:ph type="subTitle" idx="1" hasCustomPrompt="1"/>
          </p:nvPr>
        </p:nvSpPr>
        <p:spPr>
          <a:xfrm>
            <a:off x="7153391" y="2399488"/>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170686306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divider - Image5">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F1E3E9-5F9B-3549-BED3-AB7AD66175B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8" name="Rectangle 7">
            <a:extLst>
              <a:ext uri="{FF2B5EF4-FFF2-40B4-BE49-F238E27FC236}">
                <a16:creationId xmlns:a16="http://schemas.microsoft.com/office/drawing/2014/main" id="{578DAF0E-F7D1-B047-99B2-8C0E53E54497}"/>
              </a:ext>
            </a:extLst>
          </p:cNvPr>
          <p:cNvSpPr/>
          <p:nvPr userDrawn="1"/>
        </p:nvSpPr>
        <p:spPr>
          <a:xfrm>
            <a:off x="5500254" y="0"/>
            <a:ext cx="6691745" cy="6858000"/>
          </a:xfrm>
          <a:prstGeom prst="rect">
            <a:avLst/>
          </a:prstGeom>
          <a:gradFill>
            <a:gsLst>
              <a:gs pos="0">
                <a:srgbClr val="001423"/>
              </a:gs>
              <a:gs pos="99000">
                <a:srgbClr val="00284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3" name="Rectangle 12">
            <a:extLst>
              <a:ext uri="{FF2B5EF4-FFF2-40B4-BE49-F238E27FC236}">
                <a16:creationId xmlns:a16="http://schemas.microsoft.com/office/drawing/2014/main" id="{BDEED9AE-C541-784E-B48D-B3A9BA3EBE9C}"/>
              </a:ext>
            </a:extLst>
          </p:cNvPr>
          <p:cNvSpPr/>
          <p:nvPr userDrawn="1"/>
        </p:nvSpPr>
        <p:spPr>
          <a:xfrm>
            <a:off x="448056" y="448056"/>
            <a:ext cx="5639039" cy="5687537"/>
          </a:xfrm>
          <a:prstGeom prst="rect">
            <a:avLst/>
          </a:prstGeom>
          <a:solidFill>
            <a:schemeClr val="bg1"/>
          </a:solidFill>
          <a:ln>
            <a:noFill/>
          </a:ln>
          <a:effectLst>
            <a:outerShdw blurRad="2286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i="0" dirty="0">
              <a:latin typeface="Gotham Book" panose="02000604040000020004" pitchFamily="2" charset="0"/>
            </a:endParaRP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448055" y="456219"/>
            <a:ext cx="5639039" cy="5679347"/>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 / Image</a:t>
            </a:r>
          </a:p>
        </p:txBody>
      </p:sp>
      <p:sp>
        <p:nvSpPr>
          <p:cNvPr id="9" name="Title 1">
            <a:extLst>
              <a:ext uri="{FF2B5EF4-FFF2-40B4-BE49-F238E27FC236}">
                <a16:creationId xmlns:a16="http://schemas.microsoft.com/office/drawing/2014/main" id="{769F158F-041C-244B-8D5B-934DE9B3A1B9}"/>
              </a:ext>
            </a:extLst>
          </p:cNvPr>
          <p:cNvSpPr>
            <a:spLocks noGrp="1"/>
          </p:cNvSpPr>
          <p:nvPr>
            <p:ph type="title" hasCustomPrompt="1"/>
          </p:nvPr>
        </p:nvSpPr>
        <p:spPr>
          <a:xfrm>
            <a:off x="7153391" y="1773019"/>
            <a:ext cx="4340629" cy="626468"/>
          </a:xfrm>
          <a:prstGeom prst="rect">
            <a:avLst/>
          </a:prstGeom>
        </p:spPr>
        <p:txBody>
          <a:bodyPr>
            <a:normAutofit/>
          </a:bodyPr>
          <a:lstStyle>
            <a:lvl1pPr>
              <a:defRPr sz="3200">
                <a:solidFill>
                  <a:srgbClr val="5EC1EF"/>
                </a:solidFill>
                <a:latin typeface="Gotham Book" panose="02000604040000020004" pitchFamily="2" charset="0"/>
              </a:defRPr>
            </a:lvl1pPr>
          </a:lstStyle>
          <a:p>
            <a:r>
              <a:rPr lang="en-US" dirty="0"/>
              <a:t>Section divider title</a:t>
            </a:r>
          </a:p>
        </p:txBody>
      </p:sp>
      <p:sp>
        <p:nvSpPr>
          <p:cNvPr id="10" name="Subtitle 2">
            <a:extLst>
              <a:ext uri="{FF2B5EF4-FFF2-40B4-BE49-F238E27FC236}">
                <a16:creationId xmlns:a16="http://schemas.microsoft.com/office/drawing/2014/main" id="{C8CA0FF1-6D97-8741-BC29-33083CE8EC14}"/>
              </a:ext>
            </a:extLst>
          </p:cNvPr>
          <p:cNvSpPr>
            <a:spLocks noGrp="1"/>
          </p:cNvSpPr>
          <p:nvPr>
            <p:ph type="subTitle" idx="1" hasCustomPrompt="1"/>
          </p:nvPr>
        </p:nvSpPr>
        <p:spPr>
          <a:xfrm>
            <a:off x="7153391" y="2399488"/>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40117377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Laptop screen">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F1E3E9-5F9B-3549-BED3-AB7AD66175B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2" name="Rectangle 11">
            <a:extLst>
              <a:ext uri="{FF2B5EF4-FFF2-40B4-BE49-F238E27FC236}">
                <a16:creationId xmlns:a16="http://schemas.microsoft.com/office/drawing/2014/main" id="{BF6C0946-4E25-644D-9E3E-5F97BE448EB1}"/>
              </a:ext>
            </a:extLst>
          </p:cNvPr>
          <p:cNvSpPr/>
          <p:nvPr userDrawn="1"/>
        </p:nvSpPr>
        <p:spPr>
          <a:xfrm>
            <a:off x="0" y="1"/>
            <a:ext cx="4507992" cy="6857998"/>
          </a:xfrm>
          <a:prstGeom prst="rect">
            <a:avLst/>
          </a:prstGeom>
          <a:gradFill>
            <a:gsLst>
              <a:gs pos="0">
                <a:srgbClr val="001423"/>
              </a:gs>
              <a:gs pos="99000">
                <a:srgbClr val="00284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9" name="Picture 8">
            <a:extLst>
              <a:ext uri="{FF2B5EF4-FFF2-40B4-BE49-F238E27FC236}">
                <a16:creationId xmlns:a16="http://schemas.microsoft.com/office/drawing/2014/main" id="{1F99DE48-9044-D64A-861E-5735E1D543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44168" y="2120308"/>
            <a:ext cx="3937314" cy="3389970"/>
          </a:xfrm>
          <a:prstGeom prst="rect">
            <a:avLst/>
          </a:prstGeom>
        </p:spPr>
      </p:pic>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1269351" y="428093"/>
            <a:ext cx="3096767" cy="1359143"/>
          </a:xfrm>
          <a:prstGeom prst="rect">
            <a:avLst/>
          </a:prstGeom>
        </p:spPr>
        <p:txBody>
          <a:bodyPr>
            <a:normAutofit/>
          </a:bodyPr>
          <a:lstStyle>
            <a:lvl1pPr>
              <a:defRPr sz="3200">
                <a:solidFill>
                  <a:schemeClr val="bg1"/>
                </a:solidFill>
                <a:latin typeface="Gotham Book" panose="02000604040000020004" pitchFamily="2" charset="0"/>
              </a:defRPr>
            </a:lvl1pPr>
          </a:lstStyle>
          <a:p>
            <a:r>
              <a:rPr lang="en-US" dirty="0"/>
              <a:t>Section divider title</a:t>
            </a:r>
            <a:br>
              <a:rPr lang="en-US" dirty="0"/>
            </a:br>
            <a:r>
              <a:rPr lang="en-US" dirty="0"/>
              <a:t>goes here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1552074" y="2358940"/>
            <a:ext cx="3507607" cy="2076702"/>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 / Image</a:t>
            </a:r>
          </a:p>
        </p:txBody>
      </p:sp>
      <p:pic>
        <p:nvPicPr>
          <p:cNvPr id="7" name="Picture 6">
            <a:extLst>
              <a:ext uri="{FF2B5EF4-FFF2-40B4-BE49-F238E27FC236}">
                <a16:creationId xmlns:a16="http://schemas.microsoft.com/office/drawing/2014/main" id="{E5C55D73-F4BF-C343-959F-5CCDE60EC905}"/>
              </a:ext>
            </a:extLst>
          </p:cNvPr>
          <p:cNvPicPr>
            <a:picLocks noChangeAspect="1"/>
          </p:cNvPicPr>
          <p:nvPr userDrawn="1"/>
        </p:nvPicPr>
        <p:blipFill>
          <a:blip r:embed="rId3"/>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98245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 Image4">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F3166B4-F45E-2846-9E34-E880C6DFB805}"/>
              </a:ext>
            </a:extLst>
          </p:cNvPr>
          <p:cNvSpPr/>
          <p:nvPr userDrawn="1"/>
        </p:nvSpPr>
        <p:spPr>
          <a:xfrm>
            <a:off x="1026607" y="0"/>
            <a:ext cx="11165393" cy="6858000"/>
          </a:xfrm>
          <a:prstGeom prst="rect">
            <a:avLst/>
          </a:prstGeom>
          <a:gradFill>
            <a:gsLst>
              <a:gs pos="0">
                <a:srgbClr val="0477C3"/>
              </a:gs>
              <a:gs pos="99000">
                <a:srgbClr val="26B5F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0" i="0" dirty="0">
                <a:latin typeface="Gotham Book" panose="02000604040000020004" pitchFamily="2" charset="0"/>
              </a:rPr>
              <a:t>v</a:t>
            </a:r>
          </a:p>
        </p:txBody>
      </p:sp>
      <p:pic>
        <p:nvPicPr>
          <p:cNvPr id="22" name="Picture 21">
            <a:extLst>
              <a:ext uri="{FF2B5EF4-FFF2-40B4-BE49-F238E27FC236}">
                <a16:creationId xmlns:a16="http://schemas.microsoft.com/office/drawing/2014/main" id="{15AD0B39-791F-5D40-968B-1A07FD0EA93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963" t="5730" b="35128"/>
          <a:stretch/>
        </p:blipFill>
        <p:spPr>
          <a:xfrm>
            <a:off x="0" y="0"/>
            <a:ext cx="9043416" cy="6858000"/>
          </a:xfrm>
          <a:prstGeom prst="rect">
            <a:avLst/>
          </a:prstGeom>
        </p:spPr>
      </p:pic>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144513" y="1773020"/>
            <a:ext cx="4340629" cy="626468"/>
          </a:xfrm>
          <a:prstGeom prst="rect">
            <a:avLst/>
          </a:prstGeom>
        </p:spPr>
        <p:txBody>
          <a:bodyPr>
            <a:normAutofit/>
          </a:bodyPr>
          <a:lstStyle>
            <a:lvl1pPr>
              <a:defRPr sz="3200">
                <a:solidFill>
                  <a:schemeClr val="bg1"/>
                </a:solidFill>
                <a:latin typeface="Gotham Book" panose="02000604040000020004" pitchFamily="2" charset="0"/>
              </a:defRPr>
            </a:lvl1pPr>
          </a:lstStyle>
          <a:p>
            <a:r>
              <a:rPr lang="en-US" dirty="0"/>
              <a:t>Section divider title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898902" y="2619600"/>
            <a:ext cx="4596039" cy="3742234"/>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a:t>
            </a:r>
          </a:p>
        </p:txBody>
      </p:sp>
      <p:sp>
        <p:nvSpPr>
          <p:cNvPr id="14" name="Subtitle 2">
            <a:extLst>
              <a:ext uri="{FF2B5EF4-FFF2-40B4-BE49-F238E27FC236}">
                <a16:creationId xmlns:a16="http://schemas.microsoft.com/office/drawing/2014/main" id="{0F0598C1-4D90-B544-B03B-25E50C863F70}"/>
              </a:ext>
            </a:extLst>
          </p:cNvPr>
          <p:cNvSpPr>
            <a:spLocks noGrp="1"/>
          </p:cNvSpPr>
          <p:nvPr>
            <p:ph type="subTitle" idx="1" hasCustomPrompt="1"/>
          </p:nvPr>
        </p:nvSpPr>
        <p:spPr>
          <a:xfrm>
            <a:off x="7153391" y="2399488"/>
            <a:ext cx="4340629" cy="1655762"/>
          </a:xfrm>
          <a:prstGeom prst="rect">
            <a:avLst/>
          </a:prstGeom>
        </p:spPr>
        <p:txBody>
          <a:bodyPr>
            <a:normAutofit/>
          </a:bodyPr>
          <a:lstStyle>
            <a:lvl1pPr marL="0" indent="0" algn="l">
              <a:buNone/>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410478516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Image placeholder 2">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F1E3E9-5F9B-3549-BED3-AB7AD66175B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3" name="Rectangle 12">
            <a:extLst>
              <a:ext uri="{FF2B5EF4-FFF2-40B4-BE49-F238E27FC236}">
                <a16:creationId xmlns:a16="http://schemas.microsoft.com/office/drawing/2014/main" id="{6003DB64-F5CA-6644-99FF-A1B781E63520}"/>
              </a:ext>
            </a:extLst>
          </p:cNvPr>
          <p:cNvSpPr/>
          <p:nvPr userDrawn="1"/>
        </p:nvSpPr>
        <p:spPr>
          <a:xfrm rot="10800000">
            <a:off x="7578436" y="0"/>
            <a:ext cx="4613564" cy="6425337"/>
          </a:xfrm>
          <a:prstGeom prst="rect">
            <a:avLst/>
          </a:prstGeom>
          <a:gradFill>
            <a:gsLst>
              <a:gs pos="0">
                <a:srgbClr val="001423"/>
              </a:gs>
              <a:gs pos="99000">
                <a:srgbClr val="00284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873527" y="275225"/>
            <a:ext cx="3096767" cy="1359143"/>
          </a:xfrm>
          <a:prstGeom prst="rect">
            <a:avLst/>
          </a:prstGeom>
        </p:spPr>
        <p:txBody>
          <a:bodyPr>
            <a:normAutofit/>
          </a:bodyPr>
          <a:lstStyle>
            <a:lvl1pPr algn="r">
              <a:defRPr sz="3200">
                <a:solidFill>
                  <a:schemeClr val="bg1"/>
                </a:solidFill>
                <a:latin typeface="Gotham Book" panose="02000604040000020004" pitchFamily="2" charset="0"/>
              </a:defRPr>
            </a:lvl1pPr>
          </a:lstStyle>
          <a:p>
            <a:r>
              <a:rPr lang="en-US" dirty="0"/>
              <a:t>Section divider title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8905711" y="2059196"/>
            <a:ext cx="2021369" cy="3644718"/>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 / Image</a:t>
            </a:r>
          </a:p>
        </p:txBody>
      </p:sp>
      <p:cxnSp>
        <p:nvCxnSpPr>
          <p:cNvPr id="7" name="Straight Connector 6">
            <a:extLst>
              <a:ext uri="{FF2B5EF4-FFF2-40B4-BE49-F238E27FC236}">
                <a16:creationId xmlns:a16="http://schemas.microsoft.com/office/drawing/2014/main" id="{387356F7-A3DE-9A49-A5D6-7DBAF041E4CE}"/>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CFE0DAB-742A-2341-9140-08EF5C93546D}"/>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B664054-1C51-3241-AD39-807021886F7A}"/>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0" name="Triangle 9">
            <a:extLst>
              <a:ext uri="{FF2B5EF4-FFF2-40B4-BE49-F238E27FC236}">
                <a16:creationId xmlns:a16="http://schemas.microsoft.com/office/drawing/2014/main" id="{3C0A9610-5134-CC4F-BA05-6CAC700849CD}"/>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11" name="Picture 10">
            <a:extLst>
              <a:ext uri="{FF2B5EF4-FFF2-40B4-BE49-F238E27FC236}">
                <a16:creationId xmlns:a16="http://schemas.microsoft.com/office/drawing/2014/main" id="{54897741-2D24-DA45-AD04-792A97D248CB}"/>
              </a:ext>
            </a:extLst>
          </p:cNvPr>
          <p:cNvPicPr>
            <a:picLocks noChangeAspect="1"/>
          </p:cNvPicPr>
          <p:nvPr userDrawn="1"/>
        </p:nvPicPr>
        <p:blipFill>
          <a:blip r:embed="rId2"/>
          <a:stretch>
            <a:fillRect/>
          </a:stretch>
        </p:blipFill>
        <p:spPr>
          <a:xfrm>
            <a:off x="10257118" y="6580923"/>
            <a:ext cx="1574800" cy="152400"/>
          </a:xfrm>
          <a:prstGeom prst="rect">
            <a:avLst/>
          </a:prstGeom>
        </p:spPr>
      </p:pic>
      <p:sp>
        <p:nvSpPr>
          <p:cNvPr id="15" name="Slide Number Placeholder 5">
            <a:extLst>
              <a:ext uri="{FF2B5EF4-FFF2-40B4-BE49-F238E27FC236}">
                <a16:creationId xmlns:a16="http://schemas.microsoft.com/office/drawing/2014/main" id="{49320306-0835-4C41-802A-914121006928}"/>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17" name="Triangle 16">
            <a:extLst>
              <a:ext uri="{FF2B5EF4-FFF2-40B4-BE49-F238E27FC236}">
                <a16:creationId xmlns:a16="http://schemas.microsoft.com/office/drawing/2014/main" id="{AF2F2F5F-0204-3546-AFAC-20DCF865A650}"/>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8" name="Rectangle 17">
            <a:extLst>
              <a:ext uri="{FF2B5EF4-FFF2-40B4-BE49-F238E27FC236}">
                <a16:creationId xmlns:a16="http://schemas.microsoft.com/office/drawing/2014/main" id="{CB7435A9-F3A3-D743-956B-63A8D1E06D52}"/>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248580403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Long 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30C34CD-B81B-E842-9C97-DB6AE203F8BC}"/>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468589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Big title </a:t>
            </a:r>
            <a:r>
              <a:rPr lang="en-US" sz="2800" dirty="0">
                <a:solidFill>
                  <a:srgbClr val="5EC1EF"/>
                </a:solidFill>
                <a:latin typeface="Gotham Book" panose="02000604040000020004" pitchFamily="2" charset="0"/>
              </a:rPr>
              <a:t>Infographic</a:t>
            </a:r>
            <a:r>
              <a:rPr lang="en-US" sz="2800" dirty="0">
                <a:solidFill>
                  <a:srgbClr val="4B4B4B"/>
                </a:solidFill>
                <a:latin typeface="Gotham Book" panose="02000604040000020004" pitchFamily="2" charset="0"/>
              </a:rPr>
              <a:t> slide</a:t>
            </a:r>
          </a:p>
        </p:txBody>
      </p:sp>
      <p:cxnSp>
        <p:nvCxnSpPr>
          <p:cNvPr id="5" name="Straight Connector 4">
            <a:extLst>
              <a:ext uri="{FF2B5EF4-FFF2-40B4-BE49-F238E27FC236}">
                <a16:creationId xmlns:a16="http://schemas.microsoft.com/office/drawing/2014/main" id="{977FA4E1-E6C4-6E43-AB0C-6B9B80684F9A}"/>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86D8524-720C-254C-8B3C-5C96753DEE0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A230673-A361-1941-9A38-4A4BA4AE2DC2}"/>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8" name="Triangle 7">
            <a:extLst>
              <a:ext uri="{FF2B5EF4-FFF2-40B4-BE49-F238E27FC236}">
                <a16:creationId xmlns:a16="http://schemas.microsoft.com/office/drawing/2014/main" id="{FED8EF6F-4C23-5343-90D6-4E00009C3D5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9" name="Slide Number Placeholder 5">
            <a:extLst>
              <a:ext uri="{FF2B5EF4-FFF2-40B4-BE49-F238E27FC236}">
                <a16:creationId xmlns:a16="http://schemas.microsoft.com/office/drawing/2014/main" id="{7126F998-8A35-0E47-8042-F1EB14B5ECF9}"/>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11" name="Triangle 10">
            <a:extLst>
              <a:ext uri="{FF2B5EF4-FFF2-40B4-BE49-F238E27FC236}">
                <a16:creationId xmlns:a16="http://schemas.microsoft.com/office/drawing/2014/main" id="{E561EF8C-A27B-E247-B208-5059010A5854}"/>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15" name="Graphic 14">
            <a:extLst>
              <a:ext uri="{FF2B5EF4-FFF2-40B4-BE49-F238E27FC236}">
                <a16:creationId xmlns:a16="http://schemas.microsoft.com/office/drawing/2014/main" id="{245792D5-DA04-D648-8BB3-1063C0339B85}"/>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6" name="Rectangle 15">
            <a:extLst>
              <a:ext uri="{FF2B5EF4-FFF2-40B4-BE49-F238E27FC236}">
                <a16:creationId xmlns:a16="http://schemas.microsoft.com/office/drawing/2014/main" id="{F5821664-FE32-E742-BF02-49BEE1CA6E8C}"/>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17" name="Picture 16">
            <a:extLst>
              <a:ext uri="{FF2B5EF4-FFF2-40B4-BE49-F238E27FC236}">
                <a16:creationId xmlns:a16="http://schemas.microsoft.com/office/drawing/2014/main" id="{23E4C068-0403-F74A-B497-D8652647A953}"/>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194693229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mall 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30C34CD-B81B-E842-9C97-DB6AE203F8BC}"/>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468589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Big title </a:t>
            </a:r>
            <a:r>
              <a:rPr lang="en-US" sz="2800" dirty="0">
                <a:solidFill>
                  <a:srgbClr val="5EC1EF"/>
                </a:solidFill>
                <a:latin typeface="Gotham Book" panose="02000604040000020004" pitchFamily="2" charset="0"/>
              </a:rPr>
              <a:t>Infographic</a:t>
            </a:r>
            <a:r>
              <a:rPr lang="en-US" sz="2800" dirty="0">
                <a:solidFill>
                  <a:srgbClr val="4B4B4B"/>
                </a:solidFill>
                <a:latin typeface="Gotham Book" panose="02000604040000020004" pitchFamily="2" charset="0"/>
              </a:rPr>
              <a:t> slide</a:t>
            </a:r>
          </a:p>
        </p:txBody>
      </p:sp>
      <p:cxnSp>
        <p:nvCxnSpPr>
          <p:cNvPr id="5" name="Straight Connector 4">
            <a:extLst>
              <a:ext uri="{FF2B5EF4-FFF2-40B4-BE49-F238E27FC236}">
                <a16:creationId xmlns:a16="http://schemas.microsoft.com/office/drawing/2014/main" id="{7E41EC6A-4859-6F4B-A35E-59B11DA06F9F}"/>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150099A-40D0-DD4E-A265-8BDBB7DDEA94}"/>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45BF1FC-15AA-464E-8D77-85503D9EC47E}"/>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9" name="Triangle 8">
            <a:extLst>
              <a:ext uri="{FF2B5EF4-FFF2-40B4-BE49-F238E27FC236}">
                <a16:creationId xmlns:a16="http://schemas.microsoft.com/office/drawing/2014/main" id="{9C8DF0F7-2E90-2041-B4E2-2446FF5BE5A3}"/>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5" name="Slide Number Placeholder 5">
            <a:extLst>
              <a:ext uri="{FF2B5EF4-FFF2-40B4-BE49-F238E27FC236}">
                <a16:creationId xmlns:a16="http://schemas.microsoft.com/office/drawing/2014/main" id="{900E5D1F-0DA0-8D4B-9152-7FD5DB73F085}"/>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17" name="Triangle 16">
            <a:extLst>
              <a:ext uri="{FF2B5EF4-FFF2-40B4-BE49-F238E27FC236}">
                <a16:creationId xmlns:a16="http://schemas.microsoft.com/office/drawing/2014/main" id="{81BCCA75-E5FE-3141-8D0E-C03167372479}"/>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18" name="Graphic 17">
            <a:extLst>
              <a:ext uri="{FF2B5EF4-FFF2-40B4-BE49-F238E27FC236}">
                <a16:creationId xmlns:a16="http://schemas.microsoft.com/office/drawing/2014/main" id="{42696302-993F-3148-B9A3-086B5AC17138}"/>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9" name="Rectangle 18">
            <a:extLst>
              <a:ext uri="{FF2B5EF4-FFF2-40B4-BE49-F238E27FC236}">
                <a16:creationId xmlns:a16="http://schemas.microsoft.com/office/drawing/2014/main" id="{1B888546-CE9D-E247-A035-6722BAD772E5}"/>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16" name="Picture 15">
            <a:extLst>
              <a:ext uri="{FF2B5EF4-FFF2-40B4-BE49-F238E27FC236}">
                <a16:creationId xmlns:a16="http://schemas.microsoft.com/office/drawing/2014/main" id="{0C22CC8B-52CB-9F4F-A0AB-9B1DEE7DAC84}"/>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18529271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 divider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86F4074-E28A-5346-8B17-6FBB7A5ED09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0" name="Picture Placeholder 2">
            <a:extLst>
              <a:ext uri="{FF2B5EF4-FFF2-40B4-BE49-F238E27FC236}">
                <a16:creationId xmlns:a16="http://schemas.microsoft.com/office/drawing/2014/main" id="{DE5B5DF4-7088-5F40-9AC1-B83090DEC12E}"/>
              </a:ext>
            </a:extLst>
          </p:cNvPr>
          <p:cNvSpPr>
            <a:spLocks noGrp="1"/>
          </p:cNvSpPr>
          <p:nvPr>
            <p:ph type="pic" sz="quarter" idx="38"/>
          </p:nvPr>
        </p:nvSpPr>
        <p:spPr>
          <a:xfrm>
            <a:off x="893117"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sp>
        <p:nvSpPr>
          <p:cNvPr id="3" name="Picture Placeholder 2">
            <a:extLst>
              <a:ext uri="{FF2B5EF4-FFF2-40B4-BE49-F238E27FC236}">
                <a16:creationId xmlns:a16="http://schemas.microsoft.com/office/drawing/2014/main" id="{99BDD43E-7E9D-CB4A-9DA7-DD82069D0216}"/>
              </a:ext>
            </a:extLst>
          </p:cNvPr>
          <p:cNvSpPr>
            <a:spLocks noGrp="1"/>
          </p:cNvSpPr>
          <p:nvPr>
            <p:ph type="pic" sz="quarter" idx="31"/>
          </p:nvPr>
        </p:nvSpPr>
        <p:spPr>
          <a:xfrm>
            <a:off x="4401630"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sp>
        <p:nvSpPr>
          <p:cNvPr id="36" name="Picture Placeholder 2">
            <a:extLst>
              <a:ext uri="{FF2B5EF4-FFF2-40B4-BE49-F238E27FC236}">
                <a16:creationId xmlns:a16="http://schemas.microsoft.com/office/drawing/2014/main" id="{5832F7C3-3426-FB41-A92A-30E8680737B5}"/>
              </a:ext>
            </a:extLst>
          </p:cNvPr>
          <p:cNvSpPr>
            <a:spLocks noGrp="1"/>
          </p:cNvSpPr>
          <p:nvPr>
            <p:ph type="pic" sz="quarter" idx="35"/>
          </p:nvPr>
        </p:nvSpPr>
        <p:spPr>
          <a:xfrm>
            <a:off x="7910143"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3749086"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Big title </a:t>
            </a:r>
            <a:r>
              <a:rPr lang="en-US" sz="2800" dirty="0">
                <a:solidFill>
                  <a:srgbClr val="5EC1EF"/>
                </a:solidFill>
                <a:latin typeface="Gotham Book" panose="02000604040000020004" pitchFamily="2" charset="0"/>
              </a:rPr>
              <a:t>Image</a:t>
            </a:r>
            <a:r>
              <a:rPr lang="en-US" sz="2800" dirty="0">
                <a:solidFill>
                  <a:srgbClr val="4B4B4B"/>
                </a:solidFill>
                <a:latin typeface="Gotham Book" panose="02000604040000020004" pitchFamily="2" charset="0"/>
              </a:rPr>
              <a:t> slide</a:t>
            </a:r>
          </a:p>
        </p:txBody>
      </p:sp>
      <p:sp>
        <p:nvSpPr>
          <p:cNvPr id="21" name="Morbi vestibulum at eros">
            <a:extLst>
              <a:ext uri="{FF2B5EF4-FFF2-40B4-BE49-F238E27FC236}">
                <a16:creationId xmlns:a16="http://schemas.microsoft.com/office/drawing/2014/main" id="{DF1A9A2E-22F6-D24D-B0AB-4E33522CB96C}"/>
              </a:ext>
            </a:extLst>
          </p:cNvPr>
          <p:cNvSpPr>
            <a:spLocks noGrp="1"/>
          </p:cNvSpPr>
          <p:nvPr>
            <p:ph type="body" idx="20"/>
          </p:nvPr>
        </p:nvSpPr>
        <p:spPr>
          <a:xfrm>
            <a:off x="905013"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rPr dirty="0"/>
              <a:t>Morbi vestibulum at </a:t>
            </a:r>
            <a:r>
              <a:rPr dirty="0" err="1"/>
              <a:t>eros</a:t>
            </a:r>
            <a:endParaRPr dirty="0"/>
          </a:p>
        </p:txBody>
      </p:sp>
      <p:sp>
        <p:nvSpPr>
          <p:cNvPr id="34" name="Morbi vestibulum at eros">
            <a:extLst>
              <a:ext uri="{FF2B5EF4-FFF2-40B4-BE49-F238E27FC236}">
                <a16:creationId xmlns:a16="http://schemas.microsoft.com/office/drawing/2014/main" id="{39632727-9FE6-B840-8203-B63990840123}"/>
              </a:ext>
            </a:extLst>
          </p:cNvPr>
          <p:cNvSpPr>
            <a:spLocks noGrp="1"/>
          </p:cNvSpPr>
          <p:nvPr>
            <p:ph type="body" idx="33"/>
          </p:nvPr>
        </p:nvSpPr>
        <p:spPr>
          <a:xfrm>
            <a:off x="4451612"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rPr dirty="0"/>
              <a:t>Morbi vestibulum at </a:t>
            </a:r>
            <a:r>
              <a:rPr dirty="0" err="1"/>
              <a:t>eros</a:t>
            </a:r>
            <a:endParaRPr dirty="0"/>
          </a:p>
        </p:txBody>
      </p:sp>
      <p:sp>
        <p:nvSpPr>
          <p:cNvPr id="37" name="Morbi vestibulum at eros">
            <a:extLst>
              <a:ext uri="{FF2B5EF4-FFF2-40B4-BE49-F238E27FC236}">
                <a16:creationId xmlns:a16="http://schemas.microsoft.com/office/drawing/2014/main" id="{776148CB-7DD9-424D-B962-F1A43131240A}"/>
              </a:ext>
            </a:extLst>
          </p:cNvPr>
          <p:cNvSpPr>
            <a:spLocks noGrp="1"/>
          </p:cNvSpPr>
          <p:nvPr>
            <p:ph type="body" idx="36"/>
          </p:nvPr>
        </p:nvSpPr>
        <p:spPr>
          <a:xfrm>
            <a:off x="7960125"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rPr dirty="0"/>
              <a:t>Morbi vestibulum at </a:t>
            </a:r>
            <a:r>
              <a:rPr dirty="0" err="1"/>
              <a:t>eros</a:t>
            </a:r>
            <a:endParaRPr dirty="0"/>
          </a:p>
        </p:txBody>
      </p:sp>
      <p:cxnSp>
        <p:nvCxnSpPr>
          <p:cNvPr id="25" name="Straight Connector 24">
            <a:extLst>
              <a:ext uri="{FF2B5EF4-FFF2-40B4-BE49-F238E27FC236}">
                <a16:creationId xmlns:a16="http://schemas.microsoft.com/office/drawing/2014/main" id="{FC88ECB3-A6B3-F542-98A4-51DC067653B6}"/>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A7A93A0-490A-1C4A-A38C-6743B892C3E7}"/>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69FF75B1-D033-C844-965E-25ECFD2097D6}"/>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9" name="Triangle 38">
            <a:extLst>
              <a:ext uri="{FF2B5EF4-FFF2-40B4-BE49-F238E27FC236}">
                <a16:creationId xmlns:a16="http://schemas.microsoft.com/office/drawing/2014/main" id="{8E0861B7-1A55-B34F-825D-D14C079FE149}"/>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1" name="Triangle 40">
            <a:extLst>
              <a:ext uri="{FF2B5EF4-FFF2-40B4-BE49-F238E27FC236}">
                <a16:creationId xmlns:a16="http://schemas.microsoft.com/office/drawing/2014/main" id="{FFBA9806-F267-F84B-B03F-AA4C316F76A6}"/>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4" name="Text Placeholder 3">
            <a:extLst>
              <a:ext uri="{FF2B5EF4-FFF2-40B4-BE49-F238E27FC236}">
                <a16:creationId xmlns:a16="http://schemas.microsoft.com/office/drawing/2014/main" id="{46616A50-345C-6F46-BACC-623353EFA310}"/>
              </a:ext>
            </a:extLst>
          </p:cNvPr>
          <p:cNvSpPr>
            <a:spLocks noGrp="1"/>
          </p:cNvSpPr>
          <p:nvPr userDrawn="1">
            <p:ph type="body" sz="quarter" idx="39" hasCustomPrompt="1"/>
          </p:nvPr>
        </p:nvSpPr>
        <p:spPr>
          <a:xfrm>
            <a:off x="901699"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dirty="0"/>
              <a:t>Lorem ipsum das bio dummy text in use.</a:t>
            </a:r>
          </a:p>
        </p:txBody>
      </p:sp>
      <p:sp>
        <p:nvSpPr>
          <p:cNvPr id="27" name="Text Placeholder 3">
            <a:extLst>
              <a:ext uri="{FF2B5EF4-FFF2-40B4-BE49-F238E27FC236}">
                <a16:creationId xmlns:a16="http://schemas.microsoft.com/office/drawing/2014/main" id="{10A36087-EF00-EB48-86FA-7A795AF906FD}"/>
              </a:ext>
            </a:extLst>
          </p:cNvPr>
          <p:cNvSpPr>
            <a:spLocks noGrp="1"/>
          </p:cNvSpPr>
          <p:nvPr userDrawn="1">
            <p:ph type="body" sz="quarter" idx="40" hasCustomPrompt="1"/>
          </p:nvPr>
        </p:nvSpPr>
        <p:spPr>
          <a:xfrm>
            <a:off x="4451612"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dirty="0"/>
              <a:t>Lorem ipsum das bio dummy text in use.</a:t>
            </a:r>
          </a:p>
        </p:txBody>
      </p:sp>
      <p:sp>
        <p:nvSpPr>
          <p:cNvPr id="28" name="Text Placeholder 3">
            <a:extLst>
              <a:ext uri="{FF2B5EF4-FFF2-40B4-BE49-F238E27FC236}">
                <a16:creationId xmlns:a16="http://schemas.microsoft.com/office/drawing/2014/main" id="{14C41AA7-B62D-2046-A0AE-23FE7400966B}"/>
              </a:ext>
            </a:extLst>
          </p:cNvPr>
          <p:cNvSpPr>
            <a:spLocks noGrp="1"/>
          </p:cNvSpPr>
          <p:nvPr userDrawn="1">
            <p:ph type="body" sz="quarter" idx="41" hasCustomPrompt="1"/>
          </p:nvPr>
        </p:nvSpPr>
        <p:spPr>
          <a:xfrm>
            <a:off x="7960125"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dirty="0"/>
              <a:t>Lorem ipsum das bio dummy text in use.</a:t>
            </a:r>
          </a:p>
        </p:txBody>
      </p:sp>
      <p:sp>
        <p:nvSpPr>
          <p:cNvPr id="23" name="Slide Number Placeholder 5">
            <a:extLst>
              <a:ext uri="{FF2B5EF4-FFF2-40B4-BE49-F238E27FC236}">
                <a16:creationId xmlns:a16="http://schemas.microsoft.com/office/drawing/2014/main" id="{E044BCC5-0CE2-9B43-A2B4-DA6BFC66C121}"/>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4" name="Graphic 23">
            <a:extLst>
              <a:ext uri="{FF2B5EF4-FFF2-40B4-BE49-F238E27FC236}">
                <a16:creationId xmlns:a16="http://schemas.microsoft.com/office/drawing/2014/main" id="{82D0C879-E6B4-F945-86EE-0147EED2A49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0" name="Rectangle 29">
            <a:extLst>
              <a:ext uri="{FF2B5EF4-FFF2-40B4-BE49-F238E27FC236}">
                <a16:creationId xmlns:a16="http://schemas.microsoft.com/office/drawing/2014/main" id="{33A934E7-3172-4E44-816D-6E8E8EA1F14D}"/>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6" name="Picture 25">
            <a:extLst>
              <a:ext uri="{FF2B5EF4-FFF2-40B4-BE49-F238E27FC236}">
                <a16:creationId xmlns:a16="http://schemas.microsoft.com/office/drawing/2014/main" id="{E70FCC23-35AC-AC48-8AFF-6DE0BAF692CB}"/>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406336924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ingle Column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60D129-9A5B-C241-AF95-F32A14C21C50}"/>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3937929"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Single column layout</a:t>
            </a:r>
          </a:p>
        </p:txBody>
      </p:sp>
      <p:sp>
        <p:nvSpPr>
          <p:cNvPr id="21" name="Morbi vestibulum at eros">
            <a:extLst>
              <a:ext uri="{FF2B5EF4-FFF2-40B4-BE49-F238E27FC236}">
                <a16:creationId xmlns:a16="http://schemas.microsoft.com/office/drawing/2014/main" id="{DF1A9A2E-22F6-D24D-B0AB-4E33522CB96C}"/>
              </a:ext>
            </a:extLst>
          </p:cNvPr>
          <p:cNvSpPr>
            <a:spLocks noGrp="1"/>
          </p:cNvSpPr>
          <p:nvPr>
            <p:ph type="body" idx="20"/>
          </p:nvPr>
        </p:nvSpPr>
        <p:spPr>
          <a:xfrm>
            <a:off x="905012" y="1106579"/>
            <a:ext cx="3468205" cy="296843"/>
          </a:xfrm>
          <a:prstGeom prst="rect">
            <a:avLst/>
          </a:prstGeom>
        </p:spPr>
        <p:txBody>
          <a:bodyPr>
            <a:noAutofit/>
          </a:bodyPr>
          <a:lstStyle>
            <a:lvl1pPr marL="0" indent="0">
              <a:buNone/>
              <a:defRPr sz="2000" b="0" i="0">
                <a:solidFill>
                  <a:srgbClr val="0066B3"/>
                </a:solidFill>
                <a:latin typeface="Gotham Book" panose="02000604040000020004" pitchFamily="2" charset="0"/>
              </a:defRPr>
            </a:lvl1pPr>
          </a:lstStyle>
          <a:p>
            <a:r>
              <a:rPr dirty="0"/>
              <a:t>Morbi vestibulum at </a:t>
            </a:r>
            <a:r>
              <a:rPr dirty="0" err="1"/>
              <a:t>eros</a:t>
            </a:r>
            <a:endParaRPr dirty="0"/>
          </a:p>
        </p:txBody>
      </p:sp>
      <p:sp>
        <p:nvSpPr>
          <p:cNvPr id="17" name="Subtitle 2">
            <a:extLst>
              <a:ext uri="{FF2B5EF4-FFF2-40B4-BE49-F238E27FC236}">
                <a16:creationId xmlns:a16="http://schemas.microsoft.com/office/drawing/2014/main" id="{7B508B86-1095-1548-92EA-86B34BAC5BB5}"/>
              </a:ext>
            </a:extLst>
          </p:cNvPr>
          <p:cNvSpPr>
            <a:spLocks noGrp="1"/>
          </p:cNvSpPr>
          <p:nvPr>
            <p:ph type="subTitle" idx="1" hasCustomPrompt="1"/>
          </p:nvPr>
        </p:nvSpPr>
        <p:spPr>
          <a:xfrm>
            <a:off x="905011" y="1653188"/>
            <a:ext cx="10375901" cy="4552929"/>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tx1">
                    <a:lumMod val="65000"/>
                    <a:lumOff val="35000"/>
                  </a:schemeClr>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algn="ctr">
              <a:defRPr/>
            </a:pPr>
            <a:endParaRPr lang="en-US" sz="1600" dirty="0">
              <a:solidFill>
                <a:schemeClr val="bg1"/>
              </a:solidFill>
              <a:latin typeface="Gotham Book" panose="02000604040000020004" pitchFamily="2" charset="0"/>
              <a:cs typeface="Arial" panose="020B0604020202020204" pitchFamily="34" charset="0"/>
            </a:endParaRPr>
          </a:p>
        </p:txBody>
      </p:sp>
      <p:cxnSp>
        <p:nvCxnSpPr>
          <p:cNvPr id="19" name="Straight Connector 18">
            <a:extLst>
              <a:ext uri="{FF2B5EF4-FFF2-40B4-BE49-F238E27FC236}">
                <a16:creationId xmlns:a16="http://schemas.microsoft.com/office/drawing/2014/main" id="{7DE2E3C1-5DD4-0E4A-B435-05473FDA9009}"/>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4C2CA3-A0C8-2446-9FEE-456DA2A00A3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0BB86A3-4F25-354C-A803-D1FC766BE08B}"/>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0" name="Triangle 29">
            <a:extLst>
              <a:ext uri="{FF2B5EF4-FFF2-40B4-BE49-F238E27FC236}">
                <a16:creationId xmlns:a16="http://schemas.microsoft.com/office/drawing/2014/main" id="{AFBAB440-C07F-8541-B674-578176F91D8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1" name="Triangle 30">
            <a:extLst>
              <a:ext uri="{FF2B5EF4-FFF2-40B4-BE49-F238E27FC236}">
                <a16:creationId xmlns:a16="http://schemas.microsoft.com/office/drawing/2014/main" id="{F8E08A8F-62C1-8847-AF62-972D83F3D234}"/>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6" name="Slide Number Placeholder 5">
            <a:extLst>
              <a:ext uri="{FF2B5EF4-FFF2-40B4-BE49-F238E27FC236}">
                <a16:creationId xmlns:a16="http://schemas.microsoft.com/office/drawing/2014/main" id="{78FD5C56-3826-BF48-8B0A-443EBB912168}"/>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8" name="Graphic 17">
            <a:extLst>
              <a:ext uri="{FF2B5EF4-FFF2-40B4-BE49-F238E27FC236}">
                <a16:creationId xmlns:a16="http://schemas.microsoft.com/office/drawing/2014/main" id="{E7425127-4C6E-E34F-A74A-762E20C0C7E8}"/>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A48FFC6A-D7AC-3047-95DA-1EE950A0B34C}"/>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2" name="Picture 21">
            <a:extLst>
              <a:ext uri="{FF2B5EF4-FFF2-40B4-BE49-F238E27FC236}">
                <a16:creationId xmlns:a16="http://schemas.microsoft.com/office/drawing/2014/main" id="{FD2969D2-E3AB-044D-B9D3-004A574D626B}"/>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231545395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ouble Column Layout">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AC57EED-73A2-5842-B745-CB92FCFA0962}"/>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3" y="36427"/>
            <a:ext cx="4166531"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Double column layout</a:t>
            </a:r>
          </a:p>
        </p:txBody>
      </p:sp>
      <p:cxnSp>
        <p:nvCxnSpPr>
          <p:cNvPr id="31" name="Straight Connector 30">
            <a:extLst>
              <a:ext uri="{FF2B5EF4-FFF2-40B4-BE49-F238E27FC236}">
                <a16:creationId xmlns:a16="http://schemas.microsoft.com/office/drawing/2014/main" id="{CF734B29-5E9A-804F-97AF-440310730C62}"/>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5A41FD8-9C77-134E-893F-28041688934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CD742927-31E1-EE4A-9A20-30F134CB4D20}"/>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1" name="Triangle 40">
            <a:extLst>
              <a:ext uri="{FF2B5EF4-FFF2-40B4-BE49-F238E27FC236}">
                <a16:creationId xmlns:a16="http://schemas.microsoft.com/office/drawing/2014/main" id="{5FC23D78-CAC5-8042-94C8-4CFF1893C779}"/>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2" name="Triangle 41">
            <a:extLst>
              <a:ext uri="{FF2B5EF4-FFF2-40B4-BE49-F238E27FC236}">
                <a16:creationId xmlns:a16="http://schemas.microsoft.com/office/drawing/2014/main" id="{6EA33F20-CB6C-2643-94D8-F8E6F3D4A9D7}"/>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4" name="Text Placeholder 3">
            <a:extLst>
              <a:ext uri="{FF2B5EF4-FFF2-40B4-BE49-F238E27FC236}">
                <a16:creationId xmlns:a16="http://schemas.microsoft.com/office/drawing/2014/main" id="{7033AC13-32F3-094E-8B94-55945C789FCA}"/>
              </a:ext>
            </a:extLst>
          </p:cNvPr>
          <p:cNvSpPr>
            <a:spLocks noGrp="1"/>
          </p:cNvSpPr>
          <p:nvPr userDrawn="1">
            <p:ph type="body" sz="quarter" idx="10" hasCustomPrompt="1"/>
          </p:nvPr>
        </p:nvSpPr>
        <p:spPr>
          <a:xfrm>
            <a:off x="849313" y="1209675"/>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01.</a:t>
            </a:r>
          </a:p>
        </p:txBody>
      </p:sp>
      <p:sp>
        <p:nvSpPr>
          <p:cNvPr id="27" name="Text Placeholder 3">
            <a:extLst>
              <a:ext uri="{FF2B5EF4-FFF2-40B4-BE49-F238E27FC236}">
                <a16:creationId xmlns:a16="http://schemas.microsoft.com/office/drawing/2014/main" id="{274E9002-DF5E-9F40-AE00-8570D96DA65D}"/>
              </a:ext>
            </a:extLst>
          </p:cNvPr>
          <p:cNvSpPr>
            <a:spLocks noGrp="1"/>
          </p:cNvSpPr>
          <p:nvPr userDrawn="1">
            <p:ph type="body" sz="quarter" idx="11" hasCustomPrompt="1"/>
          </p:nvPr>
        </p:nvSpPr>
        <p:spPr>
          <a:xfrm>
            <a:off x="849313" y="1597039"/>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28" name="Text Placeholder 3">
            <a:extLst>
              <a:ext uri="{FF2B5EF4-FFF2-40B4-BE49-F238E27FC236}">
                <a16:creationId xmlns:a16="http://schemas.microsoft.com/office/drawing/2014/main" id="{15AC439C-1EBF-9A4A-8EF0-891D6E6930FB}"/>
              </a:ext>
            </a:extLst>
          </p:cNvPr>
          <p:cNvSpPr>
            <a:spLocks noGrp="1"/>
          </p:cNvSpPr>
          <p:nvPr userDrawn="1">
            <p:ph type="body" sz="quarter" idx="12" hasCustomPrompt="1"/>
          </p:nvPr>
        </p:nvSpPr>
        <p:spPr>
          <a:xfrm>
            <a:off x="849313" y="2017169"/>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33" name="Text Placeholder 3">
            <a:extLst>
              <a:ext uri="{FF2B5EF4-FFF2-40B4-BE49-F238E27FC236}">
                <a16:creationId xmlns:a16="http://schemas.microsoft.com/office/drawing/2014/main" id="{8BA28EE8-1833-F343-B669-ED9527F1B0F1}"/>
              </a:ext>
            </a:extLst>
          </p:cNvPr>
          <p:cNvSpPr>
            <a:spLocks noGrp="1"/>
          </p:cNvSpPr>
          <p:nvPr userDrawn="1">
            <p:ph type="body" sz="quarter" idx="13" hasCustomPrompt="1"/>
          </p:nvPr>
        </p:nvSpPr>
        <p:spPr>
          <a:xfrm>
            <a:off x="6315689" y="1217626"/>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03.</a:t>
            </a:r>
          </a:p>
        </p:txBody>
      </p:sp>
      <p:sp>
        <p:nvSpPr>
          <p:cNvPr id="34" name="Text Placeholder 3">
            <a:extLst>
              <a:ext uri="{FF2B5EF4-FFF2-40B4-BE49-F238E27FC236}">
                <a16:creationId xmlns:a16="http://schemas.microsoft.com/office/drawing/2014/main" id="{6657A983-00F0-7A47-8E24-0DA7291C9F76}"/>
              </a:ext>
            </a:extLst>
          </p:cNvPr>
          <p:cNvSpPr>
            <a:spLocks noGrp="1"/>
          </p:cNvSpPr>
          <p:nvPr userDrawn="1">
            <p:ph type="body" sz="quarter" idx="14" hasCustomPrompt="1"/>
          </p:nvPr>
        </p:nvSpPr>
        <p:spPr>
          <a:xfrm>
            <a:off x="6315689" y="1604990"/>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35" name="Text Placeholder 3">
            <a:extLst>
              <a:ext uri="{FF2B5EF4-FFF2-40B4-BE49-F238E27FC236}">
                <a16:creationId xmlns:a16="http://schemas.microsoft.com/office/drawing/2014/main" id="{AFB54C4A-2179-BA4C-96C9-19A5D7F1518D}"/>
              </a:ext>
            </a:extLst>
          </p:cNvPr>
          <p:cNvSpPr>
            <a:spLocks noGrp="1"/>
          </p:cNvSpPr>
          <p:nvPr userDrawn="1">
            <p:ph type="body" sz="quarter" idx="15" hasCustomPrompt="1"/>
          </p:nvPr>
        </p:nvSpPr>
        <p:spPr>
          <a:xfrm>
            <a:off x="6315689" y="2025120"/>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36" name="Text Placeholder 3">
            <a:extLst>
              <a:ext uri="{FF2B5EF4-FFF2-40B4-BE49-F238E27FC236}">
                <a16:creationId xmlns:a16="http://schemas.microsoft.com/office/drawing/2014/main" id="{781C1ACF-1AEE-034A-9A1C-216BF153FB23}"/>
              </a:ext>
            </a:extLst>
          </p:cNvPr>
          <p:cNvSpPr>
            <a:spLocks noGrp="1"/>
          </p:cNvSpPr>
          <p:nvPr userDrawn="1">
            <p:ph type="body" sz="quarter" idx="16" hasCustomPrompt="1"/>
          </p:nvPr>
        </p:nvSpPr>
        <p:spPr>
          <a:xfrm>
            <a:off x="849313" y="3588977"/>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02.</a:t>
            </a:r>
          </a:p>
        </p:txBody>
      </p:sp>
      <p:sp>
        <p:nvSpPr>
          <p:cNvPr id="43" name="Text Placeholder 3">
            <a:extLst>
              <a:ext uri="{FF2B5EF4-FFF2-40B4-BE49-F238E27FC236}">
                <a16:creationId xmlns:a16="http://schemas.microsoft.com/office/drawing/2014/main" id="{35DCD056-E9A6-0A40-A14E-18ABD4B1B84C}"/>
              </a:ext>
            </a:extLst>
          </p:cNvPr>
          <p:cNvSpPr>
            <a:spLocks noGrp="1"/>
          </p:cNvSpPr>
          <p:nvPr userDrawn="1">
            <p:ph type="body" sz="quarter" idx="17" hasCustomPrompt="1"/>
          </p:nvPr>
        </p:nvSpPr>
        <p:spPr>
          <a:xfrm>
            <a:off x="849313" y="3976341"/>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44" name="Text Placeholder 3">
            <a:extLst>
              <a:ext uri="{FF2B5EF4-FFF2-40B4-BE49-F238E27FC236}">
                <a16:creationId xmlns:a16="http://schemas.microsoft.com/office/drawing/2014/main" id="{55BCC08F-B95C-9D47-9D3D-99C2E744CDCB}"/>
              </a:ext>
            </a:extLst>
          </p:cNvPr>
          <p:cNvSpPr>
            <a:spLocks noGrp="1"/>
          </p:cNvSpPr>
          <p:nvPr userDrawn="1">
            <p:ph type="body" sz="quarter" idx="18" hasCustomPrompt="1"/>
          </p:nvPr>
        </p:nvSpPr>
        <p:spPr>
          <a:xfrm>
            <a:off x="849313" y="4396471"/>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45" name="Text Placeholder 3">
            <a:extLst>
              <a:ext uri="{FF2B5EF4-FFF2-40B4-BE49-F238E27FC236}">
                <a16:creationId xmlns:a16="http://schemas.microsoft.com/office/drawing/2014/main" id="{520618E4-002A-FF44-89FC-A558382E0ACC}"/>
              </a:ext>
            </a:extLst>
          </p:cNvPr>
          <p:cNvSpPr>
            <a:spLocks noGrp="1"/>
          </p:cNvSpPr>
          <p:nvPr userDrawn="1">
            <p:ph type="body" sz="quarter" idx="19" hasCustomPrompt="1"/>
          </p:nvPr>
        </p:nvSpPr>
        <p:spPr>
          <a:xfrm>
            <a:off x="6315689" y="3596928"/>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04.</a:t>
            </a:r>
          </a:p>
        </p:txBody>
      </p:sp>
      <p:sp>
        <p:nvSpPr>
          <p:cNvPr id="46" name="Text Placeholder 3">
            <a:extLst>
              <a:ext uri="{FF2B5EF4-FFF2-40B4-BE49-F238E27FC236}">
                <a16:creationId xmlns:a16="http://schemas.microsoft.com/office/drawing/2014/main" id="{F7A47BB9-71FF-2B4B-AFA1-FAC07803653D}"/>
              </a:ext>
            </a:extLst>
          </p:cNvPr>
          <p:cNvSpPr>
            <a:spLocks noGrp="1"/>
          </p:cNvSpPr>
          <p:nvPr userDrawn="1">
            <p:ph type="body" sz="quarter" idx="20" hasCustomPrompt="1"/>
          </p:nvPr>
        </p:nvSpPr>
        <p:spPr>
          <a:xfrm>
            <a:off x="6315689" y="3984292"/>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47" name="Text Placeholder 3">
            <a:extLst>
              <a:ext uri="{FF2B5EF4-FFF2-40B4-BE49-F238E27FC236}">
                <a16:creationId xmlns:a16="http://schemas.microsoft.com/office/drawing/2014/main" id="{38DF2B81-2501-2E42-95C0-F798F255C489}"/>
              </a:ext>
            </a:extLst>
          </p:cNvPr>
          <p:cNvSpPr>
            <a:spLocks noGrp="1"/>
          </p:cNvSpPr>
          <p:nvPr userDrawn="1">
            <p:ph type="body" sz="quarter" idx="21" hasCustomPrompt="1"/>
          </p:nvPr>
        </p:nvSpPr>
        <p:spPr>
          <a:xfrm>
            <a:off x="6315689" y="4404422"/>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26" name="Slide Number Placeholder 5">
            <a:extLst>
              <a:ext uri="{FF2B5EF4-FFF2-40B4-BE49-F238E27FC236}">
                <a16:creationId xmlns:a16="http://schemas.microsoft.com/office/drawing/2014/main" id="{60B315FC-355F-9144-BA89-A290AD559753}"/>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9" name="Graphic 28">
            <a:extLst>
              <a:ext uri="{FF2B5EF4-FFF2-40B4-BE49-F238E27FC236}">
                <a16:creationId xmlns:a16="http://schemas.microsoft.com/office/drawing/2014/main" id="{E90832DA-0694-094B-80DF-FD94D232F08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2" name="Rectangle 31">
            <a:extLst>
              <a:ext uri="{FF2B5EF4-FFF2-40B4-BE49-F238E27FC236}">
                <a16:creationId xmlns:a16="http://schemas.microsoft.com/office/drawing/2014/main" id="{C421FAC9-37E0-B04E-A601-FB6405C81C3B}"/>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30" name="Picture 29">
            <a:extLst>
              <a:ext uri="{FF2B5EF4-FFF2-40B4-BE49-F238E27FC236}">
                <a16:creationId xmlns:a16="http://schemas.microsoft.com/office/drawing/2014/main" id="{0F0344DF-6C78-1E44-AAE2-C4B4A4731897}"/>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15382865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hart layout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377CC2D-52A8-DE45-8F13-A7DBED1DA18A}"/>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45392"/>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2" name="Rectangle 1">
            <a:extLst>
              <a:ext uri="{FF2B5EF4-FFF2-40B4-BE49-F238E27FC236}">
                <a16:creationId xmlns:a16="http://schemas.microsoft.com/office/drawing/2014/main" id="{E3138F4B-7397-9F45-AFE7-A9D993F42ED0}"/>
              </a:ext>
            </a:extLst>
          </p:cNvPr>
          <p:cNvSpPr/>
          <p:nvPr userDrawn="1"/>
        </p:nvSpPr>
        <p:spPr>
          <a:xfrm>
            <a:off x="7901607" y="451875"/>
            <a:ext cx="4290392" cy="59734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5" name="Picture Placeholder 4">
            <a:extLst>
              <a:ext uri="{FF2B5EF4-FFF2-40B4-BE49-F238E27FC236}">
                <a16:creationId xmlns:a16="http://schemas.microsoft.com/office/drawing/2014/main" id="{1E6E4031-91B4-6249-826A-79DE5A754C64}"/>
              </a:ext>
            </a:extLst>
          </p:cNvPr>
          <p:cNvSpPr>
            <a:spLocks noGrp="1"/>
          </p:cNvSpPr>
          <p:nvPr>
            <p:ph type="pic" sz="quarter" idx="23"/>
          </p:nvPr>
        </p:nvSpPr>
        <p:spPr>
          <a:xfrm>
            <a:off x="7901608" y="451875"/>
            <a:ext cx="4290392" cy="5980895"/>
          </a:xfrm>
          <a:prstGeom prst="rect">
            <a:avLst/>
          </a:prstGeom>
        </p:spPr>
        <p:txBody>
          <a:bodyPr/>
          <a:lstStyle>
            <a:lvl1pPr>
              <a:defRPr sz="2000">
                <a:latin typeface="Gotham Book" panose="02000604040000020004" pitchFamily="2" charset="0"/>
              </a:defRPr>
            </a:lvl1pPr>
          </a:lstStyle>
          <a:p>
            <a:endParaRPr lang="en-US" dirty="0"/>
          </a:p>
        </p:txBody>
      </p:sp>
      <p:cxnSp>
        <p:nvCxnSpPr>
          <p:cNvPr id="20" name="Straight Connector 19">
            <a:extLst>
              <a:ext uri="{FF2B5EF4-FFF2-40B4-BE49-F238E27FC236}">
                <a16:creationId xmlns:a16="http://schemas.microsoft.com/office/drawing/2014/main" id="{32089AA4-8E91-A84A-B140-6C154FC3AF65}"/>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29F51FE-06EF-0446-9900-F282BF628EBD}"/>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D31DF26C-527E-924A-85B8-9D3049F7A65B}"/>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0" name="Triangle 29">
            <a:extLst>
              <a:ext uri="{FF2B5EF4-FFF2-40B4-BE49-F238E27FC236}">
                <a16:creationId xmlns:a16="http://schemas.microsoft.com/office/drawing/2014/main" id="{13B423BA-8ABE-7240-8A87-846F26021240}"/>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1" name="Triangle 30">
            <a:extLst>
              <a:ext uri="{FF2B5EF4-FFF2-40B4-BE49-F238E27FC236}">
                <a16:creationId xmlns:a16="http://schemas.microsoft.com/office/drawing/2014/main" id="{EE06D263-BC51-784A-984B-87E049568C4E}"/>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7" name="Slide Number Placeholder 5">
            <a:extLst>
              <a:ext uri="{FF2B5EF4-FFF2-40B4-BE49-F238E27FC236}">
                <a16:creationId xmlns:a16="http://schemas.microsoft.com/office/drawing/2014/main" id="{9EF2D68A-28B4-7247-8FA6-C24B1DB4B8DA}"/>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8" name="Graphic 17">
            <a:extLst>
              <a:ext uri="{FF2B5EF4-FFF2-40B4-BE49-F238E27FC236}">
                <a16:creationId xmlns:a16="http://schemas.microsoft.com/office/drawing/2014/main" id="{E69F72D1-C3DF-C946-9CAE-FDE97E0E3DDB}"/>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1" name="Rectangle 20">
            <a:extLst>
              <a:ext uri="{FF2B5EF4-FFF2-40B4-BE49-F238E27FC236}">
                <a16:creationId xmlns:a16="http://schemas.microsoft.com/office/drawing/2014/main" id="{752D2DD9-39AF-894A-8589-B778E6B2B213}"/>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19" name="Picture 18">
            <a:extLst>
              <a:ext uri="{FF2B5EF4-FFF2-40B4-BE49-F238E27FC236}">
                <a16:creationId xmlns:a16="http://schemas.microsoft.com/office/drawing/2014/main" id="{29417F49-D8EF-2A4E-9E21-90FBEC2515F1}"/>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56514290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hart layout 2">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5DEB3B3-3960-A047-AD1F-8F737C8753B5}"/>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cxnSp>
        <p:nvCxnSpPr>
          <p:cNvPr id="18" name="Straight Connector 17">
            <a:extLst>
              <a:ext uri="{FF2B5EF4-FFF2-40B4-BE49-F238E27FC236}">
                <a16:creationId xmlns:a16="http://schemas.microsoft.com/office/drawing/2014/main" id="{C1D5F16B-7898-244B-95A0-5F01B3D89989}"/>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30D0C7-991C-4F46-9780-B62F0E2242B9}"/>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107EF41-D2ED-3E4F-B476-6DC6C931C7C4}"/>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8" name="Triangle 27">
            <a:extLst>
              <a:ext uri="{FF2B5EF4-FFF2-40B4-BE49-F238E27FC236}">
                <a16:creationId xmlns:a16="http://schemas.microsoft.com/office/drawing/2014/main" id="{9997EC0E-5283-314C-BC99-65E5C4B1996A}"/>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9" name="Triangle 28">
            <a:extLst>
              <a:ext uri="{FF2B5EF4-FFF2-40B4-BE49-F238E27FC236}">
                <a16:creationId xmlns:a16="http://schemas.microsoft.com/office/drawing/2014/main" id="{4BCF3051-DC9E-9142-A08F-B6D1590B1E6D}"/>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7" name="Slide Number Placeholder 5">
            <a:extLst>
              <a:ext uri="{FF2B5EF4-FFF2-40B4-BE49-F238E27FC236}">
                <a16:creationId xmlns:a16="http://schemas.microsoft.com/office/drawing/2014/main" id="{4B6ADCFB-AEAB-E642-8A65-6079BC95CAFF}"/>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6" name="Graphic 15">
            <a:extLst>
              <a:ext uri="{FF2B5EF4-FFF2-40B4-BE49-F238E27FC236}">
                <a16:creationId xmlns:a16="http://schemas.microsoft.com/office/drawing/2014/main" id="{A48B532F-1A74-F94E-BE97-86D04DA655D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9" name="Rectangle 18">
            <a:extLst>
              <a:ext uri="{FF2B5EF4-FFF2-40B4-BE49-F238E27FC236}">
                <a16:creationId xmlns:a16="http://schemas.microsoft.com/office/drawing/2014/main" id="{EB9EB936-AF78-8444-BF5E-A5B9F3B1EB43}"/>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0" name="Picture 19">
            <a:extLst>
              <a:ext uri="{FF2B5EF4-FFF2-40B4-BE49-F238E27FC236}">
                <a16:creationId xmlns:a16="http://schemas.microsoft.com/office/drawing/2014/main" id="{6E90D1A7-97CF-DA42-A4FF-3C9AC14EA7A5}"/>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111900738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hart layout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539FE3F-B795-CD4D-866E-2F7E478C9FA0}"/>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2" name="Rectangle 1">
            <a:extLst>
              <a:ext uri="{FF2B5EF4-FFF2-40B4-BE49-F238E27FC236}">
                <a16:creationId xmlns:a16="http://schemas.microsoft.com/office/drawing/2014/main" id="{5831CD20-1589-574B-9FA3-31DA327A7E00}"/>
              </a:ext>
            </a:extLst>
          </p:cNvPr>
          <p:cNvSpPr/>
          <p:nvPr userDrawn="1"/>
        </p:nvSpPr>
        <p:spPr>
          <a:xfrm>
            <a:off x="5072742" y="0"/>
            <a:ext cx="7119257" cy="64253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6" name="Straight Connector 15">
            <a:extLst>
              <a:ext uri="{FF2B5EF4-FFF2-40B4-BE49-F238E27FC236}">
                <a16:creationId xmlns:a16="http://schemas.microsoft.com/office/drawing/2014/main" id="{5DB10AC6-E232-1549-860A-FF81838269DA}"/>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A7C2C3-AED8-4046-B08E-2C6159D78AC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FCEA99C-9C31-1A48-B25D-DCD3C17C0513}"/>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7" name="Triangle 26">
            <a:extLst>
              <a:ext uri="{FF2B5EF4-FFF2-40B4-BE49-F238E27FC236}">
                <a16:creationId xmlns:a16="http://schemas.microsoft.com/office/drawing/2014/main" id="{54FD8EA0-3606-E84D-B909-C9696D0838CA}"/>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8" name="Triangle 27">
            <a:extLst>
              <a:ext uri="{FF2B5EF4-FFF2-40B4-BE49-F238E27FC236}">
                <a16:creationId xmlns:a16="http://schemas.microsoft.com/office/drawing/2014/main" id="{F285A15A-A73B-3E4A-A976-7BCF86633553}"/>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7" name="Slide Number Placeholder 5">
            <a:extLst>
              <a:ext uri="{FF2B5EF4-FFF2-40B4-BE49-F238E27FC236}">
                <a16:creationId xmlns:a16="http://schemas.microsoft.com/office/drawing/2014/main" id="{9A632FA7-3859-5C41-92FD-340283C32043}"/>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8" name="Graphic 17">
            <a:extLst>
              <a:ext uri="{FF2B5EF4-FFF2-40B4-BE49-F238E27FC236}">
                <a16:creationId xmlns:a16="http://schemas.microsoft.com/office/drawing/2014/main" id="{E3A2EEC2-39B5-964C-B52F-58F95CD7B36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B00ED086-27B6-2B46-8936-075EC1C099E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131086386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hart Layout 4">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C8C1CB1-4A9A-5247-A107-B61D1D4136C0}"/>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18" name="Picture 17">
            <a:extLst>
              <a:ext uri="{FF2B5EF4-FFF2-40B4-BE49-F238E27FC236}">
                <a16:creationId xmlns:a16="http://schemas.microsoft.com/office/drawing/2014/main" id="{9B81EC0C-699E-484E-AD01-E60E7EA50D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20931" y="2019300"/>
            <a:ext cx="8040358" cy="4498368"/>
          </a:xfrm>
          <a:prstGeom prst="rect">
            <a:avLst/>
          </a:prstGeom>
        </p:spPr>
      </p:pic>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10" name="Picture Placeholder 1">
            <a:extLst>
              <a:ext uri="{FF2B5EF4-FFF2-40B4-BE49-F238E27FC236}">
                <a16:creationId xmlns:a16="http://schemas.microsoft.com/office/drawing/2014/main" id="{A51724D6-9015-8C41-98E6-E7E696F25ED3}"/>
              </a:ext>
            </a:extLst>
          </p:cNvPr>
          <p:cNvSpPr>
            <a:spLocks noGrp="1"/>
          </p:cNvSpPr>
          <p:nvPr>
            <p:ph type="pic" sz="quarter" idx="12"/>
          </p:nvPr>
        </p:nvSpPr>
        <p:spPr>
          <a:xfrm>
            <a:off x="1017655" y="2238508"/>
            <a:ext cx="5021404" cy="3157929"/>
          </a:xfrm>
          <a:prstGeom prst="rect">
            <a:avLst/>
          </a:prstGeom>
        </p:spPr>
      </p:sp>
      <p:sp>
        <p:nvSpPr>
          <p:cNvPr id="5" name="Text Placeholder 4">
            <a:extLst>
              <a:ext uri="{FF2B5EF4-FFF2-40B4-BE49-F238E27FC236}">
                <a16:creationId xmlns:a16="http://schemas.microsoft.com/office/drawing/2014/main" id="{F6E3E446-ED35-EE47-9A1E-780C45CBA71D}"/>
              </a:ext>
            </a:extLst>
          </p:cNvPr>
          <p:cNvSpPr>
            <a:spLocks noGrp="1"/>
          </p:cNvSpPr>
          <p:nvPr>
            <p:ph type="body" sz="quarter" idx="23" hasCustomPrompt="1"/>
          </p:nvPr>
        </p:nvSpPr>
        <p:spPr>
          <a:xfrm>
            <a:off x="7519988" y="1880759"/>
            <a:ext cx="3775075" cy="532454"/>
          </a:xfrm>
          <a:prstGeom prst="rect">
            <a:avLst/>
          </a:prstGeom>
        </p:spPr>
        <p:txBody>
          <a:bodyPr>
            <a:normAutofit/>
          </a:bodyPr>
          <a:lstStyle>
            <a:lvl1pPr marL="0" indent="0">
              <a:buNone/>
              <a:defRPr sz="3200" b="0" i="0">
                <a:solidFill>
                  <a:srgbClr val="2196F3"/>
                </a:solidFill>
                <a:latin typeface="Gotham Light" panose="02000504020000020004" pitchFamily="2" charset="0"/>
              </a:defRPr>
            </a:lvl1pPr>
          </a:lstStyle>
          <a:p>
            <a:pPr lvl="0"/>
            <a:r>
              <a:rPr lang="en-US" dirty="0"/>
              <a:t>Business title</a:t>
            </a:r>
          </a:p>
        </p:txBody>
      </p:sp>
      <p:sp>
        <p:nvSpPr>
          <p:cNvPr id="21" name="Text Placeholder 20">
            <a:extLst>
              <a:ext uri="{FF2B5EF4-FFF2-40B4-BE49-F238E27FC236}">
                <a16:creationId xmlns:a16="http://schemas.microsoft.com/office/drawing/2014/main" id="{3C6D414B-F628-6146-B32F-6BC6346EF8DC}"/>
              </a:ext>
            </a:extLst>
          </p:cNvPr>
          <p:cNvSpPr>
            <a:spLocks noGrp="1"/>
          </p:cNvSpPr>
          <p:nvPr>
            <p:ph type="body" sz="quarter" idx="25" hasCustomPrompt="1"/>
          </p:nvPr>
        </p:nvSpPr>
        <p:spPr>
          <a:xfrm>
            <a:off x="7519427" y="3787079"/>
            <a:ext cx="2320925" cy="292100"/>
          </a:xfrm>
          <a:prstGeom prst="rect">
            <a:avLst/>
          </a:prstGeom>
        </p:spPr>
        <p:txBody>
          <a:bodyPr>
            <a:noAutofit/>
          </a:bodyPr>
          <a:lstStyle>
            <a:lvl1pPr marL="0" indent="0">
              <a:buNone/>
              <a:defRPr sz="1600">
                <a:solidFill>
                  <a:schemeClr val="tx2"/>
                </a:solidFill>
                <a:latin typeface="Gotham Book" panose="02000604040000020004" pitchFamily="2" charset="0"/>
              </a:defRPr>
            </a:lvl1pPr>
          </a:lstStyle>
          <a:p>
            <a:pPr lvl="0"/>
            <a:r>
              <a:rPr lang="en-US" dirty="0"/>
              <a:t>Mr. Sean Hamilton</a:t>
            </a:r>
          </a:p>
        </p:txBody>
      </p:sp>
      <p:sp>
        <p:nvSpPr>
          <p:cNvPr id="22" name="Text Placeholder 20">
            <a:extLst>
              <a:ext uri="{FF2B5EF4-FFF2-40B4-BE49-F238E27FC236}">
                <a16:creationId xmlns:a16="http://schemas.microsoft.com/office/drawing/2014/main" id="{16186381-C88F-5B43-AAE9-D86EEDF5EAC4}"/>
              </a:ext>
            </a:extLst>
          </p:cNvPr>
          <p:cNvSpPr>
            <a:spLocks noGrp="1"/>
          </p:cNvSpPr>
          <p:nvPr>
            <p:ph type="body" sz="quarter" idx="26" hasCustomPrompt="1"/>
          </p:nvPr>
        </p:nvSpPr>
        <p:spPr>
          <a:xfrm>
            <a:off x="7519427" y="4098578"/>
            <a:ext cx="2320925" cy="292100"/>
          </a:xfrm>
          <a:prstGeom prst="rect">
            <a:avLst/>
          </a:prstGeom>
        </p:spPr>
        <p:txBody>
          <a:bodyPr>
            <a:noAutofit/>
          </a:bodyPr>
          <a:lstStyle>
            <a:lvl1pPr marL="0" indent="0">
              <a:buNone/>
              <a:defRPr sz="1400">
                <a:solidFill>
                  <a:schemeClr val="tx2"/>
                </a:solidFill>
                <a:latin typeface="Gotham Book" panose="02000604040000020004" pitchFamily="2" charset="0"/>
              </a:defRPr>
            </a:lvl1pPr>
          </a:lstStyle>
          <a:p>
            <a:pPr lvl="0"/>
            <a:r>
              <a:rPr lang="en-US" dirty="0"/>
              <a:t>2019-04-25</a:t>
            </a:r>
          </a:p>
        </p:txBody>
      </p:sp>
      <p:cxnSp>
        <p:nvCxnSpPr>
          <p:cNvPr id="26" name="Straight Connector 25">
            <a:extLst>
              <a:ext uri="{FF2B5EF4-FFF2-40B4-BE49-F238E27FC236}">
                <a16:creationId xmlns:a16="http://schemas.microsoft.com/office/drawing/2014/main" id="{441D3BAA-A978-1144-B49C-1B3C7F2BDD1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44DA9BE-D3D1-7A49-9211-D7E9A0D4DEA6}"/>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804E0DC-B313-0F43-9771-18F170580300}"/>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6" name="Triangle 35">
            <a:extLst>
              <a:ext uri="{FF2B5EF4-FFF2-40B4-BE49-F238E27FC236}">
                <a16:creationId xmlns:a16="http://schemas.microsoft.com/office/drawing/2014/main" id="{D87064F0-468D-AF48-956B-A8BBB2D9AAE2}"/>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7" name="Triangle 36">
            <a:extLst>
              <a:ext uri="{FF2B5EF4-FFF2-40B4-BE49-F238E27FC236}">
                <a16:creationId xmlns:a16="http://schemas.microsoft.com/office/drawing/2014/main" id="{36D6D831-EA5C-0743-93D2-5BE889721549}"/>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3" name="Text Placeholder 2">
            <a:extLst>
              <a:ext uri="{FF2B5EF4-FFF2-40B4-BE49-F238E27FC236}">
                <a16:creationId xmlns:a16="http://schemas.microsoft.com/office/drawing/2014/main" id="{53028279-5BA0-EB48-B295-D17ACD02EBB4}"/>
              </a:ext>
            </a:extLst>
          </p:cNvPr>
          <p:cNvSpPr>
            <a:spLocks noGrp="1"/>
          </p:cNvSpPr>
          <p:nvPr userDrawn="1">
            <p:ph type="body" sz="quarter" idx="28" hasCustomPrompt="1"/>
          </p:nvPr>
        </p:nvSpPr>
        <p:spPr>
          <a:xfrm>
            <a:off x="7519988" y="2667001"/>
            <a:ext cx="4365625" cy="981594"/>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24" name="Text Placeholder 2">
            <a:extLst>
              <a:ext uri="{FF2B5EF4-FFF2-40B4-BE49-F238E27FC236}">
                <a16:creationId xmlns:a16="http://schemas.microsoft.com/office/drawing/2014/main" id="{1F19A2E0-2FBC-7342-9C52-1C89F69A03AC}"/>
              </a:ext>
            </a:extLst>
          </p:cNvPr>
          <p:cNvSpPr>
            <a:spLocks noGrp="1"/>
          </p:cNvSpPr>
          <p:nvPr userDrawn="1">
            <p:ph type="body" sz="quarter" idx="29" hasCustomPrompt="1"/>
          </p:nvPr>
        </p:nvSpPr>
        <p:spPr>
          <a:xfrm>
            <a:off x="7519427" y="4665890"/>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28" name="Slide Number Placeholder 5">
            <a:extLst>
              <a:ext uri="{FF2B5EF4-FFF2-40B4-BE49-F238E27FC236}">
                <a16:creationId xmlns:a16="http://schemas.microsoft.com/office/drawing/2014/main" id="{39D969EB-CC84-4E4C-A230-D70C5F215A8D}"/>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5" name="Graphic 24">
            <a:extLst>
              <a:ext uri="{FF2B5EF4-FFF2-40B4-BE49-F238E27FC236}">
                <a16:creationId xmlns:a16="http://schemas.microsoft.com/office/drawing/2014/main" id="{DD045E67-F7B0-0247-AD44-E8A3933B4EEB}"/>
              </a:ext>
            </a:extLst>
          </p:cNvPr>
          <p:cNvPicPr>
            <a:picLocks noChangeAspect="1"/>
          </p:cNvPicPr>
          <p:nvPr userDrawn="1"/>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t="42970" b="41818"/>
          <a:stretch/>
        </p:blipFill>
        <p:spPr>
          <a:xfrm>
            <a:off x="10162425" y="6511679"/>
            <a:ext cx="1905000" cy="289784"/>
          </a:xfrm>
          <a:prstGeom prst="rect">
            <a:avLst/>
          </a:prstGeom>
        </p:spPr>
      </p:pic>
      <p:sp>
        <p:nvSpPr>
          <p:cNvPr id="27" name="Rectangle 26">
            <a:extLst>
              <a:ext uri="{FF2B5EF4-FFF2-40B4-BE49-F238E27FC236}">
                <a16:creationId xmlns:a16="http://schemas.microsoft.com/office/drawing/2014/main" id="{33A191F4-8260-7A4A-953E-7CD3D8E789BB}"/>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9" name="Picture 28">
            <a:extLst>
              <a:ext uri="{FF2B5EF4-FFF2-40B4-BE49-F238E27FC236}">
                <a16:creationId xmlns:a16="http://schemas.microsoft.com/office/drawing/2014/main" id="{6A863FDE-A5F9-E646-9EBC-EFD0F33E6AD3}"/>
              </a:ext>
            </a:extLst>
          </p:cNvPr>
          <p:cNvPicPr>
            <a:picLocks noChangeAspect="1"/>
          </p:cNvPicPr>
          <p:nvPr userDrawn="1"/>
        </p:nvPicPr>
        <p:blipFill>
          <a:blip r:embed="rId5"/>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3134226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 Image5">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42C962D-560C-D944-AFDC-795080ADAF06}"/>
              </a:ext>
            </a:extLst>
          </p:cNvPr>
          <p:cNvSpPr/>
          <p:nvPr userDrawn="1"/>
        </p:nvSpPr>
        <p:spPr>
          <a:xfrm rot="10800000">
            <a:off x="5661123" y="0"/>
            <a:ext cx="6530876" cy="6858000"/>
          </a:xfrm>
          <a:prstGeom prst="rect">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3" name="Rectangle 12">
            <a:extLst>
              <a:ext uri="{FF2B5EF4-FFF2-40B4-BE49-F238E27FC236}">
                <a16:creationId xmlns:a16="http://schemas.microsoft.com/office/drawing/2014/main" id="{BDEED9AE-C541-784E-B48D-B3A9BA3EBE9C}"/>
              </a:ext>
            </a:extLst>
          </p:cNvPr>
          <p:cNvSpPr/>
          <p:nvPr userDrawn="1"/>
        </p:nvSpPr>
        <p:spPr>
          <a:xfrm>
            <a:off x="448056" y="448056"/>
            <a:ext cx="5639039" cy="5881332"/>
          </a:xfrm>
          <a:prstGeom prst="rect">
            <a:avLst/>
          </a:prstGeom>
          <a:solidFill>
            <a:schemeClr val="bg1"/>
          </a:solidFill>
          <a:ln>
            <a:noFill/>
          </a:ln>
          <a:effectLst>
            <a:outerShdw blurRad="2286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i="0" dirty="0">
              <a:latin typeface="Gotham Book" panose="02000604040000020004" pitchFamily="2" charset="0"/>
            </a:endParaRPr>
          </a:p>
        </p:txBody>
      </p:sp>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144513" y="1771389"/>
            <a:ext cx="4340629" cy="626468"/>
          </a:xfrm>
          <a:prstGeom prst="rect">
            <a:avLst/>
          </a:prstGeom>
        </p:spPr>
        <p:txBody>
          <a:bodyPr>
            <a:normAutofit/>
          </a:bodyPr>
          <a:lstStyle>
            <a:lvl1pPr>
              <a:defRPr sz="3200">
                <a:solidFill>
                  <a:schemeClr val="bg1"/>
                </a:solidFill>
                <a:latin typeface="Gotham Book" panose="02000604040000020004" pitchFamily="2" charset="0"/>
              </a:defRPr>
            </a:lvl1pPr>
          </a:lstStyle>
          <a:p>
            <a:r>
              <a:rPr lang="en-US" dirty="0"/>
              <a:t>Section divider title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448055" y="456219"/>
            <a:ext cx="5639039" cy="5872863"/>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 / Image</a:t>
            </a:r>
          </a:p>
        </p:txBody>
      </p:sp>
      <p:sp>
        <p:nvSpPr>
          <p:cNvPr id="10" name="Subtitle 2">
            <a:extLst>
              <a:ext uri="{FF2B5EF4-FFF2-40B4-BE49-F238E27FC236}">
                <a16:creationId xmlns:a16="http://schemas.microsoft.com/office/drawing/2014/main" id="{5DE2DFAB-270E-DC47-91E4-CB8BA52968F2}"/>
              </a:ext>
            </a:extLst>
          </p:cNvPr>
          <p:cNvSpPr>
            <a:spLocks noGrp="1"/>
          </p:cNvSpPr>
          <p:nvPr>
            <p:ph type="subTitle" idx="1" hasCustomPrompt="1"/>
          </p:nvPr>
        </p:nvSpPr>
        <p:spPr>
          <a:xfrm>
            <a:off x="7153391" y="2399488"/>
            <a:ext cx="4340629" cy="1655762"/>
          </a:xfrm>
          <a:prstGeom prst="rect">
            <a:avLst/>
          </a:prstGeom>
        </p:spPr>
        <p:txBody>
          <a:bodyPr>
            <a:normAutofit/>
          </a:bodyPr>
          <a:lstStyle>
            <a:lvl1pPr marL="0" indent="0" algn="l">
              <a:buNone/>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111997023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40A4BC0-84A5-0445-9F35-C690E4487A85}"/>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World map</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cxnSp>
        <p:nvCxnSpPr>
          <p:cNvPr id="17" name="Straight Connector 16">
            <a:extLst>
              <a:ext uri="{FF2B5EF4-FFF2-40B4-BE49-F238E27FC236}">
                <a16:creationId xmlns:a16="http://schemas.microsoft.com/office/drawing/2014/main" id="{880B523D-1E1A-904F-8146-672D3A34913E}"/>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457029F-8A51-7A40-BF3D-59F785DD9F24}"/>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410C4E8-53DE-D442-A965-E42FF4EC9322}"/>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7" name="Triangle 26">
            <a:extLst>
              <a:ext uri="{FF2B5EF4-FFF2-40B4-BE49-F238E27FC236}">
                <a16:creationId xmlns:a16="http://schemas.microsoft.com/office/drawing/2014/main" id="{E3B13BD1-AB0E-4745-BCD2-4E779F640C91}"/>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8" name="Triangle 27">
            <a:extLst>
              <a:ext uri="{FF2B5EF4-FFF2-40B4-BE49-F238E27FC236}">
                <a16:creationId xmlns:a16="http://schemas.microsoft.com/office/drawing/2014/main" id="{1784723A-C291-0A40-86A3-DEACDC9A0A0A}"/>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4" name="Text Placeholder 2">
            <a:extLst>
              <a:ext uri="{FF2B5EF4-FFF2-40B4-BE49-F238E27FC236}">
                <a16:creationId xmlns:a16="http://schemas.microsoft.com/office/drawing/2014/main" id="{26AEDE2A-1A94-1244-A1CB-B0B5E421F73A}"/>
              </a:ext>
            </a:extLst>
          </p:cNvPr>
          <p:cNvSpPr>
            <a:spLocks noGrp="1"/>
          </p:cNvSpPr>
          <p:nvPr userDrawn="1">
            <p:ph type="body" sz="quarter" idx="28" hasCustomPrompt="1"/>
          </p:nvPr>
        </p:nvSpPr>
        <p:spPr>
          <a:xfrm>
            <a:off x="166066" y="1313681"/>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20" name="Slide Number Placeholder 5">
            <a:extLst>
              <a:ext uri="{FF2B5EF4-FFF2-40B4-BE49-F238E27FC236}">
                <a16:creationId xmlns:a16="http://schemas.microsoft.com/office/drawing/2014/main" id="{FDD4F4C6-52E3-4E45-A47B-FBB73E77EDE1}"/>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6" name="Graphic 15">
            <a:extLst>
              <a:ext uri="{FF2B5EF4-FFF2-40B4-BE49-F238E27FC236}">
                <a16:creationId xmlns:a16="http://schemas.microsoft.com/office/drawing/2014/main" id="{E75CE812-827C-6A48-AF7B-9D16D926DEE2}"/>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8" name="Rectangle 17">
            <a:extLst>
              <a:ext uri="{FF2B5EF4-FFF2-40B4-BE49-F238E27FC236}">
                <a16:creationId xmlns:a16="http://schemas.microsoft.com/office/drawing/2014/main" id="{9D1D5D46-30B8-9547-83A9-C98BD81A552F}"/>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15967998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E76F293-EA2F-2845-8861-A4EA75CC8F6F}"/>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6" name="Straight Connector 15">
            <a:extLst>
              <a:ext uri="{FF2B5EF4-FFF2-40B4-BE49-F238E27FC236}">
                <a16:creationId xmlns:a16="http://schemas.microsoft.com/office/drawing/2014/main" id="{2A57115A-9A8F-D346-BD68-27BC66CD157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0FB3FAA-966A-874B-BB10-28A2E8AC39F5}"/>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FAF06CD-83B4-D549-943F-946C1CA8E7E4}"/>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4" name="Triangle 23">
            <a:extLst>
              <a:ext uri="{FF2B5EF4-FFF2-40B4-BE49-F238E27FC236}">
                <a16:creationId xmlns:a16="http://schemas.microsoft.com/office/drawing/2014/main" id="{67B23528-AA85-F748-ABD6-4FA095793E2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5" name="Triangle 24">
            <a:extLst>
              <a:ext uri="{FF2B5EF4-FFF2-40B4-BE49-F238E27FC236}">
                <a16:creationId xmlns:a16="http://schemas.microsoft.com/office/drawing/2014/main" id="{2AF698A7-C7F2-034F-9596-3CBD50D01DC2}"/>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6" name="Rectangle 5">
            <a:extLst>
              <a:ext uri="{FF2B5EF4-FFF2-40B4-BE49-F238E27FC236}">
                <a16:creationId xmlns:a16="http://schemas.microsoft.com/office/drawing/2014/main" id="{21DF1598-031B-AC40-A844-24982A4ECA21}"/>
              </a:ext>
            </a:extLst>
          </p:cNvPr>
          <p:cNvSpPr/>
          <p:nvPr userDrawn="1"/>
        </p:nvSpPr>
        <p:spPr>
          <a:xfrm>
            <a:off x="4726112" y="32116"/>
            <a:ext cx="7465888" cy="553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0" name="Title 1">
            <a:extLst>
              <a:ext uri="{FF2B5EF4-FFF2-40B4-BE49-F238E27FC236}">
                <a16:creationId xmlns:a16="http://schemas.microsoft.com/office/drawing/2014/main" id="{A4C96CBA-4E91-E846-8E0C-E9E50602C42C}"/>
              </a:ext>
            </a:extLst>
          </p:cNvPr>
          <p:cNvSpPr>
            <a:spLocks noGrp="1"/>
          </p:cNvSpPr>
          <p:nvPr userDrawn="1">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World map</a:t>
            </a:r>
          </a:p>
        </p:txBody>
      </p:sp>
      <p:sp>
        <p:nvSpPr>
          <p:cNvPr id="29" name="Morbi vestibulum at eros">
            <a:extLst>
              <a:ext uri="{FF2B5EF4-FFF2-40B4-BE49-F238E27FC236}">
                <a16:creationId xmlns:a16="http://schemas.microsoft.com/office/drawing/2014/main" id="{2C072891-1F99-2847-A058-955C143409F2}"/>
              </a:ext>
            </a:extLst>
          </p:cNvPr>
          <p:cNvSpPr>
            <a:spLocks noGrp="1"/>
          </p:cNvSpPr>
          <p:nvPr userDrawn="1">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18" name="Text Placeholder 2">
            <a:extLst>
              <a:ext uri="{FF2B5EF4-FFF2-40B4-BE49-F238E27FC236}">
                <a16:creationId xmlns:a16="http://schemas.microsoft.com/office/drawing/2014/main" id="{6946A3DE-264D-1845-88C9-6064F4923C35}"/>
              </a:ext>
            </a:extLst>
          </p:cNvPr>
          <p:cNvSpPr>
            <a:spLocks noGrp="1"/>
          </p:cNvSpPr>
          <p:nvPr userDrawn="1">
            <p:ph type="body" sz="quarter" idx="28" hasCustomPrompt="1"/>
          </p:nvPr>
        </p:nvSpPr>
        <p:spPr>
          <a:xfrm>
            <a:off x="166066" y="1313681"/>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19" name="Slide Number Placeholder 5">
            <a:extLst>
              <a:ext uri="{FF2B5EF4-FFF2-40B4-BE49-F238E27FC236}">
                <a16:creationId xmlns:a16="http://schemas.microsoft.com/office/drawing/2014/main" id="{81A40D12-65D9-8749-8D1B-6AD53FA7A2DE}"/>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7" name="Graphic 16">
            <a:extLst>
              <a:ext uri="{FF2B5EF4-FFF2-40B4-BE49-F238E27FC236}">
                <a16:creationId xmlns:a16="http://schemas.microsoft.com/office/drawing/2014/main" id="{472BE2B8-5690-1F41-8AE7-97E21929945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1" name="Rectangle 20">
            <a:extLst>
              <a:ext uri="{FF2B5EF4-FFF2-40B4-BE49-F238E27FC236}">
                <a16:creationId xmlns:a16="http://schemas.microsoft.com/office/drawing/2014/main" id="{C3D2D5F0-289C-6C49-9FF8-9AE5613BAF6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09727767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End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AF2B4B-8DBC-2D48-BE4F-B9D950DC11C9}"/>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70" name="Oval 86">
            <a:extLst>
              <a:ext uri="{FF2B5EF4-FFF2-40B4-BE49-F238E27FC236}">
                <a16:creationId xmlns:a16="http://schemas.microsoft.com/office/drawing/2014/main" id="{6FA02B42-3FCD-9649-9606-018DCCC3AC65}"/>
              </a:ext>
            </a:extLst>
          </p:cNvPr>
          <p:cNvSpPr>
            <a:spLocks noChangeArrowheads="1"/>
          </p:cNvSpPr>
          <p:nvPr userDrawn="1"/>
        </p:nvSpPr>
        <p:spPr bwMode="auto">
          <a:xfrm>
            <a:off x="5022444" y="5859674"/>
            <a:ext cx="440231" cy="438641"/>
          </a:xfrm>
          <a:prstGeom prst="ellipse">
            <a:avLst/>
          </a:prstGeom>
          <a:noFill/>
          <a:ln w="190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dirty="0">
              <a:ln>
                <a:noFill/>
              </a:ln>
              <a:solidFill>
                <a:srgbClr val="000000"/>
              </a:solidFill>
              <a:effectLst/>
              <a:uLnTx/>
              <a:uFillTx/>
              <a:latin typeface="Gotham Book" panose="02000604040000020004" pitchFamily="2" charset="0"/>
            </a:endParaRPr>
          </a:p>
        </p:txBody>
      </p:sp>
      <p:sp>
        <p:nvSpPr>
          <p:cNvPr id="71" name="Freeform 87">
            <a:extLst>
              <a:ext uri="{FF2B5EF4-FFF2-40B4-BE49-F238E27FC236}">
                <a16:creationId xmlns:a16="http://schemas.microsoft.com/office/drawing/2014/main" id="{DBC6A8AC-F37C-124A-845F-F0113E9930C1}"/>
              </a:ext>
            </a:extLst>
          </p:cNvPr>
          <p:cNvSpPr>
            <a:spLocks/>
          </p:cNvSpPr>
          <p:nvPr userDrawn="1"/>
        </p:nvSpPr>
        <p:spPr bwMode="auto">
          <a:xfrm>
            <a:off x="5203622" y="5932781"/>
            <a:ext cx="141446" cy="290838"/>
          </a:xfrm>
          <a:custGeom>
            <a:avLst/>
            <a:gdLst>
              <a:gd name="T0" fmla="*/ 0 w 106"/>
              <a:gd name="T1" fmla="*/ 387982774 h 218"/>
              <a:gd name="T2" fmla="*/ 0 w 106"/>
              <a:gd name="T3" fmla="*/ 0 h 218"/>
              <a:gd name="T4" fmla="*/ 188691457 w 106"/>
              <a:gd name="T5" fmla="*/ 193991387 h 218"/>
              <a:gd name="T6" fmla="*/ 0 w 106"/>
              <a:gd name="T7" fmla="*/ 387982774 h 2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 h="218">
                <a:moveTo>
                  <a:pt x="0" y="218"/>
                </a:moveTo>
                <a:lnTo>
                  <a:pt x="0" y="0"/>
                </a:lnTo>
                <a:lnTo>
                  <a:pt x="106" y="109"/>
                </a:lnTo>
                <a:lnTo>
                  <a:pt x="0" y="2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dirty="0">
              <a:ln>
                <a:noFill/>
              </a:ln>
              <a:solidFill>
                <a:srgbClr val="000000"/>
              </a:solidFill>
              <a:effectLst/>
              <a:uLnTx/>
              <a:uFillTx/>
              <a:latin typeface="Gotham Book" panose="02000604040000020004" pitchFamily="2" charset="0"/>
            </a:endParaRPr>
          </a:p>
        </p:txBody>
      </p:sp>
      <p:grpSp>
        <p:nvGrpSpPr>
          <p:cNvPr id="73" name="Group 72">
            <a:extLst>
              <a:ext uri="{FF2B5EF4-FFF2-40B4-BE49-F238E27FC236}">
                <a16:creationId xmlns:a16="http://schemas.microsoft.com/office/drawing/2014/main" id="{831E7C3E-1ECB-8E43-AC29-6F60D49FEEF1}"/>
              </a:ext>
            </a:extLst>
          </p:cNvPr>
          <p:cNvGrpSpPr/>
          <p:nvPr userDrawn="1"/>
        </p:nvGrpSpPr>
        <p:grpSpPr>
          <a:xfrm>
            <a:off x="4899275" y="823248"/>
            <a:ext cx="2393454" cy="365535"/>
            <a:chOff x="3712598" y="617435"/>
            <a:chExt cx="1795091" cy="274151"/>
          </a:xfrm>
        </p:grpSpPr>
        <p:sp>
          <p:nvSpPr>
            <p:cNvPr id="74" name="Freeform 7">
              <a:extLst>
                <a:ext uri="{FF2B5EF4-FFF2-40B4-BE49-F238E27FC236}">
                  <a16:creationId xmlns:a16="http://schemas.microsoft.com/office/drawing/2014/main" id="{E5BAE4E9-CD28-994D-878E-EE8BB2C8C30E}"/>
                </a:ext>
              </a:extLst>
            </p:cNvPr>
            <p:cNvSpPr>
              <a:spLocks/>
            </p:cNvSpPr>
            <p:nvPr userDrawn="1"/>
          </p:nvSpPr>
          <p:spPr bwMode="auto">
            <a:xfrm>
              <a:off x="3712598" y="636506"/>
              <a:ext cx="688952" cy="240776"/>
            </a:xfrm>
            <a:custGeom>
              <a:avLst/>
              <a:gdLst>
                <a:gd name="T0" fmla="*/ 0 w 578"/>
                <a:gd name="T1" fmla="*/ 202 h 202"/>
                <a:gd name="T2" fmla="*/ 164 w 578"/>
                <a:gd name="T3" fmla="*/ 202 h 202"/>
                <a:gd name="T4" fmla="*/ 198 w 578"/>
                <a:gd name="T5" fmla="*/ 122 h 202"/>
                <a:gd name="T6" fmla="*/ 358 w 578"/>
                <a:gd name="T7" fmla="*/ 122 h 202"/>
                <a:gd name="T8" fmla="*/ 322 w 578"/>
                <a:gd name="T9" fmla="*/ 202 h 202"/>
                <a:gd name="T10" fmla="*/ 488 w 578"/>
                <a:gd name="T11" fmla="*/ 202 h 202"/>
                <a:gd name="T12" fmla="*/ 578 w 578"/>
                <a:gd name="T13" fmla="*/ 0 h 202"/>
                <a:gd name="T14" fmla="*/ 412 w 578"/>
                <a:gd name="T15" fmla="*/ 0 h 202"/>
                <a:gd name="T16" fmla="*/ 382 w 578"/>
                <a:gd name="T17" fmla="*/ 68 h 202"/>
                <a:gd name="T18" fmla="*/ 222 w 578"/>
                <a:gd name="T19" fmla="*/ 68 h 202"/>
                <a:gd name="T20" fmla="*/ 252 w 578"/>
                <a:gd name="T21" fmla="*/ 0 h 202"/>
                <a:gd name="T22" fmla="*/ 90 w 578"/>
                <a:gd name="T23" fmla="*/ 0 h 202"/>
                <a:gd name="T24" fmla="*/ 0 w 578"/>
                <a:gd name="T25"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8" h="202">
                  <a:moveTo>
                    <a:pt x="0" y="202"/>
                  </a:moveTo>
                  <a:lnTo>
                    <a:pt x="164" y="202"/>
                  </a:lnTo>
                  <a:lnTo>
                    <a:pt x="198" y="122"/>
                  </a:lnTo>
                  <a:lnTo>
                    <a:pt x="358" y="122"/>
                  </a:lnTo>
                  <a:lnTo>
                    <a:pt x="322" y="202"/>
                  </a:lnTo>
                  <a:lnTo>
                    <a:pt x="488" y="202"/>
                  </a:lnTo>
                  <a:lnTo>
                    <a:pt x="578" y="0"/>
                  </a:lnTo>
                  <a:lnTo>
                    <a:pt x="412" y="0"/>
                  </a:lnTo>
                  <a:lnTo>
                    <a:pt x="382" y="68"/>
                  </a:lnTo>
                  <a:lnTo>
                    <a:pt x="222" y="68"/>
                  </a:lnTo>
                  <a:lnTo>
                    <a:pt x="252" y="0"/>
                  </a:lnTo>
                  <a:lnTo>
                    <a:pt x="90" y="0"/>
                  </a:lnTo>
                  <a:lnTo>
                    <a:pt x="0" y="2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75" name="Freeform 8">
              <a:extLst>
                <a:ext uri="{FF2B5EF4-FFF2-40B4-BE49-F238E27FC236}">
                  <a16:creationId xmlns:a16="http://schemas.microsoft.com/office/drawing/2014/main" id="{CD9BA101-63C1-AB40-869B-E865AF85917E}"/>
                </a:ext>
              </a:extLst>
            </p:cNvPr>
            <p:cNvSpPr>
              <a:spLocks/>
            </p:cNvSpPr>
            <p:nvPr userDrawn="1"/>
          </p:nvSpPr>
          <p:spPr bwMode="auto">
            <a:xfrm>
              <a:off x="4368175" y="617435"/>
              <a:ext cx="650810" cy="274151"/>
            </a:xfrm>
            <a:custGeom>
              <a:avLst/>
              <a:gdLst>
                <a:gd name="T0" fmla="*/ 195 w 273"/>
                <a:gd name="T1" fmla="*/ 43 h 115"/>
                <a:gd name="T2" fmla="*/ 273 w 273"/>
                <a:gd name="T3" fmla="*/ 43 h 115"/>
                <a:gd name="T4" fmla="*/ 223 w 273"/>
                <a:gd name="T5" fmla="*/ 9 h 115"/>
                <a:gd name="T6" fmla="*/ 42 w 273"/>
                <a:gd name="T7" fmla="*/ 31 h 115"/>
                <a:gd name="T8" fmla="*/ 38 w 273"/>
                <a:gd name="T9" fmla="*/ 101 h 115"/>
                <a:gd name="T10" fmla="*/ 188 w 273"/>
                <a:gd name="T11" fmla="*/ 107 h 115"/>
                <a:gd name="T12" fmla="*/ 257 w 273"/>
                <a:gd name="T13" fmla="*/ 76 h 115"/>
                <a:gd name="T14" fmla="*/ 178 w 273"/>
                <a:gd name="T15" fmla="*/ 76 h 115"/>
                <a:gd name="T16" fmla="*/ 139 w 273"/>
                <a:gd name="T17" fmla="*/ 88 h 115"/>
                <a:gd name="T18" fmla="*/ 97 w 273"/>
                <a:gd name="T19" fmla="*/ 59 h 115"/>
                <a:gd name="T20" fmla="*/ 154 w 273"/>
                <a:gd name="T21" fmla="*/ 30 h 115"/>
                <a:gd name="T22" fmla="*/ 195 w 273"/>
                <a:gd name="T23" fmla="*/ 4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3" h="115">
                  <a:moveTo>
                    <a:pt x="195" y="43"/>
                  </a:moveTo>
                  <a:cubicBezTo>
                    <a:pt x="273" y="43"/>
                    <a:pt x="273" y="43"/>
                    <a:pt x="273" y="43"/>
                  </a:cubicBezTo>
                  <a:cubicBezTo>
                    <a:pt x="272" y="26"/>
                    <a:pt x="256" y="14"/>
                    <a:pt x="223" y="9"/>
                  </a:cubicBezTo>
                  <a:cubicBezTo>
                    <a:pt x="160" y="0"/>
                    <a:pt x="91" y="4"/>
                    <a:pt x="42" y="31"/>
                  </a:cubicBezTo>
                  <a:cubicBezTo>
                    <a:pt x="3" y="53"/>
                    <a:pt x="0" y="85"/>
                    <a:pt x="38" y="101"/>
                  </a:cubicBezTo>
                  <a:cubicBezTo>
                    <a:pt x="71" y="114"/>
                    <a:pt x="139" y="115"/>
                    <a:pt x="188" y="107"/>
                  </a:cubicBezTo>
                  <a:cubicBezTo>
                    <a:pt x="219" y="102"/>
                    <a:pt x="244" y="91"/>
                    <a:pt x="257" y="76"/>
                  </a:cubicBezTo>
                  <a:cubicBezTo>
                    <a:pt x="178" y="76"/>
                    <a:pt x="178" y="76"/>
                    <a:pt x="178" y="76"/>
                  </a:cubicBezTo>
                  <a:cubicBezTo>
                    <a:pt x="168" y="84"/>
                    <a:pt x="155" y="88"/>
                    <a:pt x="139" y="88"/>
                  </a:cubicBezTo>
                  <a:cubicBezTo>
                    <a:pt x="95" y="88"/>
                    <a:pt x="89" y="75"/>
                    <a:pt x="97" y="59"/>
                  </a:cubicBezTo>
                  <a:cubicBezTo>
                    <a:pt x="106" y="41"/>
                    <a:pt x="125" y="31"/>
                    <a:pt x="154" y="30"/>
                  </a:cubicBezTo>
                  <a:cubicBezTo>
                    <a:pt x="178" y="30"/>
                    <a:pt x="189" y="35"/>
                    <a:pt x="195"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76" name="Freeform 9">
              <a:extLst>
                <a:ext uri="{FF2B5EF4-FFF2-40B4-BE49-F238E27FC236}">
                  <a16:creationId xmlns:a16="http://schemas.microsoft.com/office/drawing/2014/main" id="{A05DF19B-F04D-664B-A453-1FCE2E41C422}"/>
                </a:ext>
              </a:extLst>
            </p:cNvPr>
            <p:cNvSpPr>
              <a:spLocks/>
            </p:cNvSpPr>
            <p:nvPr userDrawn="1"/>
          </p:nvSpPr>
          <p:spPr bwMode="auto">
            <a:xfrm>
              <a:off x="5004682" y="636506"/>
              <a:ext cx="503007" cy="240776"/>
            </a:xfrm>
            <a:custGeom>
              <a:avLst/>
              <a:gdLst>
                <a:gd name="T0" fmla="*/ 258 w 422"/>
                <a:gd name="T1" fmla="*/ 0 h 202"/>
                <a:gd name="T2" fmla="*/ 190 w 422"/>
                <a:gd name="T3" fmla="*/ 154 h 202"/>
                <a:gd name="T4" fmla="*/ 422 w 422"/>
                <a:gd name="T5" fmla="*/ 154 h 202"/>
                <a:gd name="T6" fmla="*/ 400 w 422"/>
                <a:gd name="T7" fmla="*/ 202 h 202"/>
                <a:gd name="T8" fmla="*/ 0 w 422"/>
                <a:gd name="T9" fmla="*/ 202 h 202"/>
                <a:gd name="T10" fmla="*/ 90 w 422"/>
                <a:gd name="T11" fmla="*/ 0 h 202"/>
                <a:gd name="T12" fmla="*/ 258 w 422"/>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22" h="202">
                  <a:moveTo>
                    <a:pt x="258" y="0"/>
                  </a:moveTo>
                  <a:lnTo>
                    <a:pt x="190" y="154"/>
                  </a:lnTo>
                  <a:lnTo>
                    <a:pt x="422" y="154"/>
                  </a:lnTo>
                  <a:lnTo>
                    <a:pt x="400" y="202"/>
                  </a:lnTo>
                  <a:lnTo>
                    <a:pt x="0" y="202"/>
                  </a:lnTo>
                  <a:lnTo>
                    <a:pt x="90" y="0"/>
                  </a:ln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grpSp>
      <p:grpSp>
        <p:nvGrpSpPr>
          <p:cNvPr id="77" name="Group 76">
            <a:extLst>
              <a:ext uri="{FF2B5EF4-FFF2-40B4-BE49-F238E27FC236}">
                <a16:creationId xmlns:a16="http://schemas.microsoft.com/office/drawing/2014/main" id="{042FCFF2-11EF-474A-A618-A10FF6ADBDB2}"/>
              </a:ext>
            </a:extLst>
          </p:cNvPr>
          <p:cNvGrpSpPr/>
          <p:nvPr userDrawn="1"/>
        </p:nvGrpSpPr>
        <p:grpSpPr>
          <a:xfrm>
            <a:off x="3616727" y="2644563"/>
            <a:ext cx="4958550" cy="1061639"/>
            <a:chOff x="2697049" y="1983421"/>
            <a:chExt cx="3718913" cy="796229"/>
          </a:xfrm>
        </p:grpSpPr>
        <p:sp>
          <p:nvSpPr>
            <p:cNvPr id="78" name="Freeform 51">
              <a:extLst>
                <a:ext uri="{FF2B5EF4-FFF2-40B4-BE49-F238E27FC236}">
                  <a16:creationId xmlns:a16="http://schemas.microsoft.com/office/drawing/2014/main" id="{AD204A58-ECF8-3C41-BD48-F6E075899C09}"/>
                </a:ext>
              </a:extLst>
            </p:cNvPr>
            <p:cNvSpPr>
              <a:spLocks noEditPoints="1"/>
            </p:cNvSpPr>
            <p:nvPr userDrawn="1"/>
          </p:nvSpPr>
          <p:spPr bwMode="auto">
            <a:xfrm>
              <a:off x="3412224" y="2588936"/>
              <a:ext cx="83437" cy="112044"/>
            </a:xfrm>
            <a:custGeom>
              <a:avLst/>
              <a:gdLst>
                <a:gd name="T0" fmla="*/ 19 w 35"/>
                <a:gd name="T1" fmla="*/ 0 h 47"/>
                <a:gd name="T2" fmla="*/ 32 w 35"/>
                <a:gd name="T3" fmla="*/ 12 h 47"/>
                <a:gd name="T4" fmla="*/ 25 w 35"/>
                <a:gd name="T5" fmla="*/ 21 h 47"/>
                <a:gd name="T6" fmla="*/ 25 w 35"/>
                <a:gd name="T7" fmla="*/ 21 h 47"/>
                <a:gd name="T8" fmla="*/ 35 w 35"/>
                <a:gd name="T9" fmla="*/ 33 h 47"/>
                <a:gd name="T10" fmla="*/ 19 w 35"/>
                <a:gd name="T11" fmla="*/ 47 h 47"/>
                <a:gd name="T12" fmla="*/ 0 w 35"/>
                <a:gd name="T13" fmla="*/ 47 h 47"/>
                <a:gd name="T14" fmla="*/ 0 w 35"/>
                <a:gd name="T15" fmla="*/ 0 h 47"/>
                <a:gd name="T16" fmla="*/ 19 w 35"/>
                <a:gd name="T17" fmla="*/ 0 h 47"/>
                <a:gd name="T18" fmla="*/ 17 w 35"/>
                <a:gd name="T19" fmla="*/ 19 h 47"/>
                <a:gd name="T20" fmla="*/ 25 w 35"/>
                <a:gd name="T21" fmla="*/ 13 h 47"/>
                <a:gd name="T22" fmla="*/ 17 w 35"/>
                <a:gd name="T23" fmla="*/ 6 h 47"/>
                <a:gd name="T24" fmla="*/ 8 w 35"/>
                <a:gd name="T25" fmla="*/ 6 h 47"/>
                <a:gd name="T26" fmla="*/ 8 w 35"/>
                <a:gd name="T27" fmla="*/ 19 h 47"/>
                <a:gd name="T28" fmla="*/ 17 w 35"/>
                <a:gd name="T29" fmla="*/ 19 h 47"/>
                <a:gd name="T30" fmla="*/ 19 w 35"/>
                <a:gd name="T31" fmla="*/ 41 h 47"/>
                <a:gd name="T32" fmla="*/ 28 w 35"/>
                <a:gd name="T33" fmla="*/ 33 h 47"/>
                <a:gd name="T34" fmla="*/ 19 w 35"/>
                <a:gd name="T35" fmla="*/ 25 h 47"/>
                <a:gd name="T36" fmla="*/ 8 w 35"/>
                <a:gd name="T37" fmla="*/ 25 h 47"/>
                <a:gd name="T38" fmla="*/ 8 w 35"/>
                <a:gd name="T39" fmla="*/ 41 h 47"/>
                <a:gd name="T40" fmla="*/ 19 w 35"/>
                <a:gd name="T41"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7">
                  <a:moveTo>
                    <a:pt x="19" y="0"/>
                  </a:moveTo>
                  <a:cubicBezTo>
                    <a:pt x="27" y="0"/>
                    <a:pt x="32" y="5"/>
                    <a:pt x="32" y="12"/>
                  </a:cubicBezTo>
                  <a:cubicBezTo>
                    <a:pt x="32" y="16"/>
                    <a:pt x="29" y="20"/>
                    <a:pt x="25" y="21"/>
                  </a:cubicBezTo>
                  <a:cubicBezTo>
                    <a:pt x="25" y="21"/>
                    <a:pt x="25" y="21"/>
                    <a:pt x="25" y="21"/>
                  </a:cubicBezTo>
                  <a:cubicBezTo>
                    <a:pt x="30" y="22"/>
                    <a:pt x="35" y="27"/>
                    <a:pt x="35" y="33"/>
                  </a:cubicBezTo>
                  <a:cubicBezTo>
                    <a:pt x="35" y="41"/>
                    <a:pt x="30" y="47"/>
                    <a:pt x="19" y="47"/>
                  </a:cubicBezTo>
                  <a:cubicBezTo>
                    <a:pt x="0" y="47"/>
                    <a:pt x="0" y="47"/>
                    <a:pt x="0" y="47"/>
                  </a:cubicBezTo>
                  <a:cubicBezTo>
                    <a:pt x="0" y="0"/>
                    <a:pt x="0" y="0"/>
                    <a:pt x="0" y="0"/>
                  </a:cubicBezTo>
                  <a:lnTo>
                    <a:pt x="19" y="0"/>
                  </a:lnTo>
                  <a:close/>
                  <a:moveTo>
                    <a:pt x="17" y="19"/>
                  </a:moveTo>
                  <a:cubicBezTo>
                    <a:pt x="22" y="19"/>
                    <a:pt x="25" y="16"/>
                    <a:pt x="25" y="13"/>
                  </a:cubicBezTo>
                  <a:cubicBezTo>
                    <a:pt x="25" y="9"/>
                    <a:pt x="22" y="6"/>
                    <a:pt x="17" y="6"/>
                  </a:cubicBezTo>
                  <a:cubicBezTo>
                    <a:pt x="8" y="6"/>
                    <a:pt x="8" y="6"/>
                    <a:pt x="8" y="6"/>
                  </a:cubicBezTo>
                  <a:cubicBezTo>
                    <a:pt x="8" y="19"/>
                    <a:pt x="8" y="19"/>
                    <a:pt x="8" y="19"/>
                  </a:cubicBezTo>
                  <a:lnTo>
                    <a:pt x="17" y="19"/>
                  </a:lnTo>
                  <a:close/>
                  <a:moveTo>
                    <a:pt x="19" y="41"/>
                  </a:moveTo>
                  <a:cubicBezTo>
                    <a:pt x="24" y="41"/>
                    <a:pt x="28" y="37"/>
                    <a:pt x="28" y="33"/>
                  </a:cubicBezTo>
                  <a:cubicBezTo>
                    <a:pt x="28" y="28"/>
                    <a:pt x="24" y="25"/>
                    <a:pt x="19" y="25"/>
                  </a:cubicBezTo>
                  <a:cubicBezTo>
                    <a:pt x="8" y="25"/>
                    <a:pt x="8" y="25"/>
                    <a:pt x="8" y="25"/>
                  </a:cubicBezTo>
                  <a:cubicBezTo>
                    <a:pt x="8" y="41"/>
                    <a:pt x="8" y="41"/>
                    <a:pt x="8" y="41"/>
                  </a:cubicBezTo>
                  <a:lnTo>
                    <a:pt x="19"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79" name="Freeform 52">
              <a:extLst>
                <a:ext uri="{FF2B5EF4-FFF2-40B4-BE49-F238E27FC236}">
                  <a16:creationId xmlns:a16="http://schemas.microsoft.com/office/drawing/2014/main" id="{9EDED391-2E01-C340-9AFB-3B0E0D695A47}"/>
                </a:ext>
              </a:extLst>
            </p:cNvPr>
            <p:cNvSpPr>
              <a:spLocks/>
            </p:cNvSpPr>
            <p:nvPr userDrawn="1"/>
          </p:nvSpPr>
          <p:spPr bwMode="auto">
            <a:xfrm>
              <a:off x="3521884"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0" name="Freeform 53">
              <a:extLst>
                <a:ext uri="{FF2B5EF4-FFF2-40B4-BE49-F238E27FC236}">
                  <a16:creationId xmlns:a16="http://schemas.microsoft.com/office/drawing/2014/main" id="{7701C97F-E7B5-2240-9515-C919BF99998F}"/>
                </a:ext>
              </a:extLst>
            </p:cNvPr>
            <p:cNvSpPr>
              <a:spLocks/>
            </p:cNvSpPr>
            <p:nvPr userDrawn="1"/>
          </p:nvSpPr>
          <p:spPr bwMode="auto">
            <a:xfrm>
              <a:off x="3619625" y="2588936"/>
              <a:ext cx="102508" cy="112044"/>
            </a:xfrm>
            <a:custGeom>
              <a:avLst/>
              <a:gdLst>
                <a:gd name="T0" fmla="*/ 43 w 43"/>
                <a:gd name="T1" fmla="*/ 0 h 47"/>
                <a:gd name="T2" fmla="*/ 25 w 43"/>
                <a:gd name="T3" fmla="*/ 25 h 47"/>
                <a:gd name="T4" fmla="*/ 25 w 43"/>
                <a:gd name="T5" fmla="*/ 47 h 47"/>
                <a:gd name="T6" fmla="*/ 18 w 43"/>
                <a:gd name="T7" fmla="*/ 47 h 47"/>
                <a:gd name="T8" fmla="*/ 18 w 43"/>
                <a:gd name="T9" fmla="*/ 25 h 47"/>
                <a:gd name="T10" fmla="*/ 0 w 43"/>
                <a:gd name="T11" fmla="*/ 0 h 47"/>
                <a:gd name="T12" fmla="*/ 8 w 43"/>
                <a:gd name="T13" fmla="*/ 0 h 47"/>
                <a:gd name="T14" fmla="*/ 19 w 43"/>
                <a:gd name="T15" fmla="*/ 14 h 47"/>
                <a:gd name="T16" fmla="*/ 21 w 43"/>
                <a:gd name="T17" fmla="*/ 18 h 47"/>
                <a:gd name="T18" fmla="*/ 22 w 43"/>
                <a:gd name="T19" fmla="*/ 18 h 47"/>
                <a:gd name="T20" fmla="*/ 24 w 43"/>
                <a:gd name="T21" fmla="*/ 14 h 47"/>
                <a:gd name="T22" fmla="*/ 35 w 43"/>
                <a:gd name="T23" fmla="*/ 0 h 47"/>
                <a:gd name="T24" fmla="*/ 43 w 43"/>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7">
                  <a:moveTo>
                    <a:pt x="43" y="0"/>
                  </a:moveTo>
                  <a:cubicBezTo>
                    <a:pt x="25" y="25"/>
                    <a:pt x="25" y="25"/>
                    <a:pt x="25" y="25"/>
                  </a:cubicBezTo>
                  <a:cubicBezTo>
                    <a:pt x="25" y="47"/>
                    <a:pt x="25" y="47"/>
                    <a:pt x="25" y="47"/>
                  </a:cubicBezTo>
                  <a:cubicBezTo>
                    <a:pt x="18" y="47"/>
                    <a:pt x="18" y="47"/>
                    <a:pt x="18" y="47"/>
                  </a:cubicBezTo>
                  <a:cubicBezTo>
                    <a:pt x="18" y="25"/>
                    <a:pt x="18" y="25"/>
                    <a:pt x="18" y="25"/>
                  </a:cubicBezTo>
                  <a:cubicBezTo>
                    <a:pt x="0" y="0"/>
                    <a:pt x="0" y="0"/>
                    <a:pt x="0" y="0"/>
                  </a:cubicBezTo>
                  <a:cubicBezTo>
                    <a:pt x="8" y="0"/>
                    <a:pt x="8" y="0"/>
                    <a:pt x="8" y="0"/>
                  </a:cubicBezTo>
                  <a:cubicBezTo>
                    <a:pt x="19" y="14"/>
                    <a:pt x="19" y="14"/>
                    <a:pt x="19" y="14"/>
                  </a:cubicBezTo>
                  <a:cubicBezTo>
                    <a:pt x="20" y="16"/>
                    <a:pt x="21" y="18"/>
                    <a:pt x="21" y="18"/>
                  </a:cubicBezTo>
                  <a:cubicBezTo>
                    <a:pt x="22" y="18"/>
                    <a:pt x="22" y="18"/>
                    <a:pt x="22" y="18"/>
                  </a:cubicBezTo>
                  <a:cubicBezTo>
                    <a:pt x="22" y="18"/>
                    <a:pt x="23" y="16"/>
                    <a:pt x="24" y="14"/>
                  </a:cubicBezTo>
                  <a:cubicBezTo>
                    <a:pt x="35" y="0"/>
                    <a:pt x="35" y="0"/>
                    <a:pt x="35" y="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1" name="Freeform 54">
              <a:extLst>
                <a:ext uri="{FF2B5EF4-FFF2-40B4-BE49-F238E27FC236}">
                  <a16:creationId xmlns:a16="http://schemas.microsoft.com/office/drawing/2014/main" id="{AA36B56B-166E-864C-814B-FD34EA296C33}"/>
                </a:ext>
              </a:extLst>
            </p:cNvPr>
            <p:cNvSpPr>
              <a:spLocks noEditPoints="1"/>
            </p:cNvSpPr>
            <p:nvPr userDrawn="1"/>
          </p:nvSpPr>
          <p:spPr bwMode="auto">
            <a:xfrm>
              <a:off x="3726901" y="2586552"/>
              <a:ext cx="114428" cy="116812"/>
            </a:xfrm>
            <a:custGeom>
              <a:avLst/>
              <a:gdLst>
                <a:gd name="T0" fmla="*/ 24 w 48"/>
                <a:gd name="T1" fmla="*/ 0 h 49"/>
                <a:gd name="T2" fmla="*/ 48 w 48"/>
                <a:gd name="T3" fmla="*/ 24 h 49"/>
                <a:gd name="T4" fmla="*/ 24 w 48"/>
                <a:gd name="T5" fmla="*/ 49 h 49"/>
                <a:gd name="T6" fmla="*/ 0 w 48"/>
                <a:gd name="T7" fmla="*/ 24 h 49"/>
                <a:gd name="T8" fmla="*/ 24 w 48"/>
                <a:gd name="T9" fmla="*/ 0 h 49"/>
                <a:gd name="T10" fmla="*/ 24 w 48"/>
                <a:gd name="T11" fmla="*/ 41 h 49"/>
                <a:gd name="T12" fmla="*/ 41 w 48"/>
                <a:gd name="T13" fmla="*/ 24 h 49"/>
                <a:gd name="T14" fmla="*/ 24 w 48"/>
                <a:gd name="T15" fmla="*/ 7 h 49"/>
                <a:gd name="T16" fmla="*/ 7 w 48"/>
                <a:gd name="T17" fmla="*/ 24 h 49"/>
                <a:gd name="T18" fmla="*/ 24 w 48"/>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9">
                  <a:moveTo>
                    <a:pt x="24" y="0"/>
                  </a:moveTo>
                  <a:cubicBezTo>
                    <a:pt x="37" y="0"/>
                    <a:pt x="48" y="10"/>
                    <a:pt x="48" y="24"/>
                  </a:cubicBezTo>
                  <a:cubicBezTo>
                    <a:pt x="48" y="39"/>
                    <a:pt x="37"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4" y="7"/>
                    <a:pt x="7" y="14"/>
                    <a:pt x="7" y="24"/>
                  </a:cubicBezTo>
                  <a:cubicBezTo>
                    <a:pt x="7" y="35"/>
                    <a:pt x="14"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2" name="Freeform 55">
              <a:extLst>
                <a:ext uri="{FF2B5EF4-FFF2-40B4-BE49-F238E27FC236}">
                  <a16:creationId xmlns:a16="http://schemas.microsoft.com/office/drawing/2014/main" id="{FC3023BE-060F-3741-ACA3-F096D10D606E}"/>
                </a:ext>
              </a:extLst>
            </p:cNvPr>
            <p:cNvSpPr>
              <a:spLocks/>
            </p:cNvSpPr>
            <p:nvPr userDrawn="1"/>
          </p:nvSpPr>
          <p:spPr bwMode="auto">
            <a:xfrm>
              <a:off x="3867553" y="2588936"/>
              <a:ext cx="92973" cy="112044"/>
            </a:xfrm>
            <a:custGeom>
              <a:avLst/>
              <a:gdLst>
                <a:gd name="T0" fmla="*/ 39 w 39"/>
                <a:gd name="T1" fmla="*/ 0 h 47"/>
                <a:gd name="T2" fmla="*/ 39 w 39"/>
                <a:gd name="T3" fmla="*/ 47 h 47"/>
                <a:gd name="T4" fmla="*/ 32 w 39"/>
                <a:gd name="T5" fmla="*/ 47 h 47"/>
                <a:gd name="T6" fmla="*/ 15 w 39"/>
                <a:gd name="T7" fmla="*/ 24 h 47"/>
                <a:gd name="T8" fmla="*/ 7 w 39"/>
                <a:gd name="T9" fmla="*/ 12 h 47"/>
                <a:gd name="T10" fmla="*/ 7 w 39"/>
                <a:gd name="T11" fmla="*/ 12 h 47"/>
                <a:gd name="T12" fmla="*/ 7 w 39"/>
                <a:gd name="T13" fmla="*/ 27 h 47"/>
                <a:gd name="T14" fmla="*/ 7 w 39"/>
                <a:gd name="T15" fmla="*/ 47 h 47"/>
                <a:gd name="T16" fmla="*/ 0 w 39"/>
                <a:gd name="T17" fmla="*/ 47 h 47"/>
                <a:gd name="T18" fmla="*/ 0 w 39"/>
                <a:gd name="T19" fmla="*/ 0 h 47"/>
                <a:gd name="T20" fmla="*/ 7 w 39"/>
                <a:gd name="T21" fmla="*/ 0 h 47"/>
                <a:gd name="T22" fmla="*/ 24 w 39"/>
                <a:gd name="T23" fmla="*/ 23 h 47"/>
                <a:gd name="T24" fmla="*/ 32 w 39"/>
                <a:gd name="T25" fmla="*/ 34 h 47"/>
                <a:gd name="T26" fmla="*/ 32 w 39"/>
                <a:gd name="T27" fmla="*/ 34 h 47"/>
                <a:gd name="T28" fmla="*/ 32 w 39"/>
                <a:gd name="T29" fmla="*/ 20 h 47"/>
                <a:gd name="T30" fmla="*/ 32 w 39"/>
                <a:gd name="T31" fmla="*/ 0 h 47"/>
                <a:gd name="T32" fmla="*/ 39 w 39"/>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47">
                  <a:moveTo>
                    <a:pt x="39" y="0"/>
                  </a:moveTo>
                  <a:cubicBezTo>
                    <a:pt x="39" y="47"/>
                    <a:pt x="39" y="47"/>
                    <a:pt x="39" y="47"/>
                  </a:cubicBezTo>
                  <a:cubicBezTo>
                    <a:pt x="32" y="47"/>
                    <a:pt x="32" y="47"/>
                    <a:pt x="32" y="47"/>
                  </a:cubicBezTo>
                  <a:cubicBezTo>
                    <a:pt x="15" y="24"/>
                    <a:pt x="15" y="24"/>
                    <a:pt x="15" y="24"/>
                  </a:cubicBezTo>
                  <a:cubicBezTo>
                    <a:pt x="11" y="18"/>
                    <a:pt x="7" y="12"/>
                    <a:pt x="7" y="12"/>
                  </a:cubicBezTo>
                  <a:cubicBezTo>
                    <a:pt x="7" y="12"/>
                    <a:pt x="7" y="12"/>
                    <a:pt x="7" y="12"/>
                  </a:cubicBezTo>
                  <a:cubicBezTo>
                    <a:pt x="7" y="12"/>
                    <a:pt x="7" y="19"/>
                    <a:pt x="7" y="27"/>
                  </a:cubicBezTo>
                  <a:cubicBezTo>
                    <a:pt x="7" y="47"/>
                    <a:pt x="7" y="47"/>
                    <a:pt x="7" y="47"/>
                  </a:cubicBezTo>
                  <a:cubicBezTo>
                    <a:pt x="0" y="47"/>
                    <a:pt x="0" y="47"/>
                    <a:pt x="0" y="47"/>
                  </a:cubicBezTo>
                  <a:cubicBezTo>
                    <a:pt x="0" y="0"/>
                    <a:pt x="0" y="0"/>
                    <a:pt x="0" y="0"/>
                  </a:cubicBezTo>
                  <a:cubicBezTo>
                    <a:pt x="7" y="0"/>
                    <a:pt x="7" y="0"/>
                    <a:pt x="7" y="0"/>
                  </a:cubicBezTo>
                  <a:cubicBezTo>
                    <a:pt x="24" y="23"/>
                    <a:pt x="24" y="23"/>
                    <a:pt x="24" y="23"/>
                  </a:cubicBezTo>
                  <a:cubicBezTo>
                    <a:pt x="27" y="28"/>
                    <a:pt x="32" y="34"/>
                    <a:pt x="32" y="34"/>
                  </a:cubicBezTo>
                  <a:cubicBezTo>
                    <a:pt x="32" y="34"/>
                    <a:pt x="32" y="34"/>
                    <a:pt x="32" y="34"/>
                  </a:cubicBezTo>
                  <a:cubicBezTo>
                    <a:pt x="32" y="34"/>
                    <a:pt x="32" y="27"/>
                    <a:pt x="32" y="20"/>
                  </a:cubicBezTo>
                  <a:cubicBezTo>
                    <a:pt x="32" y="0"/>
                    <a:pt x="32" y="0"/>
                    <a:pt x="32" y="0"/>
                  </a:cubicBezTo>
                  <a:lnTo>
                    <a:pt x="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3" name="Freeform 56">
              <a:extLst>
                <a:ext uri="{FF2B5EF4-FFF2-40B4-BE49-F238E27FC236}">
                  <a16:creationId xmlns:a16="http://schemas.microsoft.com/office/drawing/2014/main" id="{ADD117AC-9387-CA44-98F9-07B28D7B8A75}"/>
                </a:ext>
              </a:extLst>
            </p:cNvPr>
            <p:cNvSpPr>
              <a:spLocks noEditPoints="1"/>
            </p:cNvSpPr>
            <p:nvPr userDrawn="1"/>
          </p:nvSpPr>
          <p:spPr bwMode="auto">
            <a:xfrm>
              <a:off x="3996284" y="2588936"/>
              <a:ext cx="104892" cy="112044"/>
            </a:xfrm>
            <a:custGeom>
              <a:avLst/>
              <a:gdLst>
                <a:gd name="T0" fmla="*/ 20 w 44"/>
                <a:gd name="T1" fmla="*/ 0 h 47"/>
                <a:gd name="T2" fmla="*/ 44 w 44"/>
                <a:gd name="T3" fmla="*/ 24 h 47"/>
                <a:gd name="T4" fmla="*/ 20 w 44"/>
                <a:gd name="T5" fmla="*/ 47 h 47"/>
                <a:gd name="T6" fmla="*/ 0 w 44"/>
                <a:gd name="T7" fmla="*/ 47 h 47"/>
                <a:gd name="T8" fmla="*/ 0 w 44"/>
                <a:gd name="T9" fmla="*/ 0 h 47"/>
                <a:gd name="T10" fmla="*/ 20 w 44"/>
                <a:gd name="T11" fmla="*/ 0 h 47"/>
                <a:gd name="T12" fmla="*/ 20 w 44"/>
                <a:gd name="T13" fmla="*/ 40 h 47"/>
                <a:gd name="T14" fmla="*/ 36 w 44"/>
                <a:gd name="T15" fmla="*/ 24 h 47"/>
                <a:gd name="T16" fmla="*/ 20 w 44"/>
                <a:gd name="T17" fmla="*/ 7 h 47"/>
                <a:gd name="T18" fmla="*/ 7 w 44"/>
                <a:gd name="T19" fmla="*/ 7 h 47"/>
                <a:gd name="T20" fmla="*/ 7 w 44"/>
                <a:gd name="T21" fmla="*/ 40 h 47"/>
                <a:gd name="T22" fmla="*/ 20 w 44"/>
                <a:gd name="T23"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7">
                  <a:moveTo>
                    <a:pt x="20" y="0"/>
                  </a:moveTo>
                  <a:cubicBezTo>
                    <a:pt x="33" y="0"/>
                    <a:pt x="44" y="10"/>
                    <a:pt x="44" y="24"/>
                  </a:cubicBezTo>
                  <a:cubicBezTo>
                    <a:pt x="44" y="38"/>
                    <a:pt x="33" y="47"/>
                    <a:pt x="20" y="47"/>
                  </a:cubicBezTo>
                  <a:cubicBezTo>
                    <a:pt x="0" y="47"/>
                    <a:pt x="0" y="47"/>
                    <a:pt x="0" y="47"/>
                  </a:cubicBezTo>
                  <a:cubicBezTo>
                    <a:pt x="0" y="0"/>
                    <a:pt x="0" y="0"/>
                    <a:pt x="0" y="0"/>
                  </a:cubicBezTo>
                  <a:lnTo>
                    <a:pt x="20" y="0"/>
                  </a:lnTo>
                  <a:close/>
                  <a:moveTo>
                    <a:pt x="20" y="40"/>
                  </a:moveTo>
                  <a:cubicBezTo>
                    <a:pt x="29" y="40"/>
                    <a:pt x="36" y="34"/>
                    <a:pt x="36" y="24"/>
                  </a:cubicBezTo>
                  <a:cubicBezTo>
                    <a:pt x="36" y="13"/>
                    <a:pt x="29" y="7"/>
                    <a:pt x="20" y="7"/>
                  </a:cubicBezTo>
                  <a:cubicBezTo>
                    <a:pt x="7" y="7"/>
                    <a:pt x="7" y="7"/>
                    <a:pt x="7" y="7"/>
                  </a:cubicBezTo>
                  <a:cubicBezTo>
                    <a:pt x="7" y="40"/>
                    <a:pt x="7" y="40"/>
                    <a:pt x="7" y="40"/>
                  </a:cubicBezTo>
                  <a:lnTo>
                    <a:pt x="2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4" name="Freeform 57">
              <a:extLst>
                <a:ext uri="{FF2B5EF4-FFF2-40B4-BE49-F238E27FC236}">
                  <a16:creationId xmlns:a16="http://schemas.microsoft.com/office/drawing/2014/main" id="{4D989764-0A29-DC49-9C9F-3C01A4DA96A0}"/>
                </a:ext>
              </a:extLst>
            </p:cNvPr>
            <p:cNvSpPr>
              <a:spLocks/>
            </p:cNvSpPr>
            <p:nvPr userDrawn="1"/>
          </p:nvSpPr>
          <p:spPr bwMode="auto">
            <a:xfrm>
              <a:off x="4163158" y="2588936"/>
              <a:ext cx="88205" cy="112044"/>
            </a:xfrm>
            <a:custGeom>
              <a:avLst/>
              <a:gdLst>
                <a:gd name="T0" fmla="*/ 74 w 74"/>
                <a:gd name="T1" fmla="*/ 0 h 94"/>
                <a:gd name="T2" fmla="*/ 74 w 74"/>
                <a:gd name="T3" fmla="*/ 14 h 94"/>
                <a:gd name="T4" fmla="*/ 44 w 74"/>
                <a:gd name="T5" fmla="*/ 14 h 94"/>
                <a:gd name="T6" fmla="*/ 44 w 74"/>
                <a:gd name="T7" fmla="*/ 94 h 94"/>
                <a:gd name="T8" fmla="*/ 30 w 74"/>
                <a:gd name="T9" fmla="*/ 94 h 94"/>
                <a:gd name="T10" fmla="*/ 30 w 74"/>
                <a:gd name="T11" fmla="*/ 14 h 94"/>
                <a:gd name="T12" fmla="*/ 0 w 74"/>
                <a:gd name="T13" fmla="*/ 14 h 94"/>
                <a:gd name="T14" fmla="*/ 0 w 74"/>
                <a:gd name="T15" fmla="*/ 0 h 94"/>
                <a:gd name="T16" fmla="*/ 74 w 74"/>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94">
                  <a:moveTo>
                    <a:pt x="74" y="0"/>
                  </a:moveTo>
                  <a:lnTo>
                    <a:pt x="74" y="14"/>
                  </a:lnTo>
                  <a:lnTo>
                    <a:pt x="44" y="14"/>
                  </a:lnTo>
                  <a:lnTo>
                    <a:pt x="44" y="94"/>
                  </a:lnTo>
                  <a:lnTo>
                    <a:pt x="30" y="94"/>
                  </a:lnTo>
                  <a:lnTo>
                    <a:pt x="30" y="14"/>
                  </a:lnTo>
                  <a:lnTo>
                    <a:pt x="0" y="14"/>
                  </a:lnTo>
                  <a:lnTo>
                    <a:pt x="0" y="0"/>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5" name="Freeform 58">
              <a:extLst>
                <a:ext uri="{FF2B5EF4-FFF2-40B4-BE49-F238E27FC236}">
                  <a16:creationId xmlns:a16="http://schemas.microsoft.com/office/drawing/2014/main" id="{05BB9E7E-D347-6A48-A790-1DE6CEFD32C3}"/>
                </a:ext>
              </a:extLst>
            </p:cNvPr>
            <p:cNvSpPr>
              <a:spLocks/>
            </p:cNvSpPr>
            <p:nvPr userDrawn="1"/>
          </p:nvSpPr>
          <p:spPr bwMode="auto">
            <a:xfrm>
              <a:off x="4275203" y="2588936"/>
              <a:ext cx="90589" cy="112044"/>
            </a:xfrm>
            <a:custGeom>
              <a:avLst/>
              <a:gdLst>
                <a:gd name="T0" fmla="*/ 76 w 76"/>
                <a:gd name="T1" fmla="*/ 0 h 94"/>
                <a:gd name="T2" fmla="*/ 76 w 76"/>
                <a:gd name="T3" fmla="*/ 94 h 94"/>
                <a:gd name="T4" fmla="*/ 60 w 76"/>
                <a:gd name="T5" fmla="*/ 94 h 94"/>
                <a:gd name="T6" fmla="*/ 60 w 76"/>
                <a:gd name="T7" fmla="*/ 52 h 94"/>
                <a:gd name="T8" fmla="*/ 16 w 76"/>
                <a:gd name="T9" fmla="*/ 52 h 94"/>
                <a:gd name="T10" fmla="*/ 16 w 76"/>
                <a:gd name="T11" fmla="*/ 94 h 94"/>
                <a:gd name="T12" fmla="*/ 0 w 76"/>
                <a:gd name="T13" fmla="*/ 94 h 94"/>
                <a:gd name="T14" fmla="*/ 0 w 76"/>
                <a:gd name="T15" fmla="*/ 0 h 94"/>
                <a:gd name="T16" fmla="*/ 16 w 76"/>
                <a:gd name="T17" fmla="*/ 0 h 94"/>
                <a:gd name="T18" fmla="*/ 16 w 76"/>
                <a:gd name="T19" fmla="*/ 38 h 94"/>
                <a:gd name="T20" fmla="*/ 60 w 76"/>
                <a:gd name="T21" fmla="*/ 38 h 94"/>
                <a:gd name="T22" fmla="*/ 60 w 76"/>
                <a:gd name="T23" fmla="*/ 0 h 94"/>
                <a:gd name="T24" fmla="*/ 76 w 7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4">
                  <a:moveTo>
                    <a:pt x="76" y="0"/>
                  </a:moveTo>
                  <a:lnTo>
                    <a:pt x="76" y="94"/>
                  </a:lnTo>
                  <a:lnTo>
                    <a:pt x="60" y="94"/>
                  </a:lnTo>
                  <a:lnTo>
                    <a:pt x="60" y="52"/>
                  </a:lnTo>
                  <a:lnTo>
                    <a:pt x="16" y="52"/>
                  </a:lnTo>
                  <a:lnTo>
                    <a:pt x="16" y="94"/>
                  </a:lnTo>
                  <a:lnTo>
                    <a:pt x="0" y="94"/>
                  </a:lnTo>
                  <a:lnTo>
                    <a:pt x="0" y="0"/>
                  </a:lnTo>
                  <a:lnTo>
                    <a:pt x="16" y="0"/>
                  </a:lnTo>
                  <a:lnTo>
                    <a:pt x="16" y="38"/>
                  </a:lnTo>
                  <a:lnTo>
                    <a:pt x="60" y="38"/>
                  </a:lnTo>
                  <a:lnTo>
                    <a:pt x="6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6" name="Freeform 59">
              <a:extLst>
                <a:ext uri="{FF2B5EF4-FFF2-40B4-BE49-F238E27FC236}">
                  <a16:creationId xmlns:a16="http://schemas.microsoft.com/office/drawing/2014/main" id="{082670A2-3A14-F747-8FF3-716A3C08C28C}"/>
                </a:ext>
              </a:extLst>
            </p:cNvPr>
            <p:cNvSpPr>
              <a:spLocks/>
            </p:cNvSpPr>
            <p:nvPr userDrawn="1"/>
          </p:nvSpPr>
          <p:spPr bwMode="auto">
            <a:xfrm>
              <a:off x="4399166"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7" name="Freeform 60">
              <a:extLst>
                <a:ext uri="{FF2B5EF4-FFF2-40B4-BE49-F238E27FC236}">
                  <a16:creationId xmlns:a16="http://schemas.microsoft.com/office/drawing/2014/main" id="{42084A4E-9242-2846-80B1-E93AACACE75E}"/>
                </a:ext>
              </a:extLst>
            </p:cNvPr>
            <p:cNvSpPr>
              <a:spLocks/>
            </p:cNvSpPr>
            <p:nvPr userDrawn="1"/>
          </p:nvSpPr>
          <p:spPr bwMode="auto">
            <a:xfrm>
              <a:off x="4546969" y="2586552"/>
              <a:ext cx="109660" cy="116812"/>
            </a:xfrm>
            <a:custGeom>
              <a:avLst/>
              <a:gdLst>
                <a:gd name="T0" fmla="*/ 38 w 46"/>
                <a:gd name="T1" fmla="*/ 14 h 49"/>
                <a:gd name="T2" fmla="*/ 24 w 46"/>
                <a:gd name="T3" fmla="*/ 7 h 49"/>
                <a:gd name="T4" fmla="*/ 7 w 46"/>
                <a:gd name="T5" fmla="*/ 24 h 49"/>
                <a:gd name="T6" fmla="*/ 24 w 46"/>
                <a:gd name="T7" fmla="*/ 41 h 49"/>
                <a:gd name="T8" fmla="*/ 39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8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8" y="14"/>
                  </a:moveTo>
                  <a:cubicBezTo>
                    <a:pt x="35" y="10"/>
                    <a:pt x="30" y="7"/>
                    <a:pt x="24" y="7"/>
                  </a:cubicBezTo>
                  <a:cubicBezTo>
                    <a:pt x="14" y="7"/>
                    <a:pt x="7" y="14"/>
                    <a:pt x="7" y="24"/>
                  </a:cubicBezTo>
                  <a:cubicBezTo>
                    <a:pt x="7" y="35"/>
                    <a:pt x="15" y="41"/>
                    <a:pt x="24" y="41"/>
                  </a:cubicBezTo>
                  <a:cubicBezTo>
                    <a:pt x="30" y="41"/>
                    <a:pt x="36" y="38"/>
                    <a:pt x="39" y="33"/>
                  </a:cubicBezTo>
                  <a:cubicBezTo>
                    <a:pt x="46" y="35"/>
                    <a:pt x="46" y="35"/>
                    <a:pt x="46" y="35"/>
                  </a:cubicBezTo>
                  <a:cubicBezTo>
                    <a:pt x="42" y="43"/>
                    <a:pt x="34" y="49"/>
                    <a:pt x="24" y="49"/>
                  </a:cubicBezTo>
                  <a:cubicBezTo>
                    <a:pt x="11" y="49"/>
                    <a:pt x="0" y="39"/>
                    <a:pt x="0" y="24"/>
                  </a:cubicBezTo>
                  <a:cubicBezTo>
                    <a:pt x="0" y="10"/>
                    <a:pt x="11" y="0"/>
                    <a:pt x="24" y="0"/>
                  </a:cubicBezTo>
                  <a:cubicBezTo>
                    <a:pt x="33" y="0"/>
                    <a:pt x="41" y="5"/>
                    <a:pt x="45" y="12"/>
                  </a:cubicBezTo>
                  <a:lnTo>
                    <a:pt x="3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8" name="Freeform 61">
              <a:extLst>
                <a:ext uri="{FF2B5EF4-FFF2-40B4-BE49-F238E27FC236}">
                  <a16:creationId xmlns:a16="http://schemas.microsoft.com/office/drawing/2014/main" id="{D60A58F0-4B5C-8849-BFD0-95AC9DB54E65}"/>
                </a:ext>
              </a:extLst>
            </p:cNvPr>
            <p:cNvSpPr>
              <a:spLocks noEditPoints="1"/>
            </p:cNvSpPr>
            <p:nvPr userDrawn="1"/>
          </p:nvSpPr>
          <p:spPr bwMode="auto">
            <a:xfrm>
              <a:off x="4673317" y="2586552"/>
              <a:ext cx="116812" cy="116812"/>
            </a:xfrm>
            <a:custGeom>
              <a:avLst/>
              <a:gdLst>
                <a:gd name="T0" fmla="*/ 24 w 49"/>
                <a:gd name="T1" fmla="*/ 0 h 49"/>
                <a:gd name="T2" fmla="*/ 49 w 49"/>
                <a:gd name="T3" fmla="*/ 24 h 49"/>
                <a:gd name="T4" fmla="*/ 24 w 49"/>
                <a:gd name="T5" fmla="*/ 49 h 49"/>
                <a:gd name="T6" fmla="*/ 0 w 49"/>
                <a:gd name="T7" fmla="*/ 24 h 49"/>
                <a:gd name="T8" fmla="*/ 24 w 49"/>
                <a:gd name="T9" fmla="*/ 0 h 49"/>
                <a:gd name="T10" fmla="*/ 24 w 49"/>
                <a:gd name="T11" fmla="*/ 41 h 49"/>
                <a:gd name="T12" fmla="*/ 41 w 49"/>
                <a:gd name="T13" fmla="*/ 24 h 49"/>
                <a:gd name="T14" fmla="*/ 24 w 49"/>
                <a:gd name="T15" fmla="*/ 7 h 49"/>
                <a:gd name="T16" fmla="*/ 8 w 49"/>
                <a:gd name="T17" fmla="*/ 24 h 49"/>
                <a:gd name="T18" fmla="*/ 24 w 49"/>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9">
                  <a:moveTo>
                    <a:pt x="24" y="0"/>
                  </a:moveTo>
                  <a:cubicBezTo>
                    <a:pt x="38" y="0"/>
                    <a:pt x="49" y="10"/>
                    <a:pt x="49" y="24"/>
                  </a:cubicBezTo>
                  <a:cubicBezTo>
                    <a:pt x="49" y="39"/>
                    <a:pt x="38"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5" y="7"/>
                    <a:pt x="8" y="14"/>
                    <a:pt x="8" y="24"/>
                  </a:cubicBezTo>
                  <a:cubicBezTo>
                    <a:pt x="8" y="35"/>
                    <a:pt x="15"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9" name="Freeform 62">
              <a:extLst>
                <a:ext uri="{FF2B5EF4-FFF2-40B4-BE49-F238E27FC236}">
                  <a16:creationId xmlns:a16="http://schemas.microsoft.com/office/drawing/2014/main" id="{26F2E560-6940-3148-8156-E2564C01F487}"/>
                </a:ext>
              </a:extLst>
            </p:cNvPr>
            <p:cNvSpPr>
              <a:spLocks/>
            </p:cNvSpPr>
            <p:nvPr userDrawn="1"/>
          </p:nvSpPr>
          <p:spPr bwMode="auto">
            <a:xfrm>
              <a:off x="4813968" y="2588936"/>
              <a:ext cx="95357" cy="112044"/>
            </a:xfrm>
            <a:custGeom>
              <a:avLst/>
              <a:gdLst>
                <a:gd name="T0" fmla="*/ 40 w 40"/>
                <a:gd name="T1" fmla="*/ 0 h 47"/>
                <a:gd name="T2" fmla="*/ 40 w 40"/>
                <a:gd name="T3" fmla="*/ 47 h 47"/>
                <a:gd name="T4" fmla="*/ 33 w 40"/>
                <a:gd name="T5" fmla="*/ 47 h 47"/>
                <a:gd name="T6" fmla="*/ 16 w 40"/>
                <a:gd name="T7" fmla="*/ 24 h 47"/>
                <a:gd name="T8" fmla="*/ 8 w 40"/>
                <a:gd name="T9" fmla="*/ 12 h 47"/>
                <a:gd name="T10" fmla="*/ 7 w 40"/>
                <a:gd name="T11" fmla="*/ 12 h 47"/>
                <a:gd name="T12" fmla="*/ 8 w 40"/>
                <a:gd name="T13" fmla="*/ 27 h 47"/>
                <a:gd name="T14" fmla="*/ 8 w 40"/>
                <a:gd name="T15" fmla="*/ 47 h 47"/>
                <a:gd name="T16" fmla="*/ 0 w 40"/>
                <a:gd name="T17" fmla="*/ 47 h 47"/>
                <a:gd name="T18" fmla="*/ 0 w 40"/>
                <a:gd name="T19" fmla="*/ 0 h 47"/>
                <a:gd name="T20" fmla="*/ 7 w 40"/>
                <a:gd name="T21" fmla="*/ 0 h 47"/>
                <a:gd name="T22" fmla="*/ 24 w 40"/>
                <a:gd name="T23" fmla="*/ 23 h 47"/>
                <a:gd name="T24" fmla="*/ 32 w 40"/>
                <a:gd name="T25" fmla="*/ 34 h 47"/>
                <a:gd name="T26" fmla="*/ 32 w 40"/>
                <a:gd name="T27" fmla="*/ 34 h 47"/>
                <a:gd name="T28" fmla="*/ 32 w 40"/>
                <a:gd name="T29" fmla="*/ 20 h 47"/>
                <a:gd name="T30" fmla="*/ 32 w 40"/>
                <a:gd name="T31" fmla="*/ 0 h 47"/>
                <a:gd name="T32" fmla="*/ 40 w 40"/>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47">
                  <a:moveTo>
                    <a:pt x="40" y="0"/>
                  </a:moveTo>
                  <a:cubicBezTo>
                    <a:pt x="40" y="47"/>
                    <a:pt x="40" y="47"/>
                    <a:pt x="40" y="47"/>
                  </a:cubicBezTo>
                  <a:cubicBezTo>
                    <a:pt x="33" y="47"/>
                    <a:pt x="33" y="47"/>
                    <a:pt x="33" y="47"/>
                  </a:cubicBezTo>
                  <a:cubicBezTo>
                    <a:pt x="16" y="24"/>
                    <a:pt x="16" y="24"/>
                    <a:pt x="16" y="24"/>
                  </a:cubicBezTo>
                  <a:cubicBezTo>
                    <a:pt x="12" y="18"/>
                    <a:pt x="8" y="12"/>
                    <a:pt x="8" y="12"/>
                  </a:cubicBezTo>
                  <a:cubicBezTo>
                    <a:pt x="7" y="12"/>
                    <a:pt x="7" y="12"/>
                    <a:pt x="7" y="12"/>
                  </a:cubicBezTo>
                  <a:cubicBezTo>
                    <a:pt x="7" y="12"/>
                    <a:pt x="8" y="19"/>
                    <a:pt x="8" y="27"/>
                  </a:cubicBezTo>
                  <a:cubicBezTo>
                    <a:pt x="8" y="47"/>
                    <a:pt x="8" y="47"/>
                    <a:pt x="8" y="47"/>
                  </a:cubicBezTo>
                  <a:cubicBezTo>
                    <a:pt x="0" y="47"/>
                    <a:pt x="0" y="47"/>
                    <a:pt x="0" y="47"/>
                  </a:cubicBezTo>
                  <a:cubicBezTo>
                    <a:pt x="0" y="0"/>
                    <a:pt x="0" y="0"/>
                    <a:pt x="0" y="0"/>
                  </a:cubicBezTo>
                  <a:cubicBezTo>
                    <a:pt x="7" y="0"/>
                    <a:pt x="7" y="0"/>
                    <a:pt x="7" y="0"/>
                  </a:cubicBezTo>
                  <a:cubicBezTo>
                    <a:pt x="24" y="23"/>
                    <a:pt x="24" y="23"/>
                    <a:pt x="24" y="23"/>
                  </a:cubicBezTo>
                  <a:cubicBezTo>
                    <a:pt x="28" y="28"/>
                    <a:pt x="32" y="34"/>
                    <a:pt x="32" y="34"/>
                  </a:cubicBezTo>
                  <a:cubicBezTo>
                    <a:pt x="32" y="34"/>
                    <a:pt x="32" y="34"/>
                    <a:pt x="32" y="34"/>
                  </a:cubicBezTo>
                  <a:cubicBezTo>
                    <a:pt x="32" y="34"/>
                    <a:pt x="32" y="27"/>
                    <a:pt x="32" y="20"/>
                  </a:cubicBezTo>
                  <a:cubicBezTo>
                    <a:pt x="32" y="0"/>
                    <a:pt x="32" y="0"/>
                    <a:pt x="32" y="0"/>
                  </a:cubicBez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0" name="Freeform 63">
              <a:extLst>
                <a:ext uri="{FF2B5EF4-FFF2-40B4-BE49-F238E27FC236}">
                  <a16:creationId xmlns:a16="http://schemas.microsoft.com/office/drawing/2014/main" id="{B465372F-4A5F-D748-BB61-12A6BE414481}"/>
                </a:ext>
              </a:extLst>
            </p:cNvPr>
            <p:cNvSpPr>
              <a:spLocks/>
            </p:cNvSpPr>
            <p:nvPr userDrawn="1"/>
          </p:nvSpPr>
          <p:spPr bwMode="auto">
            <a:xfrm>
              <a:off x="4930780" y="2588936"/>
              <a:ext cx="90589" cy="112044"/>
            </a:xfrm>
            <a:custGeom>
              <a:avLst/>
              <a:gdLst>
                <a:gd name="T0" fmla="*/ 76 w 76"/>
                <a:gd name="T1" fmla="*/ 0 h 94"/>
                <a:gd name="T2" fmla="*/ 76 w 76"/>
                <a:gd name="T3" fmla="*/ 14 h 94"/>
                <a:gd name="T4" fmla="*/ 46 w 76"/>
                <a:gd name="T5" fmla="*/ 14 h 94"/>
                <a:gd name="T6" fmla="*/ 46 w 76"/>
                <a:gd name="T7" fmla="*/ 94 h 94"/>
                <a:gd name="T8" fmla="*/ 32 w 76"/>
                <a:gd name="T9" fmla="*/ 94 h 94"/>
                <a:gd name="T10" fmla="*/ 32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2" y="94"/>
                  </a:lnTo>
                  <a:lnTo>
                    <a:pt x="32"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1" name="Freeform 64">
              <a:extLst>
                <a:ext uri="{FF2B5EF4-FFF2-40B4-BE49-F238E27FC236}">
                  <a16:creationId xmlns:a16="http://schemas.microsoft.com/office/drawing/2014/main" id="{B2AAE470-B04B-014F-8CAE-A2F5BC778370}"/>
                </a:ext>
              </a:extLst>
            </p:cNvPr>
            <p:cNvSpPr>
              <a:spLocks noEditPoints="1"/>
            </p:cNvSpPr>
            <p:nvPr userDrawn="1"/>
          </p:nvSpPr>
          <p:spPr bwMode="auto">
            <a:xfrm>
              <a:off x="5045208" y="2588936"/>
              <a:ext cx="83437" cy="112044"/>
            </a:xfrm>
            <a:custGeom>
              <a:avLst/>
              <a:gdLst>
                <a:gd name="T0" fmla="*/ 26 w 35"/>
                <a:gd name="T1" fmla="*/ 47 h 47"/>
                <a:gd name="T2" fmla="*/ 17 w 35"/>
                <a:gd name="T3" fmla="*/ 30 h 47"/>
                <a:gd name="T4" fmla="*/ 15 w 35"/>
                <a:gd name="T5" fmla="*/ 30 h 47"/>
                <a:gd name="T6" fmla="*/ 7 w 35"/>
                <a:gd name="T7" fmla="*/ 30 h 47"/>
                <a:gd name="T8" fmla="*/ 7 w 35"/>
                <a:gd name="T9" fmla="*/ 47 h 47"/>
                <a:gd name="T10" fmla="*/ 0 w 35"/>
                <a:gd name="T11" fmla="*/ 47 h 47"/>
                <a:gd name="T12" fmla="*/ 0 w 35"/>
                <a:gd name="T13" fmla="*/ 0 h 47"/>
                <a:gd name="T14" fmla="*/ 15 w 35"/>
                <a:gd name="T15" fmla="*/ 0 h 47"/>
                <a:gd name="T16" fmla="*/ 33 w 35"/>
                <a:gd name="T17" fmla="*/ 15 h 47"/>
                <a:gd name="T18" fmla="*/ 24 w 35"/>
                <a:gd name="T19" fmla="*/ 29 h 47"/>
                <a:gd name="T20" fmla="*/ 35 w 35"/>
                <a:gd name="T21" fmla="*/ 47 h 47"/>
                <a:gd name="T22" fmla="*/ 26 w 35"/>
                <a:gd name="T23" fmla="*/ 47 h 47"/>
                <a:gd name="T24" fmla="*/ 16 w 35"/>
                <a:gd name="T25" fmla="*/ 24 h 47"/>
                <a:gd name="T26" fmla="*/ 25 w 35"/>
                <a:gd name="T27" fmla="*/ 15 h 47"/>
                <a:gd name="T28" fmla="*/ 16 w 35"/>
                <a:gd name="T29" fmla="*/ 7 h 47"/>
                <a:gd name="T30" fmla="*/ 7 w 35"/>
                <a:gd name="T31" fmla="*/ 7 h 47"/>
                <a:gd name="T32" fmla="*/ 7 w 35"/>
                <a:gd name="T33" fmla="*/ 24 h 47"/>
                <a:gd name="T34" fmla="*/ 16 w 35"/>
                <a:gd name="T35"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47">
                  <a:moveTo>
                    <a:pt x="26" y="47"/>
                  </a:moveTo>
                  <a:cubicBezTo>
                    <a:pt x="17" y="30"/>
                    <a:pt x="17" y="30"/>
                    <a:pt x="17" y="30"/>
                  </a:cubicBezTo>
                  <a:cubicBezTo>
                    <a:pt x="15" y="30"/>
                    <a:pt x="15" y="30"/>
                    <a:pt x="15" y="30"/>
                  </a:cubicBezTo>
                  <a:cubicBezTo>
                    <a:pt x="7" y="30"/>
                    <a:pt x="7" y="30"/>
                    <a:pt x="7" y="30"/>
                  </a:cubicBezTo>
                  <a:cubicBezTo>
                    <a:pt x="7" y="47"/>
                    <a:pt x="7" y="47"/>
                    <a:pt x="7" y="47"/>
                  </a:cubicBezTo>
                  <a:cubicBezTo>
                    <a:pt x="0" y="47"/>
                    <a:pt x="0" y="47"/>
                    <a:pt x="0" y="47"/>
                  </a:cubicBezTo>
                  <a:cubicBezTo>
                    <a:pt x="0" y="0"/>
                    <a:pt x="0" y="0"/>
                    <a:pt x="0" y="0"/>
                  </a:cubicBezTo>
                  <a:cubicBezTo>
                    <a:pt x="15" y="0"/>
                    <a:pt x="15" y="0"/>
                    <a:pt x="15" y="0"/>
                  </a:cubicBezTo>
                  <a:cubicBezTo>
                    <a:pt x="26" y="0"/>
                    <a:pt x="33" y="6"/>
                    <a:pt x="33" y="15"/>
                  </a:cubicBezTo>
                  <a:cubicBezTo>
                    <a:pt x="33" y="22"/>
                    <a:pt x="30" y="26"/>
                    <a:pt x="24" y="29"/>
                  </a:cubicBezTo>
                  <a:cubicBezTo>
                    <a:pt x="35" y="47"/>
                    <a:pt x="35" y="47"/>
                    <a:pt x="35" y="47"/>
                  </a:cubicBezTo>
                  <a:lnTo>
                    <a:pt x="26" y="47"/>
                  </a:lnTo>
                  <a:close/>
                  <a:moveTo>
                    <a:pt x="16" y="24"/>
                  </a:moveTo>
                  <a:cubicBezTo>
                    <a:pt x="22" y="24"/>
                    <a:pt x="25" y="20"/>
                    <a:pt x="25" y="15"/>
                  </a:cubicBezTo>
                  <a:cubicBezTo>
                    <a:pt x="25" y="10"/>
                    <a:pt x="22" y="7"/>
                    <a:pt x="16" y="7"/>
                  </a:cubicBezTo>
                  <a:cubicBezTo>
                    <a:pt x="7" y="7"/>
                    <a:pt x="7" y="7"/>
                    <a:pt x="7" y="7"/>
                  </a:cubicBezTo>
                  <a:cubicBezTo>
                    <a:pt x="7" y="24"/>
                    <a:pt x="7" y="24"/>
                    <a:pt x="7" y="24"/>
                  </a:cubicBezTo>
                  <a:lnTo>
                    <a:pt x="16"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2" name="Freeform 65">
              <a:extLst>
                <a:ext uri="{FF2B5EF4-FFF2-40B4-BE49-F238E27FC236}">
                  <a16:creationId xmlns:a16="http://schemas.microsoft.com/office/drawing/2014/main" id="{1920E2DA-7A0F-2047-80BB-811D27539C90}"/>
                </a:ext>
              </a:extLst>
            </p:cNvPr>
            <p:cNvSpPr>
              <a:spLocks noEditPoints="1"/>
            </p:cNvSpPr>
            <p:nvPr userDrawn="1"/>
          </p:nvSpPr>
          <p:spPr bwMode="auto">
            <a:xfrm>
              <a:off x="5142949" y="2588936"/>
              <a:ext cx="109660" cy="112044"/>
            </a:xfrm>
            <a:custGeom>
              <a:avLst/>
              <a:gdLst>
                <a:gd name="T0" fmla="*/ 34 w 46"/>
                <a:gd name="T1" fmla="*/ 36 h 47"/>
                <a:gd name="T2" fmla="*/ 12 w 46"/>
                <a:gd name="T3" fmla="*/ 36 h 47"/>
                <a:gd name="T4" fmla="*/ 8 w 46"/>
                <a:gd name="T5" fmla="*/ 47 h 47"/>
                <a:gd name="T6" fmla="*/ 0 w 46"/>
                <a:gd name="T7" fmla="*/ 47 h 47"/>
                <a:gd name="T8" fmla="*/ 20 w 46"/>
                <a:gd name="T9" fmla="*/ 0 h 47"/>
                <a:gd name="T10" fmla="*/ 26 w 46"/>
                <a:gd name="T11" fmla="*/ 0 h 47"/>
                <a:gd name="T12" fmla="*/ 46 w 46"/>
                <a:gd name="T13" fmla="*/ 47 h 47"/>
                <a:gd name="T14" fmla="*/ 38 w 46"/>
                <a:gd name="T15" fmla="*/ 47 h 47"/>
                <a:gd name="T16" fmla="*/ 34 w 46"/>
                <a:gd name="T17" fmla="*/ 36 h 47"/>
                <a:gd name="T18" fmla="*/ 31 w 46"/>
                <a:gd name="T19" fmla="*/ 30 h 47"/>
                <a:gd name="T20" fmla="*/ 25 w 46"/>
                <a:gd name="T21" fmla="*/ 15 h 47"/>
                <a:gd name="T22" fmla="*/ 23 w 46"/>
                <a:gd name="T23" fmla="*/ 9 h 47"/>
                <a:gd name="T24" fmla="*/ 23 w 46"/>
                <a:gd name="T25" fmla="*/ 9 h 47"/>
                <a:gd name="T26" fmla="*/ 21 w 46"/>
                <a:gd name="T27" fmla="*/ 15 h 47"/>
                <a:gd name="T28" fmla="*/ 15 w 46"/>
                <a:gd name="T29" fmla="*/ 30 h 47"/>
                <a:gd name="T30" fmla="*/ 31 w 46"/>
                <a:gd name="T31" fmla="*/ 3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47">
                  <a:moveTo>
                    <a:pt x="34" y="36"/>
                  </a:moveTo>
                  <a:cubicBezTo>
                    <a:pt x="12" y="36"/>
                    <a:pt x="12" y="36"/>
                    <a:pt x="12" y="36"/>
                  </a:cubicBezTo>
                  <a:cubicBezTo>
                    <a:pt x="8" y="47"/>
                    <a:pt x="8" y="47"/>
                    <a:pt x="8" y="47"/>
                  </a:cubicBezTo>
                  <a:cubicBezTo>
                    <a:pt x="0" y="47"/>
                    <a:pt x="0" y="47"/>
                    <a:pt x="0" y="47"/>
                  </a:cubicBezTo>
                  <a:cubicBezTo>
                    <a:pt x="20" y="0"/>
                    <a:pt x="20" y="0"/>
                    <a:pt x="20" y="0"/>
                  </a:cubicBezTo>
                  <a:cubicBezTo>
                    <a:pt x="26" y="0"/>
                    <a:pt x="26" y="0"/>
                    <a:pt x="26" y="0"/>
                  </a:cubicBezTo>
                  <a:cubicBezTo>
                    <a:pt x="46" y="47"/>
                    <a:pt x="46" y="47"/>
                    <a:pt x="46" y="47"/>
                  </a:cubicBezTo>
                  <a:cubicBezTo>
                    <a:pt x="38" y="47"/>
                    <a:pt x="38" y="47"/>
                    <a:pt x="38" y="47"/>
                  </a:cubicBezTo>
                  <a:lnTo>
                    <a:pt x="34" y="36"/>
                  </a:lnTo>
                  <a:close/>
                  <a:moveTo>
                    <a:pt x="31" y="30"/>
                  </a:moveTo>
                  <a:cubicBezTo>
                    <a:pt x="25" y="15"/>
                    <a:pt x="25" y="15"/>
                    <a:pt x="25" y="15"/>
                  </a:cubicBezTo>
                  <a:cubicBezTo>
                    <a:pt x="24" y="13"/>
                    <a:pt x="23" y="9"/>
                    <a:pt x="23" y="9"/>
                  </a:cubicBezTo>
                  <a:cubicBezTo>
                    <a:pt x="23" y="9"/>
                    <a:pt x="23" y="9"/>
                    <a:pt x="23" y="9"/>
                  </a:cubicBezTo>
                  <a:cubicBezTo>
                    <a:pt x="23" y="9"/>
                    <a:pt x="22" y="13"/>
                    <a:pt x="21" y="15"/>
                  </a:cubicBezTo>
                  <a:cubicBezTo>
                    <a:pt x="15" y="30"/>
                    <a:pt x="15" y="30"/>
                    <a:pt x="15" y="30"/>
                  </a:cubicBezTo>
                  <a:lnTo>
                    <a:pt x="31"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3" name="Freeform 66">
              <a:extLst>
                <a:ext uri="{FF2B5EF4-FFF2-40B4-BE49-F238E27FC236}">
                  <a16:creationId xmlns:a16="http://schemas.microsoft.com/office/drawing/2014/main" id="{3082F8DE-176C-E441-B54B-865F83A061A3}"/>
                </a:ext>
              </a:extLst>
            </p:cNvPr>
            <p:cNvSpPr>
              <a:spLocks/>
            </p:cNvSpPr>
            <p:nvPr userDrawn="1"/>
          </p:nvSpPr>
          <p:spPr bwMode="auto">
            <a:xfrm>
              <a:off x="5262145" y="2586552"/>
              <a:ext cx="109660" cy="116812"/>
            </a:xfrm>
            <a:custGeom>
              <a:avLst/>
              <a:gdLst>
                <a:gd name="T0" fmla="*/ 37 w 46"/>
                <a:gd name="T1" fmla="*/ 14 h 49"/>
                <a:gd name="T2" fmla="*/ 24 w 46"/>
                <a:gd name="T3" fmla="*/ 7 h 49"/>
                <a:gd name="T4" fmla="*/ 7 w 46"/>
                <a:gd name="T5" fmla="*/ 24 h 49"/>
                <a:gd name="T6" fmla="*/ 24 w 46"/>
                <a:gd name="T7" fmla="*/ 41 h 49"/>
                <a:gd name="T8" fmla="*/ 38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7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7" y="14"/>
                  </a:moveTo>
                  <a:cubicBezTo>
                    <a:pt x="35" y="10"/>
                    <a:pt x="29" y="7"/>
                    <a:pt x="24" y="7"/>
                  </a:cubicBezTo>
                  <a:cubicBezTo>
                    <a:pt x="14" y="7"/>
                    <a:pt x="7" y="14"/>
                    <a:pt x="7" y="24"/>
                  </a:cubicBezTo>
                  <a:cubicBezTo>
                    <a:pt x="7" y="35"/>
                    <a:pt x="14" y="41"/>
                    <a:pt x="24" y="41"/>
                  </a:cubicBezTo>
                  <a:cubicBezTo>
                    <a:pt x="30" y="41"/>
                    <a:pt x="36" y="38"/>
                    <a:pt x="38" y="33"/>
                  </a:cubicBezTo>
                  <a:cubicBezTo>
                    <a:pt x="46" y="35"/>
                    <a:pt x="46" y="35"/>
                    <a:pt x="46" y="35"/>
                  </a:cubicBezTo>
                  <a:cubicBezTo>
                    <a:pt x="42" y="43"/>
                    <a:pt x="33" y="49"/>
                    <a:pt x="24" y="49"/>
                  </a:cubicBezTo>
                  <a:cubicBezTo>
                    <a:pt x="10" y="49"/>
                    <a:pt x="0" y="39"/>
                    <a:pt x="0" y="24"/>
                  </a:cubicBezTo>
                  <a:cubicBezTo>
                    <a:pt x="0" y="10"/>
                    <a:pt x="10" y="0"/>
                    <a:pt x="24" y="0"/>
                  </a:cubicBezTo>
                  <a:cubicBezTo>
                    <a:pt x="33" y="0"/>
                    <a:pt x="41" y="5"/>
                    <a:pt x="45" y="12"/>
                  </a:cubicBez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4" name="Freeform 67">
              <a:extLst>
                <a:ext uri="{FF2B5EF4-FFF2-40B4-BE49-F238E27FC236}">
                  <a16:creationId xmlns:a16="http://schemas.microsoft.com/office/drawing/2014/main" id="{19C19B71-28F1-2F41-BA22-8BB8B112C970}"/>
                </a:ext>
              </a:extLst>
            </p:cNvPr>
            <p:cNvSpPr>
              <a:spLocks/>
            </p:cNvSpPr>
            <p:nvPr userDrawn="1"/>
          </p:nvSpPr>
          <p:spPr bwMode="auto">
            <a:xfrm>
              <a:off x="5383725" y="2588936"/>
              <a:ext cx="90589" cy="112044"/>
            </a:xfrm>
            <a:custGeom>
              <a:avLst/>
              <a:gdLst>
                <a:gd name="T0" fmla="*/ 76 w 76"/>
                <a:gd name="T1" fmla="*/ 0 h 94"/>
                <a:gd name="T2" fmla="*/ 76 w 76"/>
                <a:gd name="T3" fmla="*/ 14 h 94"/>
                <a:gd name="T4" fmla="*/ 46 w 76"/>
                <a:gd name="T5" fmla="*/ 14 h 94"/>
                <a:gd name="T6" fmla="*/ 46 w 76"/>
                <a:gd name="T7" fmla="*/ 94 h 94"/>
                <a:gd name="T8" fmla="*/ 30 w 76"/>
                <a:gd name="T9" fmla="*/ 94 h 94"/>
                <a:gd name="T10" fmla="*/ 30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0" y="94"/>
                  </a:lnTo>
                  <a:lnTo>
                    <a:pt x="30"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5" name="Freeform 68">
              <a:extLst>
                <a:ext uri="{FF2B5EF4-FFF2-40B4-BE49-F238E27FC236}">
                  <a16:creationId xmlns:a16="http://schemas.microsoft.com/office/drawing/2014/main" id="{F6DD68AA-3F47-2748-BA03-C7D885AADCE3}"/>
                </a:ext>
              </a:extLst>
            </p:cNvPr>
            <p:cNvSpPr>
              <a:spLocks/>
            </p:cNvSpPr>
            <p:nvPr userDrawn="1"/>
          </p:nvSpPr>
          <p:spPr bwMode="auto">
            <a:xfrm>
              <a:off x="4444461" y="2100233"/>
              <a:ext cx="45294" cy="66750"/>
            </a:xfrm>
            <a:custGeom>
              <a:avLst/>
              <a:gdLst>
                <a:gd name="T0" fmla="*/ 17 w 19"/>
                <a:gd name="T1" fmla="*/ 13 h 28"/>
                <a:gd name="T2" fmla="*/ 5 w 19"/>
                <a:gd name="T3" fmla="*/ 9 h 28"/>
                <a:gd name="T4" fmla="*/ 8 w 19"/>
                <a:gd name="T5" fmla="*/ 25 h 28"/>
                <a:gd name="T6" fmla="*/ 13 w 19"/>
                <a:gd name="T7" fmla="*/ 26 h 28"/>
                <a:gd name="T8" fmla="*/ 14 w 19"/>
                <a:gd name="T9" fmla="*/ 21 h 28"/>
                <a:gd name="T10" fmla="*/ 17 w 19"/>
                <a:gd name="T11" fmla="*/ 13 h 28"/>
              </a:gdLst>
              <a:ahLst/>
              <a:cxnLst>
                <a:cxn ang="0">
                  <a:pos x="T0" y="T1"/>
                </a:cxn>
                <a:cxn ang="0">
                  <a:pos x="T2" y="T3"/>
                </a:cxn>
                <a:cxn ang="0">
                  <a:pos x="T4" y="T5"/>
                </a:cxn>
                <a:cxn ang="0">
                  <a:pos x="T6" y="T7"/>
                </a:cxn>
                <a:cxn ang="0">
                  <a:pos x="T8" y="T9"/>
                </a:cxn>
                <a:cxn ang="0">
                  <a:pos x="T10" y="T11"/>
                </a:cxn>
              </a:cxnLst>
              <a:rect l="0" t="0" r="r" b="b"/>
              <a:pathLst>
                <a:path w="19" h="28">
                  <a:moveTo>
                    <a:pt x="17" y="13"/>
                  </a:moveTo>
                  <a:cubicBezTo>
                    <a:pt x="17" y="13"/>
                    <a:pt x="12" y="0"/>
                    <a:pt x="5" y="9"/>
                  </a:cubicBezTo>
                  <a:cubicBezTo>
                    <a:pt x="5" y="9"/>
                    <a:pt x="0" y="13"/>
                    <a:pt x="8" y="25"/>
                  </a:cubicBezTo>
                  <a:cubicBezTo>
                    <a:pt x="8" y="25"/>
                    <a:pt x="10" y="28"/>
                    <a:pt x="13" y="26"/>
                  </a:cubicBezTo>
                  <a:cubicBezTo>
                    <a:pt x="13" y="26"/>
                    <a:pt x="16" y="26"/>
                    <a:pt x="14" y="21"/>
                  </a:cubicBezTo>
                  <a:cubicBezTo>
                    <a:pt x="14" y="21"/>
                    <a:pt x="19" y="21"/>
                    <a:pt x="17" y="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6" name="Freeform 69">
              <a:extLst>
                <a:ext uri="{FF2B5EF4-FFF2-40B4-BE49-F238E27FC236}">
                  <a16:creationId xmlns:a16="http://schemas.microsoft.com/office/drawing/2014/main" id="{A92E308B-3B8A-B745-850C-67E3713C2D8E}"/>
                </a:ext>
              </a:extLst>
            </p:cNvPr>
            <p:cNvSpPr>
              <a:spLocks/>
            </p:cNvSpPr>
            <p:nvPr userDrawn="1"/>
          </p:nvSpPr>
          <p:spPr bwMode="auto">
            <a:xfrm>
              <a:off x="5884348" y="2088313"/>
              <a:ext cx="45294" cy="64366"/>
            </a:xfrm>
            <a:custGeom>
              <a:avLst/>
              <a:gdLst>
                <a:gd name="T0" fmla="*/ 16 w 19"/>
                <a:gd name="T1" fmla="*/ 12 h 27"/>
                <a:gd name="T2" fmla="*/ 4 w 19"/>
                <a:gd name="T3" fmla="*/ 8 h 27"/>
                <a:gd name="T4" fmla="*/ 8 w 19"/>
                <a:gd name="T5" fmla="*/ 24 h 27"/>
                <a:gd name="T6" fmla="*/ 12 w 19"/>
                <a:gd name="T7" fmla="*/ 26 h 27"/>
                <a:gd name="T8" fmla="*/ 14 w 19"/>
                <a:gd name="T9" fmla="*/ 21 h 27"/>
                <a:gd name="T10" fmla="*/ 16 w 19"/>
                <a:gd name="T11" fmla="*/ 12 h 27"/>
              </a:gdLst>
              <a:ahLst/>
              <a:cxnLst>
                <a:cxn ang="0">
                  <a:pos x="T0" y="T1"/>
                </a:cxn>
                <a:cxn ang="0">
                  <a:pos x="T2" y="T3"/>
                </a:cxn>
                <a:cxn ang="0">
                  <a:pos x="T4" y="T5"/>
                </a:cxn>
                <a:cxn ang="0">
                  <a:pos x="T6" y="T7"/>
                </a:cxn>
                <a:cxn ang="0">
                  <a:pos x="T8" y="T9"/>
                </a:cxn>
                <a:cxn ang="0">
                  <a:pos x="T10" y="T11"/>
                </a:cxn>
              </a:cxnLst>
              <a:rect l="0" t="0" r="r" b="b"/>
              <a:pathLst>
                <a:path w="19" h="27">
                  <a:moveTo>
                    <a:pt x="16" y="12"/>
                  </a:moveTo>
                  <a:cubicBezTo>
                    <a:pt x="16" y="12"/>
                    <a:pt x="12" y="0"/>
                    <a:pt x="4" y="8"/>
                  </a:cubicBezTo>
                  <a:cubicBezTo>
                    <a:pt x="4" y="8"/>
                    <a:pt x="0" y="12"/>
                    <a:pt x="8" y="24"/>
                  </a:cubicBezTo>
                  <a:cubicBezTo>
                    <a:pt x="8" y="24"/>
                    <a:pt x="10" y="27"/>
                    <a:pt x="12" y="26"/>
                  </a:cubicBezTo>
                  <a:cubicBezTo>
                    <a:pt x="12" y="26"/>
                    <a:pt x="16" y="25"/>
                    <a:pt x="14" y="21"/>
                  </a:cubicBezTo>
                  <a:cubicBezTo>
                    <a:pt x="14" y="21"/>
                    <a:pt x="19" y="20"/>
                    <a:pt x="16"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7" name="Freeform 70">
              <a:extLst>
                <a:ext uri="{FF2B5EF4-FFF2-40B4-BE49-F238E27FC236}">
                  <a16:creationId xmlns:a16="http://schemas.microsoft.com/office/drawing/2014/main" id="{CE989672-34B9-5740-AE98-034E89B85290}"/>
                </a:ext>
              </a:extLst>
            </p:cNvPr>
            <p:cNvSpPr>
              <a:spLocks noEditPoints="1"/>
            </p:cNvSpPr>
            <p:nvPr userDrawn="1"/>
          </p:nvSpPr>
          <p:spPr bwMode="auto">
            <a:xfrm>
              <a:off x="2697049" y="2076393"/>
              <a:ext cx="1022701" cy="488703"/>
            </a:xfrm>
            <a:custGeom>
              <a:avLst/>
              <a:gdLst>
                <a:gd name="T0" fmla="*/ 406 w 429"/>
                <a:gd name="T1" fmla="*/ 144 h 205"/>
                <a:gd name="T2" fmla="*/ 377 w 429"/>
                <a:gd name="T3" fmla="*/ 95 h 205"/>
                <a:gd name="T4" fmla="*/ 429 w 429"/>
                <a:gd name="T5" fmla="*/ 20 h 205"/>
                <a:gd name="T6" fmla="*/ 397 w 429"/>
                <a:gd name="T7" fmla="*/ 31 h 205"/>
                <a:gd name="T8" fmla="*/ 368 w 429"/>
                <a:gd name="T9" fmla="*/ 93 h 205"/>
                <a:gd name="T10" fmla="*/ 275 w 429"/>
                <a:gd name="T11" fmla="*/ 150 h 205"/>
                <a:gd name="T12" fmla="*/ 235 w 429"/>
                <a:gd name="T13" fmla="*/ 134 h 205"/>
                <a:gd name="T14" fmla="*/ 253 w 429"/>
                <a:gd name="T15" fmla="*/ 122 h 205"/>
                <a:gd name="T16" fmla="*/ 259 w 429"/>
                <a:gd name="T17" fmla="*/ 105 h 205"/>
                <a:gd name="T18" fmla="*/ 228 w 429"/>
                <a:gd name="T19" fmla="*/ 123 h 205"/>
                <a:gd name="T20" fmla="*/ 228 w 429"/>
                <a:gd name="T21" fmla="*/ 130 h 205"/>
                <a:gd name="T22" fmla="*/ 183 w 429"/>
                <a:gd name="T23" fmla="*/ 143 h 205"/>
                <a:gd name="T24" fmla="*/ 79 w 429"/>
                <a:gd name="T25" fmla="*/ 102 h 205"/>
                <a:gd name="T26" fmla="*/ 132 w 429"/>
                <a:gd name="T27" fmla="*/ 47 h 205"/>
                <a:gd name="T28" fmla="*/ 121 w 429"/>
                <a:gd name="T29" fmla="*/ 29 h 205"/>
                <a:gd name="T30" fmla="*/ 17 w 429"/>
                <a:gd name="T31" fmla="*/ 143 h 205"/>
                <a:gd name="T32" fmla="*/ 23 w 429"/>
                <a:gd name="T33" fmla="*/ 198 h 205"/>
                <a:gd name="T34" fmla="*/ 64 w 429"/>
                <a:gd name="T35" fmla="*/ 117 h 205"/>
                <a:gd name="T36" fmla="*/ 69 w 429"/>
                <a:gd name="T37" fmla="*/ 108 h 205"/>
                <a:gd name="T38" fmla="*/ 99 w 429"/>
                <a:gd name="T39" fmla="*/ 130 h 205"/>
                <a:gd name="T40" fmla="*/ 227 w 429"/>
                <a:gd name="T41" fmla="*/ 138 h 205"/>
                <a:gd name="T42" fmla="*/ 307 w 429"/>
                <a:gd name="T43" fmla="*/ 145 h 205"/>
                <a:gd name="T44" fmla="*/ 368 w 429"/>
                <a:gd name="T45" fmla="*/ 102 h 205"/>
                <a:gd name="T46" fmla="*/ 379 w 429"/>
                <a:gd name="T47" fmla="*/ 136 h 205"/>
                <a:gd name="T48" fmla="*/ 404 w 429"/>
                <a:gd name="T49" fmla="*/ 150 h 205"/>
                <a:gd name="T50" fmla="*/ 406 w 429"/>
                <a:gd name="T51" fmla="*/ 144 h 205"/>
                <a:gd name="T52" fmla="*/ 380 w 429"/>
                <a:gd name="T53" fmla="*/ 76 h 205"/>
                <a:gd name="T54" fmla="*/ 417 w 429"/>
                <a:gd name="T55" fmla="*/ 23 h 205"/>
                <a:gd name="T56" fmla="*/ 410 w 429"/>
                <a:gd name="T57" fmla="*/ 47 h 205"/>
                <a:gd name="T58" fmla="*/ 378 w 429"/>
                <a:gd name="T59" fmla="*/ 84 h 205"/>
                <a:gd name="T60" fmla="*/ 380 w 429"/>
                <a:gd name="T61" fmla="*/ 76 h 205"/>
                <a:gd name="T62" fmla="*/ 237 w 429"/>
                <a:gd name="T63" fmla="*/ 123 h 205"/>
                <a:gd name="T64" fmla="*/ 253 w 429"/>
                <a:gd name="T65" fmla="*/ 111 h 205"/>
                <a:gd name="T66" fmla="*/ 236 w 429"/>
                <a:gd name="T67" fmla="*/ 125 h 205"/>
                <a:gd name="T68" fmla="*/ 237 w 429"/>
                <a:gd name="T69" fmla="*/ 123 h 205"/>
                <a:gd name="T70" fmla="*/ 69 w 429"/>
                <a:gd name="T71" fmla="*/ 95 h 205"/>
                <a:gd name="T72" fmla="*/ 60 w 429"/>
                <a:gd name="T73" fmla="*/ 88 h 205"/>
                <a:gd name="T74" fmla="*/ 58 w 429"/>
                <a:gd name="T75" fmla="*/ 97 h 205"/>
                <a:gd name="T76" fmla="*/ 57 w 429"/>
                <a:gd name="T77" fmla="*/ 112 h 205"/>
                <a:gd name="T78" fmla="*/ 57 w 429"/>
                <a:gd name="T79" fmla="*/ 112 h 205"/>
                <a:gd name="T80" fmla="*/ 31 w 429"/>
                <a:gd name="T81" fmla="*/ 181 h 205"/>
                <a:gd name="T82" fmla="*/ 22 w 429"/>
                <a:gd name="T83" fmla="*/ 187 h 205"/>
                <a:gd name="T84" fmla="*/ 25 w 429"/>
                <a:gd name="T85" fmla="*/ 149 h 205"/>
                <a:gd name="T86" fmla="*/ 110 w 429"/>
                <a:gd name="T87" fmla="*/ 40 h 205"/>
                <a:gd name="T88" fmla="*/ 122 w 429"/>
                <a:gd name="T89" fmla="*/ 49 h 205"/>
                <a:gd name="T90" fmla="*/ 69 w 429"/>
                <a:gd name="T91" fmla="*/ 9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9" h="205">
                  <a:moveTo>
                    <a:pt x="406" y="144"/>
                  </a:moveTo>
                  <a:cubicBezTo>
                    <a:pt x="379" y="136"/>
                    <a:pt x="375" y="112"/>
                    <a:pt x="377" y="95"/>
                  </a:cubicBezTo>
                  <a:cubicBezTo>
                    <a:pt x="424" y="52"/>
                    <a:pt x="429" y="20"/>
                    <a:pt x="429" y="20"/>
                  </a:cubicBezTo>
                  <a:cubicBezTo>
                    <a:pt x="426" y="0"/>
                    <a:pt x="397" y="31"/>
                    <a:pt x="397" y="31"/>
                  </a:cubicBezTo>
                  <a:cubicBezTo>
                    <a:pt x="377" y="56"/>
                    <a:pt x="370" y="77"/>
                    <a:pt x="368" y="93"/>
                  </a:cubicBezTo>
                  <a:cubicBezTo>
                    <a:pt x="318" y="141"/>
                    <a:pt x="275" y="150"/>
                    <a:pt x="275" y="150"/>
                  </a:cubicBezTo>
                  <a:cubicBezTo>
                    <a:pt x="253" y="157"/>
                    <a:pt x="237" y="147"/>
                    <a:pt x="235" y="134"/>
                  </a:cubicBezTo>
                  <a:cubicBezTo>
                    <a:pt x="247" y="128"/>
                    <a:pt x="253" y="122"/>
                    <a:pt x="253" y="122"/>
                  </a:cubicBezTo>
                  <a:cubicBezTo>
                    <a:pt x="267" y="112"/>
                    <a:pt x="259" y="105"/>
                    <a:pt x="259" y="105"/>
                  </a:cubicBezTo>
                  <a:cubicBezTo>
                    <a:pt x="240" y="87"/>
                    <a:pt x="228" y="123"/>
                    <a:pt x="228" y="123"/>
                  </a:cubicBezTo>
                  <a:cubicBezTo>
                    <a:pt x="228" y="126"/>
                    <a:pt x="228" y="128"/>
                    <a:pt x="228" y="130"/>
                  </a:cubicBezTo>
                  <a:cubicBezTo>
                    <a:pt x="204" y="142"/>
                    <a:pt x="183" y="143"/>
                    <a:pt x="183" y="143"/>
                  </a:cubicBezTo>
                  <a:cubicBezTo>
                    <a:pt x="113" y="141"/>
                    <a:pt x="79" y="102"/>
                    <a:pt x="79" y="102"/>
                  </a:cubicBezTo>
                  <a:cubicBezTo>
                    <a:pt x="117" y="82"/>
                    <a:pt x="132" y="47"/>
                    <a:pt x="132" y="47"/>
                  </a:cubicBezTo>
                  <a:cubicBezTo>
                    <a:pt x="138" y="28"/>
                    <a:pt x="121" y="29"/>
                    <a:pt x="121" y="29"/>
                  </a:cubicBezTo>
                  <a:cubicBezTo>
                    <a:pt x="59" y="36"/>
                    <a:pt x="17" y="143"/>
                    <a:pt x="17" y="143"/>
                  </a:cubicBezTo>
                  <a:cubicBezTo>
                    <a:pt x="0" y="191"/>
                    <a:pt x="23" y="198"/>
                    <a:pt x="23" y="198"/>
                  </a:cubicBezTo>
                  <a:cubicBezTo>
                    <a:pt x="42" y="205"/>
                    <a:pt x="64" y="117"/>
                    <a:pt x="64" y="117"/>
                  </a:cubicBezTo>
                  <a:cubicBezTo>
                    <a:pt x="65" y="105"/>
                    <a:pt x="69" y="108"/>
                    <a:pt x="69" y="108"/>
                  </a:cubicBezTo>
                  <a:cubicBezTo>
                    <a:pt x="71" y="113"/>
                    <a:pt x="99" y="130"/>
                    <a:pt x="99" y="130"/>
                  </a:cubicBezTo>
                  <a:cubicBezTo>
                    <a:pt x="157" y="160"/>
                    <a:pt x="202" y="150"/>
                    <a:pt x="227" y="138"/>
                  </a:cubicBezTo>
                  <a:cubicBezTo>
                    <a:pt x="231" y="184"/>
                    <a:pt x="307" y="145"/>
                    <a:pt x="307" y="145"/>
                  </a:cubicBezTo>
                  <a:cubicBezTo>
                    <a:pt x="332" y="130"/>
                    <a:pt x="352" y="116"/>
                    <a:pt x="368" y="102"/>
                  </a:cubicBezTo>
                  <a:cubicBezTo>
                    <a:pt x="369" y="123"/>
                    <a:pt x="379" y="136"/>
                    <a:pt x="379" y="136"/>
                  </a:cubicBezTo>
                  <a:cubicBezTo>
                    <a:pt x="396" y="154"/>
                    <a:pt x="404" y="150"/>
                    <a:pt x="404" y="150"/>
                  </a:cubicBezTo>
                  <a:cubicBezTo>
                    <a:pt x="410" y="146"/>
                    <a:pt x="406" y="144"/>
                    <a:pt x="406" y="144"/>
                  </a:cubicBezTo>
                  <a:moveTo>
                    <a:pt x="380" y="76"/>
                  </a:moveTo>
                  <a:cubicBezTo>
                    <a:pt x="402" y="28"/>
                    <a:pt x="417" y="23"/>
                    <a:pt x="417" y="23"/>
                  </a:cubicBezTo>
                  <a:cubicBezTo>
                    <a:pt x="428" y="19"/>
                    <a:pt x="410" y="47"/>
                    <a:pt x="410" y="47"/>
                  </a:cubicBezTo>
                  <a:cubicBezTo>
                    <a:pt x="399" y="61"/>
                    <a:pt x="389" y="73"/>
                    <a:pt x="378" y="84"/>
                  </a:cubicBezTo>
                  <a:cubicBezTo>
                    <a:pt x="379" y="79"/>
                    <a:pt x="380" y="76"/>
                    <a:pt x="380" y="76"/>
                  </a:cubicBezTo>
                  <a:moveTo>
                    <a:pt x="237" y="123"/>
                  </a:moveTo>
                  <a:cubicBezTo>
                    <a:pt x="246" y="106"/>
                    <a:pt x="253" y="111"/>
                    <a:pt x="253" y="111"/>
                  </a:cubicBezTo>
                  <a:cubicBezTo>
                    <a:pt x="248" y="116"/>
                    <a:pt x="242" y="121"/>
                    <a:pt x="236" y="125"/>
                  </a:cubicBezTo>
                  <a:cubicBezTo>
                    <a:pt x="237" y="124"/>
                    <a:pt x="237" y="123"/>
                    <a:pt x="237" y="123"/>
                  </a:cubicBezTo>
                  <a:moveTo>
                    <a:pt x="69" y="95"/>
                  </a:moveTo>
                  <a:cubicBezTo>
                    <a:pt x="69" y="95"/>
                    <a:pt x="72" y="79"/>
                    <a:pt x="60" y="88"/>
                  </a:cubicBezTo>
                  <a:cubicBezTo>
                    <a:pt x="60" y="88"/>
                    <a:pt x="54" y="91"/>
                    <a:pt x="58" y="97"/>
                  </a:cubicBezTo>
                  <a:cubicBezTo>
                    <a:pt x="58" y="97"/>
                    <a:pt x="48" y="97"/>
                    <a:pt x="57" y="112"/>
                  </a:cubicBezTo>
                  <a:cubicBezTo>
                    <a:pt x="57" y="112"/>
                    <a:pt x="57" y="112"/>
                    <a:pt x="57" y="112"/>
                  </a:cubicBezTo>
                  <a:cubicBezTo>
                    <a:pt x="57" y="112"/>
                    <a:pt x="45" y="156"/>
                    <a:pt x="31" y="181"/>
                  </a:cubicBezTo>
                  <a:cubicBezTo>
                    <a:pt x="31" y="181"/>
                    <a:pt x="25" y="194"/>
                    <a:pt x="22" y="187"/>
                  </a:cubicBezTo>
                  <a:cubicBezTo>
                    <a:pt x="22" y="187"/>
                    <a:pt x="17" y="177"/>
                    <a:pt x="25" y="149"/>
                  </a:cubicBezTo>
                  <a:cubicBezTo>
                    <a:pt x="25" y="149"/>
                    <a:pt x="51" y="59"/>
                    <a:pt x="110" y="40"/>
                  </a:cubicBezTo>
                  <a:cubicBezTo>
                    <a:pt x="110" y="40"/>
                    <a:pt x="133" y="31"/>
                    <a:pt x="122" y="49"/>
                  </a:cubicBezTo>
                  <a:cubicBezTo>
                    <a:pt x="122" y="49"/>
                    <a:pt x="95" y="93"/>
                    <a:pt x="69"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8" name="Freeform 71">
              <a:extLst>
                <a:ext uri="{FF2B5EF4-FFF2-40B4-BE49-F238E27FC236}">
                  <a16:creationId xmlns:a16="http://schemas.microsoft.com/office/drawing/2014/main" id="{A5884717-EDEB-494C-AAB3-6D91E900FEA6}"/>
                </a:ext>
              </a:extLst>
            </p:cNvPr>
            <p:cNvSpPr>
              <a:spLocks noEditPoints="1"/>
            </p:cNvSpPr>
            <p:nvPr userDrawn="1"/>
          </p:nvSpPr>
          <p:spPr bwMode="auto">
            <a:xfrm>
              <a:off x="3686375" y="2112152"/>
              <a:ext cx="1399360" cy="407650"/>
            </a:xfrm>
            <a:custGeom>
              <a:avLst/>
              <a:gdLst>
                <a:gd name="T0" fmla="*/ 518 w 587"/>
                <a:gd name="T1" fmla="*/ 69 h 171"/>
                <a:gd name="T2" fmla="*/ 511 w 587"/>
                <a:gd name="T3" fmla="*/ 62 h 171"/>
                <a:gd name="T4" fmla="*/ 432 w 587"/>
                <a:gd name="T5" fmla="*/ 47 h 171"/>
                <a:gd name="T6" fmla="*/ 407 w 587"/>
                <a:gd name="T7" fmla="*/ 45 h 171"/>
                <a:gd name="T8" fmla="*/ 395 w 587"/>
                <a:gd name="T9" fmla="*/ 52 h 171"/>
                <a:gd name="T10" fmla="*/ 407 w 587"/>
                <a:gd name="T11" fmla="*/ 57 h 171"/>
                <a:gd name="T12" fmla="*/ 441 w 587"/>
                <a:gd name="T13" fmla="*/ 71 h 171"/>
                <a:gd name="T14" fmla="*/ 407 w 587"/>
                <a:gd name="T15" fmla="*/ 89 h 171"/>
                <a:gd name="T16" fmla="*/ 380 w 587"/>
                <a:gd name="T17" fmla="*/ 79 h 171"/>
                <a:gd name="T18" fmla="*/ 381 w 587"/>
                <a:gd name="T19" fmla="*/ 69 h 171"/>
                <a:gd name="T20" fmla="*/ 377 w 587"/>
                <a:gd name="T21" fmla="*/ 63 h 171"/>
                <a:gd name="T22" fmla="*/ 370 w 587"/>
                <a:gd name="T23" fmla="*/ 67 h 171"/>
                <a:gd name="T24" fmla="*/ 297 w 587"/>
                <a:gd name="T25" fmla="*/ 89 h 171"/>
                <a:gd name="T26" fmla="*/ 289 w 587"/>
                <a:gd name="T27" fmla="*/ 61 h 171"/>
                <a:gd name="T28" fmla="*/ 290 w 587"/>
                <a:gd name="T29" fmla="*/ 46 h 171"/>
                <a:gd name="T30" fmla="*/ 285 w 587"/>
                <a:gd name="T31" fmla="*/ 53 h 171"/>
                <a:gd name="T32" fmla="*/ 201 w 587"/>
                <a:gd name="T33" fmla="*/ 107 h 171"/>
                <a:gd name="T34" fmla="*/ 199 w 587"/>
                <a:gd name="T35" fmla="*/ 66 h 171"/>
                <a:gd name="T36" fmla="*/ 232 w 587"/>
                <a:gd name="T37" fmla="*/ 31 h 171"/>
                <a:gd name="T38" fmla="*/ 279 w 587"/>
                <a:gd name="T39" fmla="*/ 6 h 171"/>
                <a:gd name="T40" fmla="*/ 281 w 587"/>
                <a:gd name="T41" fmla="*/ 2 h 171"/>
                <a:gd name="T42" fmla="*/ 281 w 587"/>
                <a:gd name="T43" fmla="*/ 2 h 171"/>
                <a:gd name="T44" fmla="*/ 272 w 587"/>
                <a:gd name="T45" fmla="*/ 2 h 171"/>
                <a:gd name="T46" fmla="*/ 233 w 587"/>
                <a:gd name="T47" fmla="*/ 21 h 171"/>
                <a:gd name="T48" fmla="*/ 227 w 587"/>
                <a:gd name="T49" fmla="*/ 9 h 171"/>
                <a:gd name="T50" fmla="*/ 195 w 587"/>
                <a:gd name="T51" fmla="*/ 55 h 171"/>
                <a:gd name="T52" fmla="*/ 100 w 587"/>
                <a:gd name="T53" fmla="*/ 116 h 171"/>
                <a:gd name="T54" fmla="*/ 88 w 587"/>
                <a:gd name="T55" fmla="*/ 83 h 171"/>
                <a:gd name="T56" fmla="*/ 83 w 587"/>
                <a:gd name="T57" fmla="*/ 79 h 171"/>
                <a:gd name="T58" fmla="*/ 73 w 587"/>
                <a:gd name="T59" fmla="*/ 86 h 171"/>
                <a:gd name="T60" fmla="*/ 58 w 587"/>
                <a:gd name="T61" fmla="*/ 101 h 171"/>
                <a:gd name="T62" fmla="*/ 62 w 587"/>
                <a:gd name="T63" fmla="*/ 65 h 171"/>
                <a:gd name="T64" fmla="*/ 17 w 587"/>
                <a:gd name="T65" fmla="*/ 87 h 171"/>
                <a:gd name="T66" fmla="*/ 14 w 587"/>
                <a:gd name="T67" fmla="*/ 123 h 171"/>
                <a:gd name="T68" fmla="*/ 79 w 587"/>
                <a:gd name="T69" fmla="*/ 91 h 171"/>
                <a:gd name="T70" fmla="*/ 81 w 587"/>
                <a:gd name="T71" fmla="*/ 90 h 171"/>
                <a:gd name="T72" fmla="*/ 119 w 587"/>
                <a:gd name="T73" fmla="*/ 122 h 171"/>
                <a:gd name="T74" fmla="*/ 184 w 587"/>
                <a:gd name="T75" fmla="*/ 77 h 171"/>
                <a:gd name="T76" fmla="*/ 277 w 587"/>
                <a:gd name="T77" fmla="*/ 72 h 171"/>
                <a:gd name="T78" fmla="*/ 332 w 587"/>
                <a:gd name="T79" fmla="*/ 97 h 171"/>
                <a:gd name="T80" fmla="*/ 371 w 587"/>
                <a:gd name="T81" fmla="*/ 78 h 171"/>
                <a:gd name="T82" fmla="*/ 412 w 587"/>
                <a:gd name="T83" fmla="*/ 99 h 171"/>
                <a:gd name="T84" fmla="*/ 446 w 587"/>
                <a:gd name="T85" fmla="*/ 80 h 171"/>
                <a:gd name="T86" fmla="*/ 437 w 587"/>
                <a:gd name="T87" fmla="*/ 56 h 171"/>
                <a:gd name="T88" fmla="*/ 506 w 587"/>
                <a:gd name="T89" fmla="*/ 77 h 171"/>
                <a:gd name="T90" fmla="*/ 502 w 587"/>
                <a:gd name="T91" fmla="*/ 98 h 171"/>
                <a:gd name="T92" fmla="*/ 519 w 587"/>
                <a:gd name="T93" fmla="*/ 77 h 171"/>
                <a:gd name="T94" fmla="*/ 564 w 587"/>
                <a:gd name="T95" fmla="*/ 59 h 171"/>
                <a:gd name="T96" fmla="*/ 560 w 587"/>
                <a:gd name="T97" fmla="*/ 84 h 171"/>
                <a:gd name="T98" fmla="*/ 556 w 587"/>
                <a:gd name="T99" fmla="*/ 98 h 171"/>
                <a:gd name="T100" fmla="*/ 573 w 587"/>
                <a:gd name="T101" fmla="*/ 51 h 171"/>
                <a:gd name="T102" fmla="*/ 518 w 587"/>
                <a:gd name="T103" fmla="*/ 69 h 171"/>
                <a:gd name="T104" fmla="*/ 20 w 587"/>
                <a:gd name="T105" fmla="*/ 105 h 171"/>
                <a:gd name="T106" fmla="*/ 45 w 587"/>
                <a:gd name="T107" fmla="*/ 73 h 171"/>
                <a:gd name="T108" fmla="*/ 49 w 587"/>
                <a:gd name="T109" fmla="*/ 105 h 171"/>
                <a:gd name="T110" fmla="*/ 20 w 587"/>
                <a:gd name="T111"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7" h="171">
                  <a:moveTo>
                    <a:pt x="518" y="69"/>
                  </a:moveTo>
                  <a:cubicBezTo>
                    <a:pt x="518" y="69"/>
                    <a:pt x="516" y="71"/>
                    <a:pt x="511" y="62"/>
                  </a:cubicBezTo>
                  <a:cubicBezTo>
                    <a:pt x="511" y="62"/>
                    <a:pt x="500" y="42"/>
                    <a:pt x="432" y="47"/>
                  </a:cubicBezTo>
                  <a:cubicBezTo>
                    <a:pt x="432" y="47"/>
                    <a:pt x="418" y="47"/>
                    <a:pt x="407" y="45"/>
                  </a:cubicBezTo>
                  <a:cubicBezTo>
                    <a:pt x="407" y="45"/>
                    <a:pt x="396" y="43"/>
                    <a:pt x="395" y="52"/>
                  </a:cubicBezTo>
                  <a:cubicBezTo>
                    <a:pt x="395" y="52"/>
                    <a:pt x="394" y="57"/>
                    <a:pt x="407" y="57"/>
                  </a:cubicBezTo>
                  <a:cubicBezTo>
                    <a:pt x="407" y="57"/>
                    <a:pt x="440" y="52"/>
                    <a:pt x="441" y="71"/>
                  </a:cubicBezTo>
                  <a:cubicBezTo>
                    <a:pt x="441" y="71"/>
                    <a:pt x="441" y="87"/>
                    <a:pt x="407" y="89"/>
                  </a:cubicBezTo>
                  <a:cubicBezTo>
                    <a:pt x="407" y="89"/>
                    <a:pt x="385" y="90"/>
                    <a:pt x="380" y="79"/>
                  </a:cubicBezTo>
                  <a:cubicBezTo>
                    <a:pt x="380" y="79"/>
                    <a:pt x="379" y="77"/>
                    <a:pt x="381" y="69"/>
                  </a:cubicBezTo>
                  <a:cubicBezTo>
                    <a:pt x="381" y="69"/>
                    <a:pt x="383" y="63"/>
                    <a:pt x="377" y="63"/>
                  </a:cubicBezTo>
                  <a:cubicBezTo>
                    <a:pt x="377" y="63"/>
                    <a:pt x="373" y="60"/>
                    <a:pt x="370" y="67"/>
                  </a:cubicBezTo>
                  <a:cubicBezTo>
                    <a:pt x="370" y="67"/>
                    <a:pt x="330" y="99"/>
                    <a:pt x="297" y="89"/>
                  </a:cubicBezTo>
                  <a:cubicBezTo>
                    <a:pt x="297" y="89"/>
                    <a:pt x="281" y="84"/>
                    <a:pt x="289" y="61"/>
                  </a:cubicBezTo>
                  <a:cubicBezTo>
                    <a:pt x="289" y="61"/>
                    <a:pt x="298" y="46"/>
                    <a:pt x="290" y="46"/>
                  </a:cubicBezTo>
                  <a:cubicBezTo>
                    <a:pt x="290" y="46"/>
                    <a:pt x="286" y="45"/>
                    <a:pt x="285" y="53"/>
                  </a:cubicBezTo>
                  <a:cubicBezTo>
                    <a:pt x="285" y="53"/>
                    <a:pt x="243" y="106"/>
                    <a:pt x="201" y="107"/>
                  </a:cubicBezTo>
                  <a:cubicBezTo>
                    <a:pt x="201" y="107"/>
                    <a:pt x="177" y="110"/>
                    <a:pt x="199" y="66"/>
                  </a:cubicBezTo>
                  <a:cubicBezTo>
                    <a:pt x="199" y="66"/>
                    <a:pt x="212" y="43"/>
                    <a:pt x="232" y="31"/>
                  </a:cubicBezTo>
                  <a:cubicBezTo>
                    <a:pt x="232" y="31"/>
                    <a:pt x="278" y="7"/>
                    <a:pt x="279" y="6"/>
                  </a:cubicBezTo>
                  <a:cubicBezTo>
                    <a:pt x="280" y="5"/>
                    <a:pt x="283" y="4"/>
                    <a:pt x="281" y="2"/>
                  </a:cubicBezTo>
                  <a:cubicBezTo>
                    <a:pt x="281" y="2"/>
                    <a:pt x="281" y="2"/>
                    <a:pt x="281" y="2"/>
                  </a:cubicBezTo>
                  <a:cubicBezTo>
                    <a:pt x="281" y="2"/>
                    <a:pt x="277" y="0"/>
                    <a:pt x="272" y="2"/>
                  </a:cubicBezTo>
                  <a:cubicBezTo>
                    <a:pt x="233" y="21"/>
                    <a:pt x="233" y="21"/>
                    <a:pt x="233" y="21"/>
                  </a:cubicBezTo>
                  <a:cubicBezTo>
                    <a:pt x="233" y="21"/>
                    <a:pt x="238" y="4"/>
                    <a:pt x="227" y="9"/>
                  </a:cubicBezTo>
                  <a:cubicBezTo>
                    <a:pt x="227" y="9"/>
                    <a:pt x="212" y="22"/>
                    <a:pt x="195" y="55"/>
                  </a:cubicBezTo>
                  <a:cubicBezTo>
                    <a:pt x="195" y="55"/>
                    <a:pt x="131" y="120"/>
                    <a:pt x="100" y="116"/>
                  </a:cubicBezTo>
                  <a:cubicBezTo>
                    <a:pt x="100" y="116"/>
                    <a:pt x="80" y="117"/>
                    <a:pt x="88" y="83"/>
                  </a:cubicBezTo>
                  <a:cubicBezTo>
                    <a:pt x="88" y="83"/>
                    <a:pt x="89" y="80"/>
                    <a:pt x="83" y="79"/>
                  </a:cubicBezTo>
                  <a:cubicBezTo>
                    <a:pt x="83" y="79"/>
                    <a:pt x="79" y="77"/>
                    <a:pt x="73" y="86"/>
                  </a:cubicBezTo>
                  <a:cubicBezTo>
                    <a:pt x="73" y="86"/>
                    <a:pt x="69" y="94"/>
                    <a:pt x="58" y="101"/>
                  </a:cubicBezTo>
                  <a:cubicBezTo>
                    <a:pt x="58" y="101"/>
                    <a:pt x="77" y="79"/>
                    <a:pt x="62" y="65"/>
                  </a:cubicBezTo>
                  <a:cubicBezTo>
                    <a:pt x="62" y="65"/>
                    <a:pt x="44" y="49"/>
                    <a:pt x="17" y="87"/>
                  </a:cubicBezTo>
                  <a:cubicBezTo>
                    <a:pt x="17" y="87"/>
                    <a:pt x="0" y="113"/>
                    <a:pt x="14" y="123"/>
                  </a:cubicBezTo>
                  <a:cubicBezTo>
                    <a:pt x="14" y="123"/>
                    <a:pt x="29" y="136"/>
                    <a:pt x="79" y="91"/>
                  </a:cubicBezTo>
                  <a:cubicBezTo>
                    <a:pt x="81" y="90"/>
                    <a:pt x="81" y="90"/>
                    <a:pt x="81" y="90"/>
                  </a:cubicBezTo>
                  <a:cubicBezTo>
                    <a:pt x="81" y="90"/>
                    <a:pt x="66" y="139"/>
                    <a:pt x="119" y="122"/>
                  </a:cubicBezTo>
                  <a:cubicBezTo>
                    <a:pt x="119" y="122"/>
                    <a:pt x="152" y="109"/>
                    <a:pt x="184" y="77"/>
                  </a:cubicBezTo>
                  <a:cubicBezTo>
                    <a:pt x="184" y="77"/>
                    <a:pt x="157" y="171"/>
                    <a:pt x="277" y="72"/>
                  </a:cubicBezTo>
                  <a:cubicBezTo>
                    <a:pt x="277" y="72"/>
                    <a:pt x="270" y="111"/>
                    <a:pt x="332" y="97"/>
                  </a:cubicBezTo>
                  <a:cubicBezTo>
                    <a:pt x="332" y="97"/>
                    <a:pt x="355" y="90"/>
                    <a:pt x="371" y="78"/>
                  </a:cubicBezTo>
                  <a:cubicBezTo>
                    <a:pt x="371" y="78"/>
                    <a:pt x="372" y="101"/>
                    <a:pt x="412" y="99"/>
                  </a:cubicBezTo>
                  <a:cubicBezTo>
                    <a:pt x="412" y="99"/>
                    <a:pt x="435" y="99"/>
                    <a:pt x="446" y="80"/>
                  </a:cubicBezTo>
                  <a:cubicBezTo>
                    <a:pt x="446" y="80"/>
                    <a:pt x="454" y="64"/>
                    <a:pt x="437" y="56"/>
                  </a:cubicBezTo>
                  <a:cubicBezTo>
                    <a:pt x="437" y="56"/>
                    <a:pt x="515" y="54"/>
                    <a:pt x="506" y="77"/>
                  </a:cubicBezTo>
                  <a:cubicBezTo>
                    <a:pt x="506" y="77"/>
                    <a:pt x="490" y="100"/>
                    <a:pt x="502" y="98"/>
                  </a:cubicBezTo>
                  <a:cubicBezTo>
                    <a:pt x="502" y="98"/>
                    <a:pt x="508" y="98"/>
                    <a:pt x="519" y="77"/>
                  </a:cubicBezTo>
                  <a:cubicBezTo>
                    <a:pt x="519" y="77"/>
                    <a:pt x="545" y="46"/>
                    <a:pt x="564" y="59"/>
                  </a:cubicBezTo>
                  <a:cubicBezTo>
                    <a:pt x="564" y="59"/>
                    <a:pt x="572" y="67"/>
                    <a:pt x="560" y="84"/>
                  </a:cubicBezTo>
                  <a:cubicBezTo>
                    <a:pt x="560" y="84"/>
                    <a:pt x="547" y="103"/>
                    <a:pt x="556" y="98"/>
                  </a:cubicBezTo>
                  <a:cubicBezTo>
                    <a:pt x="556" y="98"/>
                    <a:pt x="587" y="67"/>
                    <a:pt x="573" y="51"/>
                  </a:cubicBezTo>
                  <a:cubicBezTo>
                    <a:pt x="573" y="51"/>
                    <a:pt x="558" y="32"/>
                    <a:pt x="518" y="69"/>
                  </a:cubicBezTo>
                  <a:moveTo>
                    <a:pt x="20" y="105"/>
                  </a:moveTo>
                  <a:cubicBezTo>
                    <a:pt x="20" y="105"/>
                    <a:pt x="18" y="88"/>
                    <a:pt x="45" y="73"/>
                  </a:cubicBezTo>
                  <a:cubicBezTo>
                    <a:pt x="45" y="73"/>
                    <a:pt x="77" y="60"/>
                    <a:pt x="49" y="105"/>
                  </a:cubicBezTo>
                  <a:cubicBezTo>
                    <a:pt x="49" y="105"/>
                    <a:pt x="22" y="125"/>
                    <a:pt x="20"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9" name="Freeform 72">
              <a:extLst>
                <a:ext uri="{FF2B5EF4-FFF2-40B4-BE49-F238E27FC236}">
                  <a16:creationId xmlns:a16="http://schemas.microsoft.com/office/drawing/2014/main" id="{F93F8086-7BD0-B340-ABAA-FD70F68D17BD}"/>
                </a:ext>
              </a:extLst>
            </p:cNvPr>
            <p:cNvSpPr>
              <a:spLocks noEditPoints="1"/>
            </p:cNvSpPr>
            <p:nvPr userDrawn="1"/>
          </p:nvSpPr>
          <p:spPr bwMode="auto">
            <a:xfrm>
              <a:off x="5080967" y="1983421"/>
              <a:ext cx="1304003" cy="796229"/>
            </a:xfrm>
            <a:custGeom>
              <a:avLst/>
              <a:gdLst>
                <a:gd name="T0" fmla="*/ 530 w 547"/>
                <a:gd name="T1" fmla="*/ 96 h 334"/>
                <a:gd name="T2" fmla="*/ 435 w 547"/>
                <a:gd name="T3" fmla="*/ 85 h 334"/>
                <a:gd name="T4" fmla="*/ 425 w 547"/>
                <a:gd name="T5" fmla="*/ 88 h 334"/>
                <a:gd name="T6" fmla="*/ 359 w 547"/>
                <a:gd name="T7" fmla="*/ 121 h 334"/>
                <a:gd name="T8" fmla="*/ 333 w 547"/>
                <a:gd name="T9" fmla="*/ 102 h 334"/>
                <a:gd name="T10" fmla="*/ 324 w 547"/>
                <a:gd name="T11" fmla="*/ 99 h 334"/>
                <a:gd name="T12" fmla="*/ 298 w 547"/>
                <a:gd name="T13" fmla="*/ 118 h 334"/>
                <a:gd name="T14" fmla="*/ 245 w 547"/>
                <a:gd name="T15" fmla="*/ 113 h 334"/>
                <a:gd name="T16" fmla="*/ 237 w 547"/>
                <a:gd name="T17" fmla="*/ 94 h 334"/>
                <a:gd name="T18" fmla="*/ 195 w 547"/>
                <a:gd name="T19" fmla="*/ 120 h 334"/>
                <a:gd name="T20" fmla="*/ 183 w 547"/>
                <a:gd name="T21" fmla="*/ 135 h 334"/>
                <a:gd name="T22" fmla="*/ 218 w 547"/>
                <a:gd name="T23" fmla="*/ 68 h 334"/>
                <a:gd name="T24" fmla="*/ 233 w 547"/>
                <a:gd name="T25" fmla="*/ 12 h 334"/>
                <a:gd name="T26" fmla="*/ 223 w 547"/>
                <a:gd name="T27" fmla="*/ 16 h 334"/>
                <a:gd name="T28" fmla="*/ 214 w 547"/>
                <a:gd name="T29" fmla="*/ 46 h 334"/>
                <a:gd name="T30" fmla="*/ 194 w 547"/>
                <a:gd name="T31" fmla="*/ 86 h 334"/>
                <a:gd name="T32" fmla="*/ 97 w 547"/>
                <a:gd name="T33" fmla="*/ 124 h 334"/>
                <a:gd name="T34" fmla="*/ 99 w 547"/>
                <a:gd name="T35" fmla="*/ 96 h 334"/>
                <a:gd name="T36" fmla="*/ 73 w 547"/>
                <a:gd name="T37" fmla="*/ 72 h 334"/>
                <a:gd name="T38" fmla="*/ 10 w 547"/>
                <a:gd name="T39" fmla="*/ 129 h 334"/>
                <a:gd name="T40" fmla="*/ 15 w 547"/>
                <a:gd name="T41" fmla="*/ 152 h 334"/>
                <a:gd name="T42" fmla="*/ 17 w 547"/>
                <a:gd name="T43" fmla="*/ 144 h 334"/>
                <a:gd name="T44" fmla="*/ 34 w 547"/>
                <a:gd name="T45" fmla="*/ 110 h 334"/>
                <a:gd name="T46" fmla="*/ 81 w 547"/>
                <a:gd name="T47" fmla="*/ 83 h 334"/>
                <a:gd name="T48" fmla="*/ 88 w 547"/>
                <a:gd name="T49" fmla="*/ 114 h 334"/>
                <a:gd name="T50" fmla="*/ 87 w 547"/>
                <a:gd name="T51" fmla="*/ 124 h 334"/>
                <a:gd name="T52" fmla="*/ 75 w 547"/>
                <a:gd name="T53" fmla="*/ 121 h 334"/>
                <a:gd name="T54" fmla="*/ 67 w 547"/>
                <a:gd name="T55" fmla="*/ 117 h 334"/>
                <a:gd name="T56" fmla="*/ 65 w 547"/>
                <a:gd name="T57" fmla="*/ 150 h 334"/>
                <a:gd name="T58" fmla="*/ 89 w 547"/>
                <a:gd name="T59" fmla="*/ 146 h 334"/>
                <a:gd name="T60" fmla="*/ 94 w 547"/>
                <a:gd name="T61" fmla="*/ 135 h 334"/>
                <a:gd name="T62" fmla="*/ 186 w 547"/>
                <a:gd name="T63" fmla="*/ 103 h 334"/>
                <a:gd name="T64" fmla="*/ 177 w 547"/>
                <a:gd name="T65" fmla="*/ 126 h 334"/>
                <a:gd name="T66" fmla="*/ 166 w 547"/>
                <a:gd name="T67" fmla="*/ 154 h 334"/>
                <a:gd name="T68" fmla="*/ 180 w 547"/>
                <a:gd name="T69" fmla="*/ 149 h 334"/>
                <a:gd name="T70" fmla="*/ 230 w 547"/>
                <a:gd name="T71" fmla="*/ 100 h 334"/>
                <a:gd name="T72" fmla="*/ 233 w 547"/>
                <a:gd name="T73" fmla="*/ 109 h 334"/>
                <a:gd name="T74" fmla="*/ 321 w 547"/>
                <a:gd name="T75" fmla="*/ 111 h 334"/>
                <a:gd name="T76" fmla="*/ 393 w 547"/>
                <a:gd name="T77" fmla="*/ 117 h 334"/>
                <a:gd name="T78" fmla="*/ 323 w 547"/>
                <a:gd name="T79" fmla="*/ 285 h 334"/>
                <a:gd name="T80" fmla="*/ 333 w 547"/>
                <a:gd name="T81" fmla="*/ 321 h 334"/>
                <a:gd name="T82" fmla="*/ 391 w 547"/>
                <a:gd name="T83" fmla="*/ 235 h 334"/>
                <a:gd name="T84" fmla="*/ 424 w 547"/>
                <a:gd name="T85" fmla="*/ 121 h 334"/>
                <a:gd name="T86" fmla="*/ 432 w 547"/>
                <a:gd name="T87" fmla="*/ 100 h 334"/>
                <a:gd name="T88" fmla="*/ 435 w 547"/>
                <a:gd name="T89" fmla="*/ 96 h 334"/>
                <a:gd name="T90" fmla="*/ 438 w 547"/>
                <a:gd name="T91" fmla="*/ 94 h 334"/>
                <a:gd name="T92" fmla="*/ 510 w 547"/>
                <a:gd name="T93" fmla="*/ 92 h 334"/>
                <a:gd name="T94" fmla="*/ 524 w 547"/>
                <a:gd name="T95" fmla="*/ 134 h 334"/>
                <a:gd name="T96" fmla="*/ 461 w 547"/>
                <a:gd name="T97" fmla="*/ 149 h 334"/>
                <a:gd name="T98" fmla="*/ 448 w 547"/>
                <a:gd name="T99" fmla="*/ 146 h 334"/>
                <a:gd name="T100" fmla="*/ 494 w 547"/>
                <a:gd name="T101" fmla="*/ 160 h 334"/>
                <a:gd name="T102" fmla="*/ 534 w 547"/>
                <a:gd name="T103" fmla="*/ 137 h 334"/>
                <a:gd name="T104" fmla="*/ 530 w 547"/>
                <a:gd name="T105" fmla="*/ 96 h 334"/>
                <a:gd name="T106" fmla="*/ 74 w 547"/>
                <a:gd name="T107" fmla="*/ 145 h 334"/>
                <a:gd name="T108" fmla="*/ 68 w 547"/>
                <a:gd name="T109" fmla="*/ 130 h 334"/>
                <a:gd name="T110" fmla="*/ 85 w 547"/>
                <a:gd name="T111" fmla="*/ 135 h 334"/>
                <a:gd name="T112" fmla="*/ 74 w 547"/>
                <a:gd name="T113" fmla="*/ 145 h 334"/>
                <a:gd name="T114" fmla="*/ 373 w 547"/>
                <a:gd name="T115" fmla="*/ 259 h 334"/>
                <a:gd name="T116" fmla="*/ 345 w 547"/>
                <a:gd name="T117" fmla="*/ 310 h 334"/>
                <a:gd name="T118" fmla="*/ 343 w 547"/>
                <a:gd name="T119" fmla="*/ 234 h 334"/>
                <a:gd name="T120" fmla="*/ 417 w 547"/>
                <a:gd name="T121" fmla="*/ 109 h 334"/>
                <a:gd name="T122" fmla="*/ 373 w 547"/>
                <a:gd name="T123" fmla="*/ 25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7" h="334">
                  <a:moveTo>
                    <a:pt x="530" y="96"/>
                  </a:moveTo>
                  <a:cubicBezTo>
                    <a:pt x="492" y="54"/>
                    <a:pt x="435" y="85"/>
                    <a:pt x="435" y="85"/>
                  </a:cubicBezTo>
                  <a:cubicBezTo>
                    <a:pt x="427" y="83"/>
                    <a:pt x="425" y="88"/>
                    <a:pt x="425" y="88"/>
                  </a:cubicBezTo>
                  <a:cubicBezTo>
                    <a:pt x="393" y="114"/>
                    <a:pt x="359" y="121"/>
                    <a:pt x="359" y="121"/>
                  </a:cubicBezTo>
                  <a:cubicBezTo>
                    <a:pt x="328" y="127"/>
                    <a:pt x="333" y="102"/>
                    <a:pt x="333" y="102"/>
                  </a:cubicBezTo>
                  <a:cubicBezTo>
                    <a:pt x="333" y="89"/>
                    <a:pt x="324" y="99"/>
                    <a:pt x="324" y="99"/>
                  </a:cubicBezTo>
                  <a:cubicBezTo>
                    <a:pt x="318" y="107"/>
                    <a:pt x="298" y="118"/>
                    <a:pt x="298" y="118"/>
                  </a:cubicBezTo>
                  <a:cubicBezTo>
                    <a:pt x="257" y="139"/>
                    <a:pt x="245" y="113"/>
                    <a:pt x="245" y="113"/>
                  </a:cubicBezTo>
                  <a:cubicBezTo>
                    <a:pt x="237" y="94"/>
                    <a:pt x="237" y="94"/>
                    <a:pt x="237" y="94"/>
                  </a:cubicBezTo>
                  <a:cubicBezTo>
                    <a:pt x="228" y="71"/>
                    <a:pt x="195" y="120"/>
                    <a:pt x="195" y="120"/>
                  </a:cubicBezTo>
                  <a:cubicBezTo>
                    <a:pt x="185" y="137"/>
                    <a:pt x="183" y="135"/>
                    <a:pt x="183" y="135"/>
                  </a:cubicBezTo>
                  <a:cubicBezTo>
                    <a:pt x="190" y="110"/>
                    <a:pt x="218" y="68"/>
                    <a:pt x="218" y="68"/>
                  </a:cubicBezTo>
                  <a:cubicBezTo>
                    <a:pt x="239" y="31"/>
                    <a:pt x="233" y="12"/>
                    <a:pt x="233" y="12"/>
                  </a:cubicBezTo>
                  <a:cubicBezTo>
                    <a:pt x="228" y="0"/>
                    <a:pt x="223" y="16"/>
                    <a:pt x="223" y="16"/>
                  </a:cubicBezTo>
                  <a:cubicBezTo>
                    <a:pt x="221" y="29"/>
                    <a:pt x="214" y="46"/>
                    <a:pt x="214" y="46"/>
                  </a:cubicBezTo>
                  <a:cubicBezTo>
                    <a:pt x="204" y="73"/>
                    <a:pt x="194" y="86"/>
                    <a:pt x="194" y="86"/>
                  </a:cubicBezTo>
                  <a:cubicBezTo>
                    <a:pt x="147" y="117"/>
                    <a:pt x="116" y="124"/>
                    <a:pt x="97" y="124"/>
                  </a:cubicBezTo>
                  <a:cubicBezTo>
                    <a:pt x="100" y="109"/>
                    <a:pt x="99" y="96"/>
                    <a:pt x="99" y="96"/>
                  </a:cubicBezTo>
                  <a:cubicBezTo>
                    <a:pt x="96" y="67"/>
                    <a:pt x="73" y="72"/>
                    <a:pt x="73" y="72"/>
                  </a:cubicBezTo>
                  <a:cubicBezTo>
                    <a:pt x="35" y="77"/>
                    <a:pt x="10" y="129"/>
                    <a:pt x="10" y="129"/>
                  </a:cubicBezTo>
                  <a:cubicBezTo>
                    <a:pt x="0" y="154"/>
                    <a:pt x="15" y="152"/>
                    <a:pt x="15" y="152"/>
                  </a:cubicBezTo>
                  <a:cubicBezTo>
                    <a:pt x="25" y="149"/>
                    <a:pt x="17" y="144"/>
                    <a:pt x="17" y="144"/>
                  </a:cubicBezTo>
                  <a:cubicBezTo>
                    <a:pt x="17" y="130"/>
                    <a:pt x="34" y="110"/>
                    <a:pt x="34" y="110"/>
                  </a:cubicBezTo>
                  <a:cubicBezTo>
                    <a:pt x="72" y="70"/>
                    <a:pt x="81" y="83"/>
                    <a:pt x="81" y="83"/>
                  </a:cubicBezTo>
                  <a:cubicBezTo>
                    <a:pt x="80" y="83"/>
                    <a:pt x="92" y="89"/>
                    <a:pt x="88" y="114"/>
                  </a:cubicBezTo>
                  <a:cubicBezTo>
                    <a:pt x="88" y="118"/>
                    <a:pt x="87" y="121"/>
                    <a:pt x="87" y="124"/>
                  </a:cubicBezTo>
                  <a:cubicBezTo>
                    <a:pt x="79" y="123"/>
                    <a:pt x="75" y="121"/>
                    <a:pt x="75" y="121"/>
                  </a:cubicBezTo>
                  <a:cubicBezTo>
                    <a:pt x="69" y="115"/>
                    <a:pt x="67" y="117"/>
                    <a:pt x="67" y="117"/>
                  </a:cubicBezTo>
                  <a:cubicBezTo>
                    <a:pt x="50" y="123"/>
                    <a:pt x="65" y="150"/>
                    <a:pt x="65" y="150"/>
                  </a:cubicBezTo>
                  <a:cubicBezTo>
                    <a:pt x="77" y="167"/>
                    <a:pt x="89" y="146"/>
                    <a:pt x="89" y="146"/>
                  </a:cubicBezTo>
                  <a:cubicBezTo>
                    <a:pt x="91" y="142"/>
                    <a:pt x="93" y="139"/>
                    <a:pt x="94" y="135"/>
                  </a:cubicBezTo>
                  <a:cubicBezTo>
                    <a:pt x="135" y="134"/>
                    <a:pt x="186" y="103"/>
                    <a:pt x="186" y="103"/>
                  </a:cubicBezTo>
                  <a:cubicBezTo>
                    <a:pt x="185" y="112"/>
                    <a:pt x="177" y="126"/>
                    <a:pt x="177" y="126"/>
                  </a:cubicBezTo>
                  <a:cubicBezTo>
                    <a:pt x="161" y="155"/>
                    <a:pt x="166" y="154"/>
                    <a:pt x="166" y="154"/>
                  </a:cubicBezTo>
                  <a:cubicBezTo>
                    <a:pt x="171" y="165"/>
                    <a:pt x="180" y="149"/>
                    <a:pt x="180" y="149"/>
                  </a:cubicBezTo>
                  <a:cubicBezTo>
                    <a:pt x="230" y="82"/>
                    <a:pt x="230" y="100"/>
                    <a:pt x="230" y="100"/>
                  </a:cubicBezTo>
                  <a:cubicBezTo>
                    <a:pt x="233" y="109"/>
                    <a:pt x="233" y="109"/>
                    <a:pt x="233" y="109"/>
                  </a:cubicBezTo>
                  <a:cubicBezTo>
                    <a:pt x="257" y="165"/>
                    <a:pt x="321" y="111"/>
                    <a:pt x="321" y="111"/>
                  </a:cubicBezTo>
                  <a:cubicBezTo>
                    <a:pt x="337" y="152"/>
                    <a:pt x="393" y="117"/>
                    <a:pt x="393" y="117"/>
                  </a:cubicBezTo>
                  <a:cubicBezTo>
                    <a:pt x="332" y="198"/>
                    <a:pt x="323" y="285"/>
                    <a:pt x="323" y="285"/>
                  </a:cubicBezTo>
                  <a:cubicBezTo>
                    <a:pt x="319" y="317"/>
                    <a:pt x="333" y="321"/>
                    <a:pt x="333" y="321"/>
                  </a:cubicBezTo>
                  <a:cubicBezTo>
                    <a:pt x="368" y="334"/>
                    <a:pt x="391" y="235"/>
                    <a:pt x="391" y="235"/>
                  </a:cubicBezTo>
                  <a:cubicBezTo>
                    <a:pt x="424" y="121"/>
                    <a:pt x="424" y="121"/>
                    <a:pt x="424" y="121"/>
                  </a:cubicBezTo>
                  <a:cubicBezTo>
                    <a:pt x="429" y="100"/>
                    <a:pt x="432" y="100"/>
                    <a:pt x="432" y="100"/>
                  </a:cubicBezTo>
                  <a:cubicBezTo>
                    <a:pt x="434" y="97"/>
                    <a:pt x="435" y="96"/>
                    <a:pt x="435" y="96"/>
                  </a:cubicBezTo>
                  <a:cubicBezTo>
                    <a:pt x="437" y="94"/>
                    <a:pt x="438" y="94"/>
                    <a:pt x="438" y="94"/>
                  </a:cubicBezTo>
                  <a:cubicBezTo>
                    <a:pt x="485" y="70"/>
                    <a:pt x="510" y="92"/>
                    <a:pt x="510" y="92"/>
                  </a:cubicBezTo>
                  <a:cubicBezTo>
                    <a:pt x="540" y="114"/>
                    <a:pt x="524" y="134"/>
                    <a:pt x="524" y="134"/>
                  </a:cubicBezTo>
                  <a:cubicBezTo>
                    <a:pt x="496" y="163"/>
                    <a:pt x="461" y="149"/>
                    <a:pt x="461" y="149"/>
                  </a:cubicBezTo>
                  <a:cubicBezTo>
                    <a:pt x="447" y="142"/>
                    <a:pt x="448" y="146"/>
                    <a:pt x="448" y="146"/>
                  </a:cubicBezTo>
                  <a:cubicBezTo>
                    <a:pt x="467" y="163"/>
                    <a:pt x="494" y="160"/>
                    <a:pt x="494" y="160"/>
                  </a:cubicBezTo>
                  <a:cubicBezTo>
                    <a:pt x="518" y="158"/>
                    <a:pt x="534" y="137"/>
                    <a:pt x="534" y="137"/>
                  </a:cubicBezTo>
                  <a:cubicBezTo>
                    <a:pt x="547" y="117"/>
                    <a:pt x="530" y="96"/>
                    <a:pt x="530" y="96"/>
                  </a:cubicBezTo>
                  <a:moveTo>
                    <a:pt x="74" y="145"/>
                  </a:moveTo>
                  <a:cubicBezTo>
                    <a:pt x="70" y="142"/>
                    <a:pt x="68" y="130"/>
                    <a:pt x="68" y="130"/>
                  </a:cubicBezTo>
                  <a:cubicBezTo>
                    <a:pt x="73" y="133"/>
                    <a:pt x="79" y="134"/>
                    <a:pt x="85" y="135"/>
                  </a:cubicBezTo>
                  <a:cubicBezTo>
                    <a:pt x="80" y="154"/>
                    <a:pt x="74" y="145"/>
                    <a:pt x="74" y="145"/>
                  </a:cubicBezTo>
                  <a:moveTo>
                    <a:pt x="373" y="259"/>
                  </a:moveTo>
                  <a:cubicBezTo>
                    <a:pt x="359" y="304"/>
                    <a:pt x="345" y="310"/>
                    <a:pt x="345" y="310"/>
                  </a:cubicBezTo>
                  <a:cubicBezTo>
                    <a:pt x="317" y="318"/>
                    <a:pt x="343" y="234"/>
                    <a:pt x="343" y="234"/>
                  </a:cubicBezTo>
                  <a:cubicBezTo>
                    <a:pt x="372" y="140"/>
                    <a:pt x="417" y="109"/>
                    <a:pt x="417" y="109"/>
                  </a:cubicBezTo>
                  <a:cubicBezTo>
                    <a:pt x="421" y="107"/>
                    <a:pt x="373" y="259"/>
                    <a:pt x="373" y="25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100" name="Freeform 73">
              <a:extLst>
                <a:ext uri="{FF2B5EF4-FFF2-40B4-BE49-F238E27FC236}">
                  <a16:creationId xmlns:a16="http://schemas.microsoft.com/office/drawing/2014/main" id="{79FEA98E-BB87-0B44-9F8B-FC36922AC1BB}"/>
                </a:ext>
              </a:extLst>
            </p:cNvPr>
            <p:cNvSpPr>
              <a:spLocks/>
            </p:cNvSpPr>
            <p:nvPr userDrawn="1"/>
          </p:nvSpPr>
          <p:spPr bwMode="auto">
            <a:xfrm>
              <a:off x="3080859" y="2410142"/>
              <a:ext cx="2784417" cy="123964"/>
            </a:xfrm>
            <a:custGeom>
              <a:avLst/>
              <a:gdLst>
                <a:gd name="T0" fmla="*/ 0 w 1168"/>
                <a:gd name="T1" fmla="*/ 46 h 52"/>
                <a:gd name="T2" fmla="*/ 607 w 1168"/>
                <a:gd name="T3" fmla="*/ 14 h 52"/>
                <a:gd name="T4" fmla="*/ 1168 w 1168"/>
                <a:gd name="T5" fmla="*/ 32 h 52"/>
                <a:gd name="T6" fmla="*/ 1164 w 1168"/>
                <a:gd name="T7" fmla="*/ 40 h 52"/>
                <a:gd name="T8" fmla="*/ 756 w 1168"/>
                <a:gd name="T9" fmla="*/ 18 h 52"/>
                <a:gd name="T10" fmla="*/ 12 w 1168"/>
                <a:gd name="T11" fmla="*/ 52 h 52"/>
                <a:gd name="T12" fmla="*/ 0 w 1168"/>
                <a:gd name="T13" fmla="*/ 46 h 52"/>
              </a:gdLst>
              <a:ahLst/>
              <a:cxnLst>
                <a:cxn ang="0">
                  <a:pos x="T0" y="T1"/>
                </a:cxn>
                <a:cxn ang="0">
                  <a:pos x="T2" y="T3"/>
                </a:cxn>
                <a:cxn ang="0">
                  <a:pos x="T4" y="T5"/>
                </a:cxn>
                <a:cxn ang="0">
                  <a:pos x="T6" y="T7"/>
                </a:cxn>
                <a:cxn ang="0">
                  <a:pos x="T8" y="T9"/>
                </a:cxn>
                <a:cxn ang="0">
                  <a:pos x="T10" y="T11"/>
                </a:cxn>
                <a:cxn ang="0">
                  <a:pos x="T12" y="T13"/>
                </a:cxn>
              </a:cxnLst>
              <a:rect l="0" t="0" r="r" b="b"/>
              <a:pathLst>
                <a:path w="1168" h="52">
                  <a:moveTo>
                    <a:pt x="0" y="46"/>
                  </a:moveTo>
                  <a:cubicBezTo>
                    <a:pt x="0" y="46"/>
                    <a:pt x="417" y="14"/>
                    <a:pt x="607" y="14"/>
                  </a:cubicBezTo>
                  <a:cubicBezTo>
                    <a:pt x="607" y="14"/>
                    <a:pt x="1089" y="0"/>
                    <a:pt x="1168" y="32"/>
                  </a:cubicBezTo>
                  <a:cubicBezTo>
                    <a:pt x="1164" y="40"/>
                    <a:pt x="1164" y="40"/>
                    <a:pt x="1164" y="40"/>
                  </a:cubicBezTo>
                  <a:cubicBezTo>
                    <a:pt x="1164" y="40"/>
                    <a:pt x="1059" y="16"/>
                    <a:pt x="756" y="18"/>
                  </a:cubicBezTo>
                  <a:cubicBezTo>
                    <a:pt x="756" y="18"/>
                    <a:pt x="183" y="28"/>
                    <a:pt x="12" y="52"/>
                  </a:cubicBez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101" name="Freeform 74">
              <a:extLst>
                <a:ext uri="{FF2B5EF4-FFF2-40B4-BE49-F238E27FC236}">
                  <a16:creationId xmlns:a16="http://schemas.microsoft.com/office/drawing/2014/main" id="{D6794B8A-EEB4-9541-BD62-77B7355C5A31}"/>
                </a:ext>
              </a:extLst>
            </p:cNvPr>
            <p:cNvSpPr>
              <a:spLocks/>
            </p:cNvSpPr>
            <p:nvPr userDrawn="1"/>
          </p:nvSpPr>
          <p:spPr bwMode="auto">
            <a:xfrm>
              <a:off x="6284846" y="2045402"/>
              <a:ext cx="57214" cy="69134"/>
            </a:xfrm>
            <a:custGeom>
              <a:avLst/>
              <a:gdLst>
                <a:gd name="T0" fmla="*/ 48 w 48"/>
                <a:gd name="T1" fmla="*/ 0 h 58"/>
                <a:gd name="T2" fmla="*/ 48 w 48"/>
                <a:gd name="T3" fmla="*/ 8 h 58"/>
                <a:gd name="T4" fmla="*/ 28 w 48"/>
                <a:gd name="T5" fmla="*/ 8 h 58"/>
                <a:gd name="T6" fmla="*/ 28 w 48"/>
                <a:gd name="T7" fmla="*/ 58 h 58"/>
                <a:gd name="T8" fmla="*/ 20 w 48"/>
                <a:gd name="T9" fmla="*/ 58 h 58"/>
                <a:gd name="T10" fmla="*/ 20 w 48"/>
                <a:gd name="T11" fmla="*/ 8 h 58"/>
                <a:gd name="T12" fmla="*/ 0 w 48"/>
                <a:gd name="T13" fmla="*/ 8 h 58"/>
                <a:gd name="T14" fmla="*/ 0 w 48"/>
                <a:gd name="T15" fmla="*/ 0 h 58"/>
                <a:gd name="T16" fmla="*/ 48 w 48"/>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8">
                  <a:moveTo>
                    <a:pt x="48" y="0"/>
                  </a:moveTo>
                  <a:lnTo>
                    <a:pt x="48" y="8"/>
                  </a:lnTo>
                  <a:lnTo>
                    <a:pt x="28" y="8"/>
                  </a:lnTo>
                  <a:lnTo>
                    <a:pt x="28" y="58"/>
                  </a:lnTo>
                  <a:lnTo>
                    <a:pt x="20" y="58"/>
                  </a:lnTo>
                  <a:lnTo>
                    <a:pt x="20" y="8"/>
                  </a:lnTo>
                  <a:lnTo>
                    <a:pt x="0"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102" name="Freeform 75">
              <a:extLst>
                <a:ext uri="{FF2B5EF4-FFF2-40B4-BE49-F238E27FC236}">
                  <a16:creationId xmlns:a16="http://schemas.microsoft.com/office/drawing/2014/main" id="{1B0908A7-98A9-BA48-B88A-905370A16B01}"/>
                </a:ext>
              </a:extLst>
            </p:cNvPr>
            <p:cNvSpPr>
              <a:spLocks/>
            </p:cNvSpPr>
            <p:nvPr userDrawn="1"/>
          </p:nvSpPr>
          <p:spPr bwMode="auto">
            <a:xfrm>
              <a:off x="6349212" y="2045402"/>
              <a:ext cx="66750" cy="69134"/>
            </a:xfrm>
            <a:custGeom>
              <a:avLst/>
              <a:gdLst>
                <a:gd name="T0" fmla="*/ 28 w 28"/>
                <a:gd name="T1" fmla="*/ 0 h 29"/>
                <a:gd name="T2" fmla="*/ 28 w 28"/>
                <a:gd name="T3" fmla="*/ 29 h 29"/>
                <a:gd name="T4" fmla="*/ 24 w 28"/>
                <a:gd name="T5" fmla="*/ 29 h 29"/>
                <a:gd name="T6" fmla="*/ 24 w 28"/>
                <a:gd name="T7" fmla="*/ 18 h 29"/>
                <a:gd name="T8" fmla="*/ 24 w 28"/>
                <a:gd name="T9" fmla="*/ 7 h 29"/>
                <a:gd name="T10" fmla="*/ 24 w 28"/>
                <a:gd name="T11" fmla="*/ 7 h 29"/>
                <a:gd name="T12" fmla="*/ 21 w 28"/>
                <a:gd name="T13" fmla="*/ 12 h 29"/>
                <a:gd name="T14" fmla="*/ 16 w 28"/>
                <a:gd name="T15" fmla="*/ 22 h 29"/>
                <a:gd name="T16" fmla="*/ 13 w 28"/>
                <a:gd name="T17" fmla="*/ 22 h 29"/>
                <a:gd name="T18" fmla="*/ 7 w 28"/>
                <a:gd name="T19" fmla="*/ 12 h 29"/>
                <a:gd name="T20" fmla="*/ 5 w 28"/>
                <a:gd name="T21" fmla="*/ 7 h 29"/>
                <a:gd name="T22" fmla="*/ 5 w 28"/>
                <a:gd name="T23" fmla="*/ 7 h 29"/>
                <a:gd name="T24" fmla="*/ 5 w 28"/>
                <a:gd name="T25" fmla="*/ 18 h 29"/>
                <a:gd name="T26" fmla="*/ 5 w 28"/>
                <a:gd name="T27" fmla="*/ 29 h 29"/>
                <a:gd name="T28" fmla="*/ 0 w 28"/>
                <a:gd name="T29" fmla="*/ 29 h 29"/>
                <a:gd name="T30" fmla="*/ 0 w 28"/>
                <a:gd name="T31" fmla="*/ 0 h 29"/>
                <a:gd name="T32" fmla="*/ 5 w 28"/>
                <a:gd name="T33" fmla="*/ 0 h 29"/>
                <a:gd name="T34" fmla="*/ 11 w 28"/>
                <a:gd name="T35" fmla="*/ 11 h 29"/>
                <a:gd name="T36" fmla="*/ 14 w 28"/>
                <a:gd name="T37" fmla="*/ 16 h 29"/>
                <a:gd name="T38" fmla="*/ 14 w 28"/>
                <a:gd name="T39" fmla="*/ 16 h 29"/>
                <a:gd name="T40" fmla="*/ 17 w 28"/>
                <a:gd name="T41" fmla="*/ 11 h 29"/>
                <a:gd name="T42" fmla="*/ 24 w 28"/>
                <a:gd name="T43" fmla="*/ 0 h 29"/>
                <a:gd name="T44" fmla="*/ 28 w 28"/>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9">
                  <a:moveTo>
                    <a:pt x="28" y="0"/>
                  </a:moveTo>
                  <a:cubicBezTo>
                    <a:pt x="28" y="29"/>
                    <a:pt x="28" y="29"/>
                    <a:pt x="28" y="29"/>
                  </a:cubicBezTo>
                  <a:cubicBezTo>
                    <a:pt x="24" y="29"/>
                    <a:pt x="24" y="29"/>
                    <a:pt x="24" y="29"/>
                  </a:cubicBezTo>
                  <a:cubicBezTo>
                    <a:pt x="24" y="18"/>
                    <a:pt x="24" y="18"/>
                    <a:pt x="24" y="18"/>
                  </a:cubicBezTo>
                  <a:cubicBezTo>
                    <a:pt x="24" y="12"/>
                    <a:pt x="24" y="7"/>
                    <a:pt x="24" y="7"/>
                  </a:cubicBezTo>
                  <a:cubicBezTo>
                    <a:pt x="24" y="7"/>
                    <a:pt x="24" y="7"/>
                    <a:pt x="24" y="7"/>
                  </a:cubicBezTo>
                  <a:cubicBezTo>
                    <a:pt x="24" y="7"/>
                    <a:pt x="22" y="10"/>
                    <a:pt x="21" y="12"/>
                  </a:cubicBezTo>
                  <a:cubicBezTo>
                    <a:pt x="16" y="22"/>
                    <a:pt x="16" y="22"/>
                    <a:pt x="16" y="22"/>
                  </a:cubicBezTo>
                  <a:cubicBezTo>
                    <a:pt x="13" y="22"/>
                    <a:pt x="13" y="22"/>
                    <a:pt x="13" y="22"/>
                  </a:cubicBezTo>
                  <a:cubicBezTo>
                    <a:pt x="7" y="12"/>
                    <a:pt x="7" y="12"/>
                    <a:pt x="7" y="12"/>
                  </a:cubicBezTo>
                  <a:cubicBezTo>
                    <a:pt x="7" y="10"/>
                    <a:pt x="5" y="7"/>
                    <a:pt x="5" y="7"/>
                  </a:cubicBezTo>
                  <a:cubicBezTo>
                    <a:pt x="5" y="7"/>
                    <a:pt x="5" y="7"/>
                    <a:pt x="5" y="7"/>
                  </a:cubicBezTo>
                  <a:cubicBezTo>
                    <a:pt x="5" y="7"/>
                    <a:pt x="5" y="12"/>
                    <a:pt x="5" y="18"/>
                  </a:cubicBezTo>
                  <a:cubicBezTo>
                    <a:pt x="5" y="29"/>
                    <a:pt x="5" y="29"/>
                    <a:pt x="5" y="29"/>
                  </a:cubicBezTo>
                  <a:cubicBezTo>
                    <a:pt x="0" y="29"/>
                    <a:pt x="0" y="29"/>
                    <a:pt x="0" y="29"/>
                  </a:cubicBezTo>
                  <a:cubicBezTo>
                    <a:pt x="0" y="0"/>
                    <a:pt x="0" y="0"/>
                    <a:pt x="0" y="0"/>
                  </a:cubicBezTo>
                  <a:cubicBezTo>
                    <a:pt x="5" y="0"/>
                    <a:pt x="5" y="0"/>
                    <a:pt x="5" y="0"/>
                  </a:cubicBezTo>
                  <a:cubicBezTo>
                    <a:pt x="11" y="11"/>
                    <a:pt x="11" y="11"/>
                    <a:pt x="11" y="11"/>
                  </a:cubicBezTo>
                  <a:cubicBezTo>
                    <a:pt x="14" y="15"/>
                    <a:pt x="14" y="16"/>
                    <a:pt x="14" y="16"/>
                  </a:cubicBezTo>
                  <a:cubicBezTo>
                    <a:pt x="14" y="16"/>
                    <a:pt x="14" y="16"/>
                    <a:pt x="14" y="16"/>
                  </a:cubicBezTo>
                  <a:cubicBezTo>
                    <a:pt x="14" y="16"/>
                    <a:pt x="15" y="15"/>
                    <a:pt x="17" y="11"/>
                  </a:cubicBezTo>
                  <a:cubicBezTo>
                    <a:pt x="24" y="0"/>
                    <a:pt x="24" y="0"/>
                    <a:pt x="24" y="0"/>
                  </a:cubicBez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grpSp>
      <p:sp>
        <p:nvSpPr>
          <p:cNvPr id="2" name="TextBox 1">
            <a:extLst>
              <a:ext uri="{FF2B5EF4-FFF2-40B4-BE49-F238E27FC236}">
                <a16:creationId xmlns:a16="http://schemas.microsoft.com/office/drawing/2014/main" id="{0B0AF840-7B31-6948-9FE3-C67C0E30EA61}"/>
              </a:ext>
            </a:extLst>
          </p:cNvPr>
          <p:cNvSpPr txBox="1"/>
          <p:nvPr userDrawn="1"/>
        </p:nvSpPr>
        <p:spPr>
          <a:xfrm>
            <a:off x="5462675" y="5893533"/>
            <a:ext cx="223997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bg1"/>
                </a:solidFill>
                <a:latin typeface="Gotham Book" panose="02000604040000020004" pitchFamily="2" charset="0"/>
              </a:rPr>
              <a:t>WATCH THE FILM</a:t>
            </a:r>
          </a:p>
        </p:txBody>
      </p:sp>
      <p:sp>
        <p:nvSpPr>
          <p:cNvPr id="37" name="TextBox 48">
            <a:extLst>
              <a:ext uri="{FF2B5EF4-FFF2-40B4-BE49-F238E27FC236}">
                <a16:creationId xmlns:a16="http://schemas.microsoft.com/office/drawing/2014/main" id="{1BC75775-B849-4F44-A5A6-6ED5A6B2BA34}"/>
              </a:ext>
            </a:extLst>
          </p:cNvPr>
          <p:cNvSpPr txBox="1">
            <a:spLocks noChangeArrowheads="1"/>
          </p:cNvSpPr>
          <p:nvPr userDrawn="1"/>
        </p:nvSpPr>
        <p:spPr bwMode="auto">
          <a:xfrm>
            <a:off x="2368505" y="4052465"/>
            <a:ext cx="74549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algn="ctr">
              <a:defRPr/>
            </a:pPr>
            <a:r>
              <a:rPr lang="en-US" sz="1600" b="0" i="0" dirty="0">
                <a:solidFill>
                  <a:srgbClr val="FFFFFF"/>
                </a:solidFill>
                <a:latin typeface="Gotham Book" panose="02000604040000020004" pitchFamily="2" charset="0"/>
              </a:rPr>
              <a:t>$8.4 BILLION ENTERPRISE | 132,000 IDEAPRENEURS | 44 COUNTRIES</a:t>
            </a:r>
          </a:p>
        </p:txBody>
      </p:sp>
    </p:spTree>
    <p:extLst>
      <p:ext uri="{BB962C8B-B14F-4D97-AF65-F5344CB8AC3E}">
        <p14:creationId xmlns:p14="http://schemas.microsoft.com/office/powerpoint/2010/main" val="269278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divider - Image6">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AE0E82-BD13-F14C-8E05-6C38B4C8D06B}"/>
              </a:ext>
            </a:extLst>
          </p:cNvPr>
          <p:cNvSpPr/>
          <p:nvPr userDrawn="1"/>
        </p:nvSpPr>
        <p:spPr>
          <a:xfrm>
            <a:off x="6427430" y="0"/>
            <a:ext cx="5764569" cy="6858000"/>
          </a:xfrm>
          <a:prstGeom prst="rect">
            <a:avLst/>
          </a:prstGeom>
          <a:gradFill>
            <a:gsLst>
              <a:gs pos="0">
                <a:srgbClr val="0477C3"/>
              </a:gs>
              <a:gs pos="99000">
                <a:srgbClr val="26B5F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153478" y="1773019"/>
            <a:ext cx="4340629" cy="626468"/>
          </a:xfrm>
          <a:prstGeom prst="rect">
            <a:avLst/>
          </a:prstGeom>
        </p:spPr>
        <p:txBody>
          <a:bodyPr>
            <a:normAutofit/>
          </a:bodyPr>
          <a:lstStyle>
            <a:lvl1pPr>
              <a:defRPr sz="3200">
                <a:solidFill>
                  <a:schemeClr val="bg1"/>
                </a:solidFill>
                <a:latin typeface="Gotham Book" panose="02000604040000020004" pitchFamily="2" charset="0"/>
              </a:defRPr>
            </a:lvl1pPr>
          </a:lstStyle>
          <a:p>
            <a:r>
              <a:rPr lang="en-US" dirty="0"/>
              <a:t>Section divider title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22084" y="1"/>
            <a:ext cx="6405347" cy="6857999"/>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 / Image</a:t>
            </a:r>
          </a:p>
        </p:txBody>
      </p:sp>
      <p:sp>
        <p:nvSpPr>
          <p:cNvPr id="10" name="Subtitle 2">
            <a:extLst>
              <a:ext uri="{FF2B5EF4-FFF2-40B4-BE49-F238E27FC236}">
                <a16:creationId xmlns:a16="http://schemas.microsoft.com/office/drawing/2014/main" id="{5DE2DFAB-270E-DC47-91E4-CB8BA52968F2}"/>
              </a:ext>
            </a:extLst>
          </p:cNvPr>
          <p:cNvSpPr>
            <a:spLocks noGrp="1"/>
          </p:cNvSpPr>
          <p:nvPr>
            <p:ph type="subTitle" idx="1" hasCustomPrompt="1"/>
          </p:nvPr>
        </p:nvSpPr>
        <p:spPr>
          <a:xfrm>
            <a:off x="7153391" y="2399488"/>
            <a:ext cx="4340629" cy="1655762"/>
          </a:xfrm>
          <a:prstGeom prst="rect">
            <a:avLst/>
          </a:prstGeom>
        </p:spPr>
        <p:txBody>
          <a:bodyPr>
            <a:normAutofit/>
          </a:bodyPr>
          <a:lstStyle>
            <a:lvl1pPr marL="0" indent="0" algn="l">
              <a:buNone/>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891645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Placehol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9A5EDBC-D145-4247-ABE5-96A309E8B91F}"/>
              </a:ext>
            </a:extLst>
          </p:cNvPr>
          <p:cNvSpPr/>
          <p:nvPr userDrawn="1"/>
        </p:nvSpPr>
        <p:spPr>
          <a:xfrm rot="10800000">
            <a:off x="0" y="0"/>
            <a:ext cx="12192000" cy="6858000"/>
          </a:xfrm>
          <a:prstGeom prst="rect">
            <a:avLst/>
          </a:prstGeom>
          <a:gradFill>
            <a:gsLst>
              <a:gs pos="0">
                <a:srgbClr val="0477C3"/>
              </a:gs>
              <a:gs pos="99000">
                <a:srgbClr val="26B5F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3" name="Picture Placeholder 2">
            <a:extLst>
              <a:ext uri="{FF2B5EF4-FFF2-40B4-BE49-F238E27FC236}">
                <a16:creationId xmlns:a16="http://schemas.microsoft.com/office/drawing/2014/main" id="{61E21DC2-49F2-3543-982F-D5071042AFC7}"/>
              </a:ext>
            </a:extLst>
          </p:cNvPr>
          <p:cNvSpPr>
            <a:spLocks noGrp="1"/>
          </p:cNvSpPr>
          <p:nvPr>
            <p:ph type="pic" sz="quarter" idx="10"/>
          </p:nvPr>
        </p:nvSpPr>
        <p:spPr>
          <a:xfrm>
            <a:off x="2108200" y="393700"/>
            <a:ext cx="11353800" cy="6756400"/>
          </a:xfrm>
          <a:prstGeom prst="rect">
            <a:avLst/>
          </a:prstGeom>
        </p:spPr>
        <p:txBody>
          <a:bodyPr/>
          <a:lstStyle>
            <a:lvl1pPr>
              <a:defRPr sz="2000" b="0" i="0">
                <a:latin typeface="Gotham Light" panose="02000504020000020004" pitchFamily="2" charset="0"/>
              </a:defRPr>
            </a:lvl1pPr>
          </a:lstStyle>
          <a:p>
            <a:endParaRPr lang="en-US"/>
          </a:p>
        </p:txBody>
      </p:sp>
    </p:spTree>
    <p:extLst>
      <p:ext uri="{BB962C8B-B14F-4D97-AF65-F5344CB8AC3E}">
        <p14:creationId xmlns:p14="http://schemas.microsoft.com/office/powerpoint/2010/main" val="27632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image" Target="../media/image3.emf"/><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theme" Target="../theme/theme2.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image" Target="../media/image3.emf"/><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0B85EAD1-F56D-294F-B2B4-58C52E7FF8E4}"/>
              </a:ext>
            </a:extLst>
          </p:cNvPr>
          <p:cNvPicPr>
            <a:picLocks noChangeAspect="1"/>
          </p:cNvPicPr>
          <p:nvPr userDrawn="1"/>
        </p:nvPicPr>
        <p:blipFill>
          <a:blip r:embed="rId31"/>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1313051788"/>
      </p:ext>
    </p:extLst>
  </p:cSld>
  <p:clrMap bg1="lt1" tx1="dk1" bg2="lt2" tx2="dk2" accent1="accent1" accent2="accent2" accent3="accent3" accent4="accent4" accent5="accent5" accent6="accent6" hlink="hlink" folHlink="folHlink"/>
  <p:sldLayoutIdLst>
    <p:sldLayoutId id="2147483790" r:id="rId1"/>
    <p:sldLayoutId id="2147483656" r:id="rId2"/>
    <p:sldLayoutId id="2147483662" r:id="rId3"/>
    <p:sldLayoutId id="2147483687" r:id="rId4"/>
    <p:sldLayoutId id="2147483665" r:id="rId5"/>
    <p:sldLayoutId id="2147483666" r:id="rId6"/>
    <p:sldLayoutId id="2147483667" r:id="rId7"/>
    <p:sldLayoutId id="2147483690" r:id="rId8"/>
    <p:sldLayoutId id="2147483693" r:id="rId9"/>
    <p:sldLayoutId id="2147483668" r:id="rId10"/>
    <p:sldLayoutId id="2147483669" r:id="rId11"/>
    <p:sldLayoutId id="2147483694" r:id="rId12"/>
    <p:sldLayoutId id="2147483695" r:id="rId13"/>
    <p:sldLayoutId id="2147483696" r:id="rId14"/>
    <p:sldLayoutId id="2147483785" r:id="rId15"/>
    <p:sldLayoutId id="2147483787" r:id="rId16"/>
    <p:sldLayoutId id="2147483786" r:id="rId17"/>
    <p:sldLayoutId id="2147483793" r:id="rId18"/>
    <p:sldLayoutId id="2147483815" r:id="rId19"/>
    <p:sldLayoutId id="2147483697" r:id="rId20"/>
    <p:sldLayoutId id="2147483698" r:id="rId21"/>
    <p:sldLayoutId id="2147483699" r:id="rId22"/>
    <p:sldLayoutId id="2147483700" r:id="rId23"/>
    <p:sldLayoutId id="2147483701" r:id="rId24"/>
    <p:sldLayoutId id="2147483788" r:id="rId25"/>
    <p:sldLayoutId id="2147483702" r:id="rId26"/>
    <p:sldLayoutId id="2147483703" r:id="rId27"/>
    <p:sldLayoutId id="2147483661" r:id="rId28"/>
    <p:sldLayoutId id="2147483684" r:id="rId2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FBD0DF1-857F-B144-9FD1-48DC4E41908F}"/>
              </a:ext>
            </a:extLst>
          </p:cNvPr>
          <p:cNvSpPr/>
          <p:nvPr userDrawn="1"/>
        </p:nvSpPr>
        <p:spPr>
          <a:xfrm>
            <a:off x="0" y="0"/>
            <a:ext cx="12191999" cy="6858000"/>
          </a:xfrm>
          <a:prstGeom prst="rect">
            <a:avLst/>
          </a:prstGeom>
          <a:gradFill>
            <a:gsLst>
              <a:gs pos="0">
                <a:schemeClr val="accent2">
                  <a:lumMod val="75000"/>
                </a:schemeClr>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4" name="Triangle 13">
            <a:extLst>
              <a:ext uri="{FF2B5EF4-FFF2-40B4-BE49-F238E27FC236}">
                <a16:creationId xmlns:a16="http://schemas.microsoft.com/office/drawing/2014/main" id="{FEC5DE9C-45A2-2744-9599-3E44422BC6A5}"/>
              </a:ext>
            </a:extLst>
          </p:cNvPr>
          <p:cNvSpPr/>
          <p:nvPr userDrawn="1"/>
        </p:nvSpPr>
        <p:spPr>
          <a:xfrm rot="2701197">
            <a:off x="-932389" y="1086599"/>
            <a:ext cx="6739101" cy="5179757"/>
          </a:xfrm>
          <a:prstGeom prst="triangle">
            <a:avLst>
              <a:gd name="adj" fmla="val 50938"/>
            </a:avLst>
          </a:prstGeom>
          <a:solidFill>
            <a:schemeClr val="bg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5" name="Triangle 14">
            <a:extLst>
              <a:ext uri="{FF2B5EF4-FFF2-40B4-BE49-F238E27FC236}">
                <a16:creationId xmlns:a16="http://schemas.microsoft.com/office/drawing/2014/main" id="{D1EEC319-6D4A-EF47-BE27-FFF679D84127}"/>
              </a:ext>
            </a:extLst>
          </p:cNvPr>
          <p:cNvSpPr/>
          <p:nvPr userDrawn="1"/>
        </p:nvSpPr>
        <p:spPr>
          <a:xfrm rot="2325464">
            <a:off x="-681471" y="1623563"/>
            <a:ext cx="6739101" cy="5179757"/>
          </a:xfrm>
          <a:prstGeom prst="triangl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6" name="Triangle 15">
            <a:extLst>
              <a:ext uri="{FF2B5EF4-FFF2-40B4-BE49-F238E27FC236}">
                <a16:creationId xmlns:a16="http://schemas.microsoft.com/office/drawing/2014/main" id="{E983FF2F-BA6F-F34E-8709-F6C379176F8F}"/>
              </a:ext>
            </a:extLst>
          </p:cNvPr>
          <p:cNvSpPr/>
          <p:nvPr userDrawn="1"/>
        </p:nvSpPr>
        <p:spPr>
          <a:xfrm rot="12538187">
            <a:off x="9368898" y="-182312"/>
            <a:ext cx="2704638" cy="2078819"/>
          </a:xfrm>
          <a:prstGeom prst="triangle">
            <a:avLst>
              <a:gd name="adj" fmla="val 50938"/>
            </a:avLst>
          </a:prstGeom>
          <a:solidFill>
            <a:schemeClr val="bg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7" name="Rectangle 16">
            <a:extLst>
              <a:ext uri="{FF2B5EF4-FFF2-40B4-BE49-F238E27FC236}">
                <a16:creationId xmlns:a16="http://schemas.microsoft.com/office/drawing/2014/main" id="{B5DB2B9A-BA7E-144F-BECE-59D329BB1F02}"/>
              </a:ext>
            </a:extLst>
          </p:cNvPr>
          <p:cNvSpPr>
            <a:spLocks/>
          </p:cNvSpPr>
          <p:nvPr userDrawn="1"/>
        </p:nvSpPr>
        <p:spPr>
          <a:xfrm>
            <a:off x="8953439" y="6642556"/>
            <a:ext cx="3009798" cy="200055"/>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700" b="0" i="0" kern="1200" dirty="0">
                <a:solidFill>
                  <a:schemeClr val="bg1"/>
                </a:solidFill>
                <a:latin typeface="Gotham Book" panose="02000604040000020004" pitchFamily="2" charset="0"/>
                <a:cs typeface="Arial" panose="020B0604020202020204" pitchFamily="34" charset="0"/>
              </a:rPr>
              <a:t>Copyright © 2019 HCL Technologies Limited  |  www.hcltech.com</a:t>
            </a:r>
          </a:p>
        </p:txBody>
      </p:sp>
      <p:cxnSp>
        <p:nvCxnSpPr>
          <p:cNvPr id="19" name="Straight Connector 18">
            <a:extLst>
              <a:ext uri="{FF2B5EF4-FFF2-40B4-BE49-F238E27FC236}">
                <a16:creationId xmlns:a16="http://schemas.microsoft.com/office/drawing/2014/main" id="{75DBD856-2530-FA46-8E02-185EF15FBA8D}"/>
              </a:ext>
            </a:extLst>
          </p:cNvPr>
          <p:cNvCxnSpPr/>
          <p:nvPr userDrawn="1"/>
        </p:nvCxnSpPr>
        <p:spPr>
          <a:xfrm>
            <a:off x="9034670" y="6539947"/>
            <a:ext cx="2928567" cy="0"/>
          </a:xfrm>
          <a:prstGeom prst="line">
            <a:avLst/>
          </a:prstGeom>
          <a:ln w="31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1BDB087A-6505-F640-8467-EC009C45CB0A}"/>
              </a:ext>
            </a:extLst>
          </p:cNvPr>
          <p:cNvPicPr>
            <a:picLocks noChangeAspect="1"/>
          </p:cNvPicPr>
          <p:nvPr userDrawn="1"/>
        </p:nvPicPr>
        <p:blipFill>
          <a:blip r:embed="rId24"/>
          <a:stretch>
            <a:fillRect/>
          </a:stretch>
        </p:blipFill>
        <p:spPr>
          <a:xfrm>
            <a:off x="9602255" y="6139582"/>
            <a:ext cx="2047240" cy="198120"/>
          </a:xfrm>
          <a:prstGeom prst="rect">
            <a:avLst/>
          </a:prstGeom>
        </p:spPr>
      </p:pic>
    </p:spTree>
    <p:extLst>
      <p:ext uri="{BB962C8B-B14F-4D97-AF65-F5344CB8AC3E}">
        <p14:creationId xmlns:p14="http://schemas.microsoft.com/office/powerpoint/2010/main" val="1339371073"/>
      </p:ext>
    </p:extLst>
  </p:cSld>
  <p:clrMap bg1="lt1" tx1="dk1" bg2="lt2" tx2="dk2" accent1="accent1" accent2="accent2" accent3="accent3" accent4="accent4" accent5="accent5" accent6="accent6" hlink="hlink" folHlink="folHlink"/>
  <p:sldLayoutIdLst>
    <p:sldLayoutId id="2147483791" r:id="rId1"/>
    <p:sldLayoutId id="2147483657" r:id="rId2"/>
    <p:sldLayoutId id="2147483671" r:id="rId3"/>
    <p:sldLayoutId id="2147483688" r:id="rId4"/>
    <p:sldLayoutId id="2147483672" r:id="rId5"/>
    <p:sldLayoutId id="2147483673" r:id="rId6"/>
    <p:sldLayoutId id="2147483674" r:id="rId7"/>
    <p:sldLayoutId id="2147483691" r:id="rId8"/>
    <p:sldLayoutId id="2147483675" r:id="rId9"/>
    <p:sldLayoutId id="2147483676" r:id="rId10"/>
    <p:sldLayoutId id="2147483670" r:id="rId11"/>
    <p:sldLayoutId id="2147483816" r:id="rId12"/>
    <p:sldLayoutId id="2147483796" r:id="rId13"/>
    <p:sldLayoutId id="2147483797" r:id="rId14"/>
    <p:sldLayoutId id="2147483798" r:id="rId15"/>
    <p:sldLayoutId id="2147483799" r:id="rId16"/>
    <p:sldLayoutId id="2147483800" r:id="rId17"/>
    <p:sldLayoutId id="2147483801" r:id="rId18"/>
    <p:sldLayoutId id="2147483802" r:id="rId19"/>
    <p:sldLayoutId id="2147483803" r:id="rId20"/>
    <p:sldLayoutId id="2147483804" r:id="rId21"/>
    <p:sldLayoutId id="2147483794" r:id="rId22"/>
  </p:sldLayoutIdLst>
  <p:hf hdr="0" ftr="0" dt="0"/>
  <p:txStyles>
    <p:titleStyle>
      <a:lvl1pPr algn="l" defTabSz="914400" rtl="0" eaLnBrk="1" latinLnBrk="0" hangingPunct="1">
        <a:lnSpc>
          <a:spcPct val="90000"/>
        </a:lnSpc>
        <a:spcBef>
          <a:spcPct val="0"/>
        </a:spcBef>
        <a:buNone/>
        <a:defRPr sz="2800" kern="1200">
          <a:solidFill>
            <a:schemeClr val="tx1"/>
          </a:solidFill>
          <a:latin typeface="Gotham Book" panose="02000604040000020004" pitchFamily="2"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tx1"/>
          </a:solidFill>
          <a:latin typeface="Gotham Book" panose="0200060404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652179-9C44-B349-8547-38F1C321AA9B}"/>
              </a:ext>
            </a:extLst>
          </p:cNvPr>
          <p:cNvSpPr/>
          <p:nvPr userDrawn="1"/>
        </p:nvSpPr>
        <p:spPr>
          <a:xfrm>
            <a:off x="0" y="0"/>
            <a:ext cx="12191999" cy="6858000"/>
          </a:xfrm>
          <a:prstGeom prst="rect">
            <a:avLst/>
          </a:prstGeom>
          <a:gradFill>
            <a:gsLst>
              <a:gs pos="0">
                <a:srgbClr val="002847"/>
              </a:gs>
              <a:gs pos="99000">
                <a:srgbClr val="00142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8" name="Triangle 7">
            <a:extLst>
              <a:ext uri="{FF2B5EF4-FFF2-40B4-BE49-F238E27FC236}">
                <a16:creationId xmlns:a16="http://schemas.microsoft.com/office/drawing/2014/main" id="{FE5FA82F-ED19-414D-A143-2ABA7DFACC1B}"/>
              </a:ext>
            </a:extLst>
          </p:cNvPr>
          <p:cNvSpPr/>
          <p:nvPr userDrawn="1"/>
        </p:nvSpPr>
        <p:spPr>
          <a:xfrm rot="5400000">
            <a:off x="9475312" y="906772"/>
            <a:ext cx="1762946" cy="1519782"/>
          </a:xfrm>
          <a:prstGeom prst="triangle">
            <a:avLst/>
          </a:prstGeom>
          <a:gradFill>
            <a:gsLst>
              <a:gs pos="0">
                <a:schemeClr val="bg1">
                  <a:alpha val="0"/>
                </a:schemeClr>
              </a:gs>
              <a:gs pos="100000">
                <a:srgbClr val="B9E6FA">
                  <a:alpha val="1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9" name="Triangle 8">
            <a:extLst>
              <a:ext uri="{FF2B5EF4-FFF2-40B4-BE49-F238E27FC236}">
                <a16:creationId xmlns:a16="http://schemas.microsoft.com/office/drawing/2014/main" id="{EAC88BE0-4FF4-A84A-8784-986B0BCB3D40}"/>
              </a:ext>
            </a:extLst>
          </p:cNvPr>
          <p:cNvSpPr/>
          <p:nvPr userDrawn="1"/>
        </p:nvSpPr>
        <p:spPr>
          <a:xfrm rot="5400000">
            <a:off x="10545111" y="342739"/>
            <a:ext cx="907463" cy="782296"/>
          </a:xfrm>
          <a:prstGeom prst="triangle">
            <a:avLst/>
          </a:prstGeom>
          <a:gradFill>
            <a:gsLst>
              <a:gs pos="0">
                <a:schemeClr val="bg1">
                  <a:alpha val="0"/>
                </a:schemeClr>
              </a:gs>
              <a:gs pos="100000">
                <a:srgbClr val="B9E6FA">
                  <a:alpha val="1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0" name="Triangle 9">
            <a:extLst>
              <a:ext uri="{FF2B5EF4-FFF2-40B4-BE49-F238E27FC236}">
                <a16:creationId xmlns:a16="http://schemas.microsoft.com/office/drawing/2014/main" id="{E9B32AE0-55D4-0946-95AB-BD6CC6358C2C}"/>
              </a:ext>
            </a:extLst>
          </p:cNvPr>
          <p:cNvSpPr/>
          <p:nvPr userDrawn="1"/>
        </p:nvSpPr>
        <p:spPr>
          <a:xfrm rot="5400000">
            <a:off x="11054092" y="1549247"/>
            <a:ext cx="907463" cy="782296"/>
          </a:xfrm>
          <a:prstGeom prst="triangle">
            <a:avLst/>
          </a:prstGeom>
          <a:gradFill>
            <a:gsLst>
              <a:gs pos="0">
                <a:schemeClr val="bg1">
                  <a:alpha val="0"/>
                </a:schemeClr>
              </a:gs>
              <a:gs pos="100000">
                <a:srgbClr val="B9E6FA">
                  <a:alpha val="1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1" name="Triangle 10">
            <a:extLst>
              <a:ext uri="{FF2B5EF4-FFF2-40B4-BE49-F238E27FC236}">
                <a16:creationId xmlns:a16="http://schemas.microsoft.com/office/drawing/2014/main" id="{B1AB1F37-3537-F246-9334-A4176140C5EC}"/>
              </a:ext>
            </a:extLst>
          </p:cNvPr>
          <p:cNvSpPr/>
          <p:nvPr userDrawn="1"/>
        </p:nvSpPr>
        <p:spPr>
          <a:xfrm rot="5400000">
            <a:off x="360353" y="4654230"/>
            <a:ext cx="2025586" cy="1746196"/>
          </a:xfrm>
          <a:prstGeom prst="triangle">
            <a:avLst/>
          </a:prstGeom>
          <a:gradFill>
            <a:gsLst>
              <a:gs pos="0">
                <a:schemeClr val="bg1">
                  <a:alpha val="0"/>
                </a:schemeClr>
              </a:gs>
              <a:gs pos="100000">
                <a:srgbClr val="B9E6FA">
                  <a:alpha val="1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2" name="Rectangle 11">
            <a:extLst>
              <a:ext uri="{FF2B5EF4-FFF2-40B4-BE49-F238E27FC236}">
                <a16:creationId xmlns:a16="http://schemas.microsoft.com/office/drawing/2014/main" id="{726B6EFA-CB9B-9F40-BE5F-B769FB595336}"/>
              </a:ext>
            </a:extLst>
          </p:cNvPr>
          <p:cNvSpPr>
            <a:spLocks/>
          </p:cNvSpPr>
          <p:nvPr userDrawn="1"/>
        </p:nvSpPr>
        <p:spPr>
          <a:xfrm>
            <a:off x="8953439" y="6642556"/>
            <a:ext cx="3009798" cy="200055"/>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700" b="0" i="0" kern="1200" dirty="0">
                <a:solidFill>
                  <a:schemeClr val="bg1"/>
                </a:solidFill>
                <a:latin typeface="Gotham Book" panose="02000604040000020004" pitchFamily="2" charset="0"/>
                <a:cs typeface="Arial" panose="020B0604020202020204" pitchFamily="34" charset="0"/>
              </a:rPr>
              <a:t>Copyright © 2019 HCL Technologies Limited  |  www.hcltech.com</a:t>
            </a:r>
          </a:p>
        </p:txBody>
      </p:sp>
      <p:cxnSp>
        <p:nvCxnSpPr>
          <p:cNvPr id="14" name="Straight Connector 13">
            <a:extLst>
              <a:ext uri="{FF2B5EF4-FFF2-40B4-BE49-F238E27FC236}">
                <a16:creationId xmlns:a16="http://schemas.microsoft.com/office/drawing/2014/main" id="{7C1AE4D6-5729-7A44-9E66-1562642B70E8}"/>
              </a:ext>
            </a:extLst>
          </p:cNvPr>
          <p:cNvCxnSpPr/>
          <p:nvPr userDrawn="1"/>
        </p:nvCxnSpPr>
        <p:spPr>
          <a:xfrm>
            <a:off x="9034670" y="6539947"/>
            <a:ext cx="2928567" cy="0"/>
          </a:xfrm>
          <a:prstGeom prst="line">
            <a:avLst/>
          </a:prstGeom>
          <a:ln w="31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3365ED0C-5706-494F-9E48-7EEE299830A3}"/>
              </a:ext>
            </a:extLst>
          </p:cNvPr>
          <p:cNvPicPr>
            <a:picLocks noChangeAspect="1"/>
          </p:cNvPicPr>
          <p:nvPr userDrawn="1"/>
        </p:nvPicPr>
        <p:blipFill>
          <a:blip r:embed="rId23"/>
          <a:stretch>
            <a:fillRect/>
          </a:stretch>
        </p:blipFill>
        <p:spPr>
          <a:xfrm>
            <a:off x="9602255" y="6139582"/>
            <a:ext cx="2047240" cy="198120"/>
          </a:xfrm>
          <a:prstGeom prst="rect">
            <a:avLst/>
          </a:prstGeom>
        </p:spPr>
      </p:pic>
    </p:spTree>
    <p:extLst>
      <p:ext uri="{BB962C8B-B14F-4D97-AF65-F5344CB8AC3E}">
        <p14:creationId xmlns:p14="http://schemas.microsoft.com/office/powerpoint/2010/main" val="210607535"/>
      </p:ext>
    </p:extLst>
  </p:cSld>
  <p:clrMap bg1="lt1" tx1="dk1" bg2="lt2" tx2="dk2" accent1="accent1" accent2="accent2" accent3="accent3" accent4="accent4" accent5="accent5" accent6="accent6" hlink="hlink" folHlink="folHlink"/>
  <p:sldLayoutIdLst>
    <p:sldLayoutId id="2147483792" r:id="rId1"/>
    <p:sldLayoutId id="2147483658" r:id="rId2"/>
    <p:sldLayoutId id="2147483678" r:id="rId3"/>
    <p:sldLayoutId id="2147483689" r:id="rId4"/>
    <p:sldLayoutId id="2147483679" r:id="rId5"/>
    <p:sldLayoutId id="2147483680" r:id="rId6"/>
    <p:sldLayoutId id="2147483681" r:id="rId7"/>
    <p:sldLayoutId id="2147483682" r:id="rId8"/>
    <p:sldLayoutId id="2147483683" r:id="rId9"/>
    <p:sldLayoutId id="2147483677" r:id="rId10"/>
    <p:sldLayoutId id="2147483805" r:id="rId11"/>
    <p:sldLayoutId id="2147483806" r:id="rId12"/>
    <p:sldLayoutId id="2147483807" r:id="rId13"/>
    <p:sldLayoutId id="2147483808" r:id="rId14"/>
    <p:sldLayoutId id="2147483809" r:id="rId15"/>
    <p:sldLayoutId id="2147483810" r:id="rId16"/>
    <p:sldLayoutId id="2147483811" r:id="rId17"/>
    <p:sldLayoutId id="2147483812" r:id="rId18"/>
    <p:sldLayoutId id="2147483813" r:id="rId19"/>
    <p:sldLayoutId id="2147483814" r:id="rId20"/>
    <p:sldLayoutId id="2147483795" r:id="rId2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465D3-A19C-3643-A19C-8EF4038101C9}"/>
              </a:ext>
            </a:extLst>
          </p:cNvPr>
          <p:cNvSpPr>
            <a:spLocks noGrp="1"/>
          </p:cNvSpPr>
          <p:nvPr>
            <p:ph type="ctrTitle"/>
          </p:nvPr>
        </p:nvSpPr>
        <p:spPr/>
        <p:txBody>
          <a:bodyPr/>
          <a:lstStyle/>
          <a:p>
            <a:r>
              <a:rPr lang="en-US" dirty="0"/>
              <a:t>COMPUTACIÓN EVOLUTIVA</a:t>
            </a:r>
          </a:p>
        </p:txBody>
      </p:sp>
      <p:sp>
        <p:nvSpPr>
          <p:cNvPr id="3" name="Subtitle 2">
            <a:extLst>
              <a:ext uri="{FF2B5EF4-FFF2-40B4-BE49-F238E27FC236}">
                <a16:creationId xmlns:a16="http://schemas.microsoft.com/office/drawing/2014/main" id="{9A0B5A39-0EF4-F346-9A25-E0396296E69C}"/>
              </a:ext>
            </a:extLst>
          </p:cNvPr>
          <p:cNvSpPr>
            <a:spLocks noGrp="1"/>
          </p:cNvSpPr>
          <p:nvPr>
            <p:ph type="subTitle" idx="1"/>
          </p:nvPr>
        </p:nvSpPr>
        <p:spPr/>
        <p:txBody>
          <a:bodyPr/>
          <a:lstStyle/>
          <a:p>
            <a:endParaRPr lang="en-US" dirty="0"/>
          </a:p>
          <a:p>
            <a:endParaRPr lang="en-US" dirty="0"/>
          </a:p>
          <a:p>
            <a:r>
              <a:rPr lang="en-US" dirty="0"/>
              <a:t>MSc. César Orozco</a:t>
            </a:r>
          </a:p>
        </p:txBody>
      </p:sp>
    </p:spTree>
    <p:extLst>
      <p:ext uri="{BB962C8B-B14F-4D97-AF65-F5344CB8AC3E}">
        <p14:creationId xmlns:p14="http://schemas.microsoft.com/office/powerpoint/2010/main" val="957967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a:xfrm>
            <a:off x="127175" y="36427"/>
            <a:ext cx="2121504" cy="626468"/>
          </a:xfrm>
        </p:spPr>
        <p:txBody>
          <a:bodyPr/>
          <a:lstStyle/>
          <a:p>
            <a:r>
              <a:rPr lang="en-US" dirty="0" err="1"/>
              <a:t>Conceptos</a:t>
            </a:r>
            <a:endParaRPr lang="en-US" dirty="0">
              <a:solidFill>
                <a:schemeClr val="accent5"/>
              </a:solidFill>
            </a:endParaRPr>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793102"/>
            <a:ext cx="10375901" cy="5413015"/>
          </a:xfrm>
        </p:spPr>
        <p:txBody>
          <a:bodyPr>
            <a:normAutofit/>
          </a:bodyPr>
          <a:lstStyle/>
          <a:p>
            <a:pPr marL="285750" indent="-285750">
              <a:spcBef>
                <a:spcPts val="1400"/>
              </a:spcBef>
              <a:buClr>
                <a:srgbClr val="5EC1EF"/>
              </a:buClr>
              <a:buFont typeface="Arial" panose="020B0604020202020204" pitchFamily="34" charset="0"/>
              <a:buChar char="•"/>
            </a:pPr>
            <a:r>
              <a:rPr lang="es-MX" dirty="0">
                <a:solidFill>
                  <a:schemeClr val="tx2"/>
                </a:solidFill>
                <a:latin typeface="Gotham Book" panose="02000604040000020004" pitchFamily="2" charset="0"/>
              </a:rPr>
              <a:t>Población</a:t>
            </a:r>
          </a:p>
          <a:p>
            <a:pPr>
              <a:spcBef>
                <a:spcPts val="1400"/>
              </a:spcBef>
              <a:buClr>
                <a:srgbClr val="5EC1EF"/>
              </a:buClr>
            </a:pPr>
            <a:r>
              <a:rPr lang="es-MX" dirty="0">
                <a:solidFill>
                  <a:schemeClr val="tx2"/>
                </a:solidFill>
                <a:latin typeface="Gotham Book" panose="02000604040000020004" pitchFamily="2" charset="0"/>
              </a:rPr>
              <a:t>La población es un conjunto de individuos, en código esto se puede representar en alguna estructura de datos como listas o arreglos.</a:t>
            </a:r>
          </a:p>
          <a:p>
            <a:pPr>
              <a:spcBef>
                <a:spcPts val="1400"/>
              </a:spcBef>
              <a:buClr>
                <a:srgbClr val="5EC1EF"/>
              </a:buClr>
            </a:pPr>
            <a:endParaRPr lang="es-MX" dirty="0">
              <a:solidFill>
                <a:schemeClr val="tx2"/>
              </a:solidFill>
              <a:latin typeface="Gotham Book" panose="02000604040000020004" pitchFamily="2" charset="0"/>
            </a:endParaRPr>
          </a:p>
          <a:p>
            <a:pPr marL="285750" indent="-285750">
              <a:spcBef>
                <a:spcPts val="1400"/>
              </a:spcBef>
              <a:buClr>
                <a:srgbClr val="5EC1EF"/>
              </a:buClr>
              <a:buFont typeface="Arial" panose="020B0604020202020204" pitchFamily="34" charset="0"/>
              <a:buChar char="•"/>
            </a:pPr>
            <a:r>
              <a:rPr lang="es-MX" dirty="0">
                <a:solidFill>
                  <a:schemeClr val="tx2"/>
                </a:solidFill>
              </a:rPr>
              <a:t>Individuo</a:t>
            </a:r>
          </a:p>
          <a:p>
            <a:pPr>
              <a:spcBef>
                <a:spcPts val="1400"/>
              </a:spcBef>
              <a:buClr>
                <a:srgbClr val="5EC1EF"/>
              </a:buClr>
            </a:pPr>
            <a:r>
              <a:rPr lang="es-MX" dirty="0">
                <a:solidFill>
                  <a:schemeClr val="tx2"/>
                </a:solidFill>
              </a:rPr>
              <a:t>Un individuo hace referencia a una posible solución a un problema, en código esto se puede representar cómo una clase que contiene la información del individuo.</a:t>
            </a:r>
          </a:p>
          <a:p>
            <a:pPr>
              <a:spcBef>
                <a:spcPts val="1400"/>
              </a:spcBef>
              <a:buClr>
                <a:srgbClr val="5EC1EF"/>
              </a:buClr>
            </a:pPr>
            <a:endParaRPr lang="es-MX" dirty="0">
              <a:solidFill>
                <a:schemeClr val="tx2"/>
              </a:solidFill>
            </a:endParaRPr>
          </a:p>
          <a:p>
            <a:pPr marL="285750" indent="-285750">
              <a:spcBef>
                <a:spcPts val="1400"/>
              </a:spcBef>
              <a:buClr>
                <a:srgbClr val="5EC1EF"/>
              </a:buClr>
              <a:buFont typeface="Arial" panose="020B0604020202020204" pitchFamily="34" charset="0"/>
              <a:buChar char="•"/>
            </a:pPr>
            <a:r>
              <a:rPr lang="es-MX" dirty="0">
                <a:solidFill>
                  <a:schemeClr val="tx2"/>
                </a:solidFill>
              </a:rPr>
              <a:t>Cromosoma</a:t>
            </a:r>
          </a:p>
          <a:p>
            <a:pPr>
              <a:spcBef>
                <a:spcPts val="1400"/>
              </a:spcBef>
              <a:buClr>
                <a:srgbClr val="5EC1EF"/>
              </a:buClr>
            </a:pPr>
            <a:r>
              <a:rPr lang="es-MX" dirty="0">
                <a:solidFill>
                  <a:schemeClr val="tx2"/>
                </a:solidFill>
              </a:rPr>
              <a:t>Es</a:t>
            </a:r>
            <a:r>
              <a:rPr lang="es-MX" dirty="0">
                <a:solidFill>
                  <a:schemeClr val="tx2"/>
                </a:solidFill>
                <a:latin typeface="Gotham Book" panose="02000604040000020004" pitchFamily="2" charset="0"/>
              </a:rPr>
              <a:t> estructura de datos como listas, arreglos</a:t>
            </a:r>
            <a:r>
              <a:rPr lang="es-MX" dirty="0">
                <a:solidFill>
                  <a:schemeClr val="tx2"/>
                </a:solidFill>
              </a:rPr>
              <a:t> o</a:t>
            </a:r>
            <a:r>
              <a:rPr lang="es-MX" dirty="0">
                <a:solidFill>
                  <a:schemeClr val="tx2"/>
                </a:solidFill>
                <a:latin typeface="Gotham Book" panose="02000604040000020004" pitchFamily="2" charset="0"/>
              </a:rPr>
              <a:t> arboles dependiendo el problema a resolver que se encuentra dentro de la clase del individuo.</a:t>
            </a:r>
            <a:endParaRPr lang="es-MX" dirty="0">
              <a:solidFill>
                <a:schemeClr val="tx2"/>
              </a:solidFill>
            </a:endParaRPr>
          </a:p>
          <a:p>
            <a:pPr>
              <a:spcBef>
                <a:spcPts val="1400"/>
              </a:spcBef>
              <a:buClr>
                <a:srgbClr val="5EC1EF"/>
              </a:buClr>
            </a:pPr>
            <a:endParaRPr lang="es-MX" dirty="0">
              <a:solidFill>
                <a:schemeClr val="tx2"/>
              </a:solidFill>
            </a:endParaRPr>
          </a:p>
          <a:p>
            <a:pPr marL="285750" indent="-285750">
              <a:spcBef>
                <a:spcPts val="1400"/>
              </a:spcBef>
              <a:buClr>
                <a:srgbClr val="5EC1EF"/>
              </a:buClr>
              <a:buFont typeface="Arial" panose="020B0604020202020204" pitchFamily="34" charset="0"/>
              <a:buChar char="•"/>
            </a:pPr>
            <a:r>
              <a:rPr lang="es-MX" dirty="0">
                <a:solidFill>
                  <a:schemeClr val="tx2"/>
                </a:solidFill>
              </a:rPr>
              <a:t>Gen</a:t>
            </a:r>
          </a:p>
          <a:p>
            <a:pPr>
              <a:spcBef>
                <a:spcPts val="1400"/>
              </a:spcBef>
              <a:buClr>
                <a:srgbClr val="5EC1EF"/>
              </a:buClr>
            </a:pPr>
            <a:r>
              <a:rPr lang="es-MX" dirty="0">
                <a:solidFill>
                  <a:schemeClr val="tx2"/>
                </a:solidFill>
              </a:rPr>
              <a:t>Es una posición de la estructura de datos del </a:t>
            </a:r>
            <a:r>
              <a:rPr lang="es-MX">
                <a:solidFill>
                  <a:schemeClr val="tx2"/>
                </a:solidFill>
              </a:rPr>
              <a:t>cromosoma.</a:t>
            </a:r>
            <a:endParaRPr lang="es-MX" dirty="0">
              <a:solidFill>
                <a:schemeClr val="tx2"/>
              </a:solidFill>
            </a:endParaRP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10</a:t>
            </a:fld>
            <a:endParaRPr lang="en-US" dirty="0"/>
          </a:p>
        </p:txBody>
      </p:sp>
    </p:spTree>
    <p:extLst>
      <p:ext uri="{BB962C8B-B14F-4D97-AF65-F5344CB8AC3E}">
        <p14:creationId xmlns:p14="http://schemas.microsoft.com/office/powerpoint/2010/main" val="4079671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A333B1D-2A78-BB26-5F9A-A2C14D088E3C}"/>
              </a:ext>
            </a:extLst>
          </p:cNvPr>
          <p:cNvSpPr/>
          <p:nvPr/>
        </p:nvSpPr>
        <p:spPr>
          <a:xfrm>
            <a:off x="3457249" y="2211356"/>
            <a:ext cx="5210876" cy="2901820"/>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es-MX"/>
          </a:p>
        </p:txBody>
      </p:sp>
      <p:sp>
        <p:nvSpPr>
          <p:cNvPr id="16" name="Rectangle 15">
            <a:extLst>
              <a:ext uri="{FF2B5EF4-FFF2-40B4-BE49-F238E27FC236}">
                <a16:creationId xmlns:a16="http://schemas.microsoft.com/office/drawing/2014/main" id="{BFD6B9D8-42E7-D8FF-81B8-315EB90A005E}"/>
              </a:ext>
            </a:extLst>
          </p:cNvPr>
          <p:cNvSpPr/>
          <p:nvPr/>
        </p:nvSpPr>
        <p:spPr>
          <a:xfrm>
            <a:off x="3674059" y="2446179"/>
            <a:ext cx="4777274" cy="71845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a:xfrm>
            <a:off x="127175" y="36427"/>
            <a:ext cx="2121504" cy="626468"/>
          </a:xfrm>
        </p:spPr>
        <p:txBody>
          <a:bodyPr/>
          <a:lstStyle/>
          <a:p>
            <a:r>
              <a:rPr lang="en-US" dirty="0" err="1"/>
              <a:t>Conceptos</a:t>
            </a:r>
            <a:endParaRPr lang="en-US" dirty="0">
              <a:solidFill>
                <a:schemeClr val="accent5"/>
              </a:solidFill>
            </a:endParaRPr>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1038374" y="2034495"/>
            <a:ext cx="2202083" cy="466531"/>
          </a:xfrm>
        </p:spPr>
        <p:txBody>
          <a:bodyPr/>
          <a:lstStyle/>
          <a:p>
            <a:pPr>
              <a:spcBef>
                <a:spcPts val="1400"/>
              </a:spcBef>
              <a:buClr>
                <a:srgbClr val="5EC1EF"/>
              </a:buClr>
            </a:pPr>
            <a:r>
              <a:rPr lang="en-US" dirty="0">
                <a:solidFill>
                  <a:schemeClr val="tx2"/>
                </a:solidFill>
              </a:rPr>
              <a:t>Población</a:t>
            </a: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11</a:t>
            </a:fld>
            <a:endParaRPr lang="en-US" dirty="0"/>
          </a:p>
        </p:txBody>
      </p:sp>
      <p:sp>
        <p:nvSpPr>
          <p:cNvPr id="6" name="Rectangle 5">
            <a:extLst>
              <a:ext uri="{FF2B5EF4-FFF2-40B4-BE49-F238E27FC236}">
                <a16:creationId xmlns:a16="http://schemas.microsoft.com/office/drawing/2014/main" id="{7784C395-8F03-6DD2-CB69-D1AF32927A8C}"/>
              </a:ext>
            </a:extLst>
          </p:cNvPr>
          <p:cNvSpPr/>
          <p:nvPr/>
        </p:nvSpPr>
        <p:spPr>
          <a:xfrm>
            <a:off x="3823353" y="2567477"/>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17" name="Rectangle 16">
            <a:extLst>
              <a:ext uri="{FF2B5EF4-FFF2-40B4-BE49-F238E27FC236}">
                <a16:creationId xmlns:a16="http://schemas.microsoft.com/office/drawing/2014/main" id="{A87B53F1-8AC1-7064-8C44-6139C8BC7E1A}"/>
              </a:ext>
            </a:extLst>
          </p:cNvPr>
          <p:cNvSpPr/>
          <p:nvPr/>
        </p:nvSpPr>
        <p:spPr>
          <a:xfrm>
            <a:off x="3674056" y="3307704"/>
            <a:ext cx="4777274" cy="71845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s-MX"/>
          </a:p>
        </p:txBody>
      </p:sp>
      <p:sp>
        <p:nvSpPr>
          <p:cNvPr id="28" name="Rectangle 27">
            <a:extLst>
              <a:ext uri="{FF2B5EF4-FFF2-40B4-BE49-F238E27FC236}">
                <a16:creationId xmlns:a16="http://schemas.microsoft.com/office/drawing/2014/main" id="{7D540FE2-9B7B-B3B4-1AC4-27D0F8882451}"/>
              </a:ext>
            </a:extLst>
          </p:cNvPr>
          <p:cNvSpPr/>
          <p:nvPr/>
        </p:nvSpPr>
        <p:spPr>
          <a:xfrm>
            <a:off x="3674053" y="4153682"/>
            <a:ext cx="4777274" cy="71845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s-MX"/>
          </a:p>
        </p:txBody>
      </p:sp>
      <p:sp>
        <p:nvSpPr>
          <p:cNvPr id="40" name="Rectangle 39">
            <a:extLst>
              <a:ext uri="{FF2B5EF4-FFF2-40B4-BE49-F238E27FC236}">
                <a16:creationId xmlns:a16="http://schemas.microsoft.com/office/drawing/2014/main" id="{997F0105-52F1-4229-6DCD-F3408C323147}"/>
              </a:ext>
            </a:extLst>
          </p:cNvPr>
          <p:cNvSpPr/>
          <p:nvPr/>
        </p:nvSpPr>
        <p:spPr>
          <a:xfrm>
            <a:off x="4271221" y="2567477"/>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41" name="Rectangle 40">
            <a:extLst>
              <a:ext uri="{FF2B5EF4-FFF2-40B4-BE49-F238E27FC236}">
                <a16:creationId xmlns:a16="http://schemas.microsoft.com/office/drawing/2014/main" id="{2A3A9599-D7D8-D0BA-3871-C3EDFA4CD48F}"/>
              </a:ext>
            </a:extLst>
          </p:cNvPr>
          <p:cNvSpPr/>
          <p:nvPr/>
        </p:nvSpPr>
        <p:spPr>
          <a:xfrm>
            <a:off x="4719086" y="2567475"/>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42" name="Rectangle 41">
            <a:extLst>
              <a:ext uri="{FF2B5EF4-FFF2-40B4-BE49-F238E27FC236}">
                <a16:creationId xmlns:a16="http://schemas.microsoft.com/office/drawing/2014/main" id="{B6B440B7-8882-6150-89FF-D3CA98488DA7}"/>
              </a:ext>
            </a:extLst>
          </p:cNvPr>
          <p:cNvSpPr/>
          <p:nvPr/>
        </p:nvSpPr>
        <p:spPr>
          <a:xfrm>
            <a:off x="5166954" y="2567475"/>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43" name="Rectangle 42">
            <a:extLst>
              <a:ext uri="{FF2B5EF4-FFF2-40B4-BE49-F238E27FC236}">
                <a16:creationId xmlns:a16="http://schemas.microsoft.com/office/drawing/2014/main" id="{814F082E-7EE3-D1EE-64BA-C534FA601C07}"/>
              </a:ext>
            </a:extLst>
          </p:cNvPr>
          <p:cNvSpPr/>
          <p:nvPr/>
        </p:nvSpPr>
        <p:spPr>
          <a:xfrm>
            <a:off x="5614825" y="2567479"/>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44" name="Rectangle 43">
            <a:extLst>
              <a:ext uri="{FF2B5EF4-FFF2-40B4-BE49-F238E27FC236}">
                <a16:creationId xmlns:a16="http://schemas.microsoft.com/office/drawing/2014/main" id="{AD7CB197-B51E-E798-D957-ECD4EBBF4DA3}"/>
              </a:ext>
            </a:extLst>
          </p:cNvPr>
          <p:cNvSpPr/>
          <p:nvPr/>
        </p:nvSpPr>
        <p:spPr>
          <a:xfrm>
            <a:off x="6062693" y="2567479"/>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45" name="Rectangle 44">
            <a:extLst>
              <a:ext uri="{FF2B5EF4-FFF2-40B4-BE49-F238E27FC236}">
                <a16:creationId xmlns:a16="http://schemas.microsoft.com/office/drawing/2014/main" id="{E8048FF9-D72C-A3E1-B98E-20B8F7714EAD}"/>
              </a:ext>
            </a:extLst>
          </p:cNvPr>
          <p:cNvSpPr/>
          <p:nvPr/>
        </p:nvSpPr>
        <p:spPr>
          <a:xfrm>
            <a:off x="6510558" y="2567477"/>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46" name="Rectangle 45">
            <a:extLst>
              <a:ext uri="{FF2B5EF4-FFF2-40B4-BE49-F238E27FC236}">
                <a16:creationId xmlns:a16="http://schemas.microsoft.com/office/drawing/2014/main" id="{BC43DC20-D8BB-8403-2DC7-201667DAC102}"/>
              </a:ext>
            </a:extLst>
          </p:cNvPr>
          <p:cNvSpPr/>
          <p:nvPr/>
        </p:nvSpPr>
        <p:spPr>
          <a:xfrm>
            <a:off x="6958426" y="2567477"/>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47" name="Rectangle 46">
            <a:extLst>
              <a:ext uri="{FF2B5EF4-FFF2-40B4-BE49-F238E27FC236}">
                <a16:creationId xmlns:a16="http://schemas.microsoft.com/office/drawing/2014/main" id="{23E5CEE3-A46C-2F27-9166-0485EBDA59E4}"/>
              </a:ext>
            </a:extLst>
          </p:cNvPr>
          <p:cNvSpPr/>
          <p:nvPr/>
        </p:nvSpPr>
        <p:spPr>
          <a:xfrm>
            <a:off x="7406291" y="2567475"/>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48" name="Rectangle 47">
            <a:extLst>
              <a:ext uri="{FF2B5EF4-FFF2-40B4-BE49-F238E27FC236}">
                <a16:creationId xmlns:a16="http://schemas.microsoft.com/office/drawing/2014/main" id="{CF3313D4-EF90-755A-DDCF-831B87830BDC}"/>
              </a:ext>
            </a:extLst>
          </p:cNvPr>
          <p:cNvSpPr/>
          <p:nvPr/>
        </p:nvSpPr>
        <p:spPr>
          <a:xfrm>
            <a:off x="7854159" y="2567475"/>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49" name="Rectangle 48">
            <a:extLst>
              <a:ext uri="{FF2B5EF4-FFF2-40B4-BE49-F238E27FC236}">
                <a16:creationId xmlns:a16="http://schemas.microsoft.com/office/drawing/2014/main" id="{53CC408A-23C0-64E9-0AA1-BB123D779CC8}"/>
              </a:ext>
            </a:extLst>
          </p:cNvPr>
          <p:cNvSpPr/>
          <p:nvPr/>
        </p:nvSpPr>
        <p:spPr>
          <a:xfrm>
            <a:off x="4271221" y="3429002"/>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50" name="Rectangle 49">
            <a:extLst>
              <a:ext uri="{FF2B5EF4-FFF2-40B4-BE49-F238E27FC236}">
                <a16:creationId xmlns:a16="http://schemas.microsoft.com/office/drawing/2014/main" id="{EA5786D5-0278-3473-BC1C-E8FC6163DE7B}"/>
              </a:ext>
            </a:extLst>
          </p:cNvPr>
          <p:cNvSpPr/>
          <p:nvPr/>
        </p:nvSpPr>
        <p:spPr>
          <a:xfrm>
            <a:off x="4719089" y="3429004"/>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51" name="Rectangle 50">
            <a:extLst>
              <a:ext uri="{FF2B5EF4-FFF2-40B4-BE49-F238E27FC236}">
                <a16:creationId xmlns:a16="http://schemas.microsoft.com/office/drawing/2014/main" id="{3D1EE4C5-8FBE-64F8-1E50-0638F2533FDE}"/>
              </a:ext>
            </a:extLst>
          </p:cNvPr>
          <p:cNvSpPr/>
          <p:nvPr/>
        </p:nvSpPr>
        <p:spPr>
          <a:xfrm>
            <a:off x="5166957" y="3429004"/>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52" name="Rectangle 51">
            <a:extLst>
              <a:ext uri="{FF2B5EF4-FFF2-40B4-BE49-F238E27FC236}">
                <a16:creationId xmlns:a16="http://schemas.microsoft.com/office/drawing/2014/main" id="{B9915C91-08EC-7DD5-80E3-871DE0D2DA48}"/>
              </a:ext>
            </a:extLst>
          </p:cNvPr>
          <p:cNvSpPr/>
          <p:nvPr/>
        </p:nvSpPr>
        <p:spPr>
          <a:xfrm>
            <a:off x="5614825" y="3429004"/>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53" name="Rectangle 52">
            <a:extLst>
              <a:ext uri="{FF2B5EF4-FFF2-40B4-BE49-F238E27FC236}">
                <a16:creationId xmlns:a16="http://schemas.microsoft.com/office/drawing/2014/main" id="{18BF3EF1-2F7C-9A41-7559-F3521F002ED1}"/>
              </a:ext>
            </a:extLst>
          </p:cNvPr>
          <p:cNvSpPr/>
          <p:nvPr/>
        </p:nvSpPr>
        <p:spPr>
          <a:xfrm>
            <a:off x="6062693" y="3429004"/>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54" name="Rectangle 53">
            <a:extLst>
              <a:ext uri="{FF2B5EF4-FFF2-40B4-BE49-F238E27FC236}">
                <a16:creationId xmlns:a16="http://schemas.microsoft.com/office/drawing/2014/main" id="{9A4767EA-F3A8-E3EE-C158-46B8882F49B1}"/>
              </a:ext>
            </a:extLst>
          </p:cNvPr>
          <p:cNvSpPr/>
          <p:nvPr/>
        </p:nvSpPr>
        <p:spPr>
          <a:xfrm>
            <a:off x="6510558" y="3429002"/>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55" name="Rectangle 54">
            <a:extLst>
              <a:ext uri="{FF2B5EF4-FFF2-40B4-BE49-F238E27FC236}">
                <a16:creationId xmlns:a16="http://schemas.microsoft.com/office/drawing/2014/main" id="{46E35829-6988-C787-7DBE-4F78916FC71E}"/>
              </a:ext>
            </a:extLst>
          </p:cNvPr>
          <p:cNvSpPr/>
          <p:nvPr/>
        </p:nvSpPr>
        <p:spPr>
          <a:xfrm>
            <a:off x="6958426" y="3429002"/>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56" name="Rectangle 55">
            <a:extLst>
              <a:ext uri="{FF2B5EF4-FFF2-40B4-BE49-F238E27FC236}">
                <a16:creationId xmlns:a16="http://schemas.microsoft.com/office/drawing/2014/main" id="{EFBA0622-0916-3E38-FE85-4BFF0E4ED1CC}"/>
              </a:ext>
            </a:extLst>
          </p:cNvPr>
          <p:cNvSpPr/>
          <p:nvPr/>
        </p:nvSpPr>
        <p:spPr>
          <a:xfrm>
            <a:off x="7406291" y="3429000"/>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57" name="Rectangle 56">
            <a:extLst>
              <a:ext uri="{FF2B5EF4-FFF2-40B4-BE49-F238E27FC236}">
                <a16:creationId xmlns:a16="http://schemas.microsoft.com/office/drawing/2014/main" id="{EE1EF1ED-38F6-2520-23A3-CCE568E3BE58}"/>
              </a:ext>
            </a:extLst>
          </p:cNvPr>
          <p:cNvSpPr/>
          <p:nvPr/>
        </p:nvSpPr>
        <p:spPr>
          <a:xfrm>
            <a:off x="7854159" y="3429000"/>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58" name="Rectangle 57">
            <a:extLst>
              <a:ext uri="{FF2B5EF4-FFF2-40B4-BE49-F238E27FC236}">
                <a16:creationId xmlns:a16="http://schemas.microsoft.com/office/drawing/2014/main" id="{B861CE54-3233-B9E4-2F62-9295D7129F71}"/>
              </a:ext>
            </a:extLst>
          </p:cNvPr>
          <p:cNvSpPr/>
          <p:nvPr/>
        </p:nvSpPr>
        <p:spPr>
          <a:xfrm>
            <a:off x="4271221" y="4273542"/>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59" name="Rectangle 58">
            <a:extLst>
              <a:ext uri="{FF2B5EF4-FFF2-40B4-BE49-F238E27FC236}">
                <a16:creationId xmlns:a16="http://schemas.microsoft.com/office/drawing/2014/main" id="{07517B7D-AFAB-188B-7404-2E54E782CEB9}"/>
              </a:ext>
            </a:extLst>
          </p:cNvPr>
          <p:cNvSpPr/>
          <p:nvPr/>
        </p:nvSpPr>
        <p:spPr>
          <a:xfrm>
            <a:off x="4719086" y="4273540"/>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60" name="Rectangle 59">
            <a:extLst>
              <a:ext uri="{FF2B5EF4-FFF2-40B4-BE49-F238E27FC236}">
                <a16:creationId xmlns:a16="http://schemas.microsoft.com/office/drawing/2014/main" id="{6C3A86AF-D65E-1992-5CE8-6A8E6E6DE2B0}"/>
              </a:ext>
            </a:extLst>
          </p:cNvPr>
          <p:cNvSpPr/>
          <p:nvPr/>
        </p:nvSpPr>
        <p:spPr>
          <a:xfrm>
            <a:off x="5166954" y="4273540"/>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61" name="Rectangle 60">
            <a:extLst>
              <a:ext uri="{FF2B5EF4-FFF2-40B4-BE49-F238E27FC236}">
                <a16:creationId xmlns:a16="http://schemas.microsoft.com/office/drawing/2014/main" id="{223080BD-DFD6-E6E2-C267-0B6676B4A2BD}"/>
              </a:ext>
            </a:extLst>
          </p:cNvPr>
          <p:cNvSpPr/>
          <p:nvPr/>
        </p:nvSpPr>
        <p:spPr>
          <a:xfrm>
            <a:off x="5614825" y="4273544"/>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62" name="Rectangle 61">
            <a:extLst>
              <a:ext uri="{FF2B5EF4-FFF2-40B4-BE49-F238E27FC236}">
                <a16:creationId xmlns:a16="http://schemas.microsoft.com/office/drawing/2014/main" id="{326314A5-F051-B39E-1116-C93538DF5F6F}"/>
              </a:ext>
            </a:extLst>
          </p:cNvPr>
          <p:cNvSpPr/>
          <p:nvPr/>
        </p:nvSpPr>
        <p:spPr>
          <a:xfrm>
            <a:off x="6062693" y="4273544"/>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63" name="Rectangle 62">
            <a:extLst>
              <a:ext uri="{FF2B5EF4-FFF2-40B4-BE49-F238E27FC236}">
                <a16:creationId xmlns:a16="http://schemas.microsoft.com/office/drawing/2014/main" id="{7011DEFF-91B1-5467-026B-AC348623C527}"/>
              </a:ext>
            </a:extLst>
          </p:cNvPr>
          <p:cNvSpPr/>
          <p:nvPr/>
        </p:nvSpPr>
        <p:spPr>
          <a:xfrm>
            <a:off x="6510558" y="4273542"/>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64" name="Rectangle 63">
            <a:extLst>
              <a:ext uri="{FF2B5EF4-FFF2-40B4-BE49-F238E27FC236}">
                <a16:creationId xmlns:a16="http://schemas.microsoft.com/office/drawing/2014/main" id="{34A30681-2DE2-5EE8-17C0-31BC96666B87}"/>
              </a:ext>
            </a:extLst>
          </p:cNvPr>
          <p:cNvSpPr/>
          <p:nvPr/>
        </p:nvSpPr>
        <p:spPr>
          <a:xfrm>
            <a:off x="6958426" y="4273542"/>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65" name="Rectangle 64">
            <a:extLst>
              <a:ext uri="{FF2B5EF4-FFF2-40B4-BE49-F238E27FC236}">
                <a16:creationId xmlns:a16="http://schemas.microsoft.com/office/drawing/2014/main" id="{40231B4A-11B7-C905-D514-11B69D2216B7}"/>
              </a:ext>
            </a:extLst>
          </p:cNvPr>
          <p:cNvSpPr/>
          <p:nvPr/>
        </p:nvSpPr>
        <p:spPr>
          <a:xfrm>
            <a:off x="7406291" y="4273540"/>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66" name="Rectangle 65">
            <a:extLst>
              <a:ext uri="{FF2B5EF4-FFF2-40B4-BE49-F238E27FC236}">
                <a16:creationId xmlns:a16="http://schemas.microsoft.com/office/drawing/2014/main" id="{BF1E5B60-3847-AF2A-D2D2-06515F855C0C}"/>
              </a:ext>
            </a:extLst>
          </p:cNvPr>
          <p:cNvSpPr/>
          <p:nvPr/>
        </p:nvSpPr>
        <p:spPr>
          <a:xfrm>
            <a:off x="7854159" y="4273540"/>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67" name="Rectangle 66">
            <a:extLst>
              <a:ext uri="{FF2B5EF4-FFF2-40B4-BE49-F238E27FC236}">
                <a16:creationId xmlns:a16="http://schemas.microsoft.com/office/drawing/2014/main" id="{92677A0C-C2AE-0089-822C-DF5645223B9B}"/>
              </a:ext>
            </a:extLst>
          </p:cNvPr>
          <p:cNvSpPr/>
          <p:nvPr/>
        </p:nvSpPr>
        <p:spPr>
          <a:xfrm>
            <a:off x="3823347" y="3429004"/>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68" name="Rectangle 67">
            <a:extLst>
              <a:ext uri="{FF2B5EF4-FFF2-40B4-BE49-F238E27FC236}">
                <a16:creationId xmlns:a16="http://schemas.microsoft.com/office/drawing/2014/main" id="{398957E4-B8AD-BE17-0D14-05F3CE1BB91E}"/>
              </a:ext>
            </a:extLst>
          </p:cNvPr>
          <p:cNvSpPr/>
          <p:nvPr/>
        </p:nvSpPr>
        <p:spPr>
          <a:xfrm>
            <a:off x="3823353" y="4273544"/>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cxnSp>
        <p:nvCxnSpPr>
          <p:cNvPr id="72" name="Straight Arrow Connector 71">
            <a:extLst>
              <a:ext uri="{FF2B5EF4-FFF2-40B4-BE49-F238E27FC236}">
                <a16:creationId xmlns:a16="http://schemas.microsoft.com/office/drawing/2014/main" id="{A1890CB1-69C9-6F3A-1392-3F33F0BAD5CE}"/>
              </a:ext>
            </a:extLst>
          </p:cNvPr>
          <p:cNvCxnSpPr>
            <a:cxnSpLocks/>
          </p:cNvCxnSpPr>
          <p:nvPr/>
        </p:nvCxnSpPr>
        <p:spPr>
          <a:xfrm>
            <a:off x="2192702" y="2211356"/>
            <a:ext cx="126454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3" name="Straight Arrow Connector 72">
            <a:extLst>
              <a:ext uri="{FF2B5EF4-FFF2-40B4-BE49-F238E27FC236}">
                <a16:creationId xmlns:a16="http://schemas.microsoft.com/office/drawing/2014/main" id="{499DE2E6-7FC3-DBAE-9571-D84F6837C393}"/>
              </a:ext>
            </a:extLst>
          </p:cNvPr>
          <p:cNvCxnSpPr>
            <a:cxnSpLocks/>
          </p:cNvCxnSpPr>
          <p:nvPr/>
        </p:nvCxnSpPr>
        <p:spPr>
          <a:xfrm>
            <a:off x="2192702" y="3638943"/>
            <a:ext cx="148135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6" name="Straight Arrow Connector 75">
            <a:extLst>
              <a:ext uri="{FF2B5EF4-FFF2-40B4-BE49-F238E27FC236}">
                <a16:creationId xmlns:a16="http://schemas.microsoft.com/office/drawing/2014/main" id="{E652F314-12D6-E5DC-FE51-89727E79ADAB}"/>
              </a:ext>
            </a:extLst>
          </p:cNvPr>
          <p:cNvCxnSpPr>
            <a:cxnSpLocks/>
            <a:endCxn id="48" idx="3"/>
          </p:cNvCxnSpPr>
          <p:nvPr/>
        </p:nvCxnSpPr>
        <p:spPr>
          <a:xfrm flipH="1">
            <a:off x="8302027" y="2792849"/>
            <a:ext cx="1194333" cy="78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9" name="Straight Arrow Connector 78">
            <a:extLst>
              <a:ext uri="{FF2B5EF4-FFF2-40B4-BE49-F238E27FC236}">
                <a16:creationId xmlns:a16="http://schemas.microsoft.com/office/drawing/2014/main" id="{7DAF6EF7-CA0B-D6A7-6CE0-B5E585793B5C}"/>
              </a:ext>
            </a:extLst>
          </p:cNvPr>
          <p:cNvCxnSpPr>
            <a:cxnSpLocks/>
          </p:cNvCxnSpPr>
          <p:nvPr/>
        </p:nvCxnSpPr>
        <p:spPr>
          <a:xfrm flipH="1" flipV="1">
            <a:off x="8179358" y="4502142"/>
            <a:ext cx="1317002" cy="466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1" name="Subtitle 3">
            <a:extLst>
              <a:ext uri="{FF2B5EF4-FFF2-40B4-BE49-F238E27FC236}">
                <a16:creationId xmlns:a16="http://schemas.microsoft.com/office/drawing/2014/main" id="{3F04D225-730A-7FB7-BE65-980F15C6D7B2}"/>
              </a:ext>
            </a:extLst>
          </p:cNvPr>
          <p:cNvSpPr txBox="1">
            <a:spLocks/>
          </p:cNvSpPr>
          <p:nvPr/>
        </p:nvSpPr>
        <p:spPr>
          <a:xfrm>
            <a:off x="1091654" y="3470990"/>
            <a:ext cx="2202083" cy="466531"/>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lumMod val="65000"/>
                    <a:lumOff val="35000"/>
                  </a:schemeClr>
                </a:solidFill>
                <a:latin typeface="Gotham Book" panose="02000604040000020004"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400"/>
              </a:spcBef>
              <a:buClr>
                <a:srgbClr val="5EC1EF"/>
              </a:buClr>
            </a:pPr>
            <a:r>
              <a:rPr lang="es-MX" dirty="0">
                <a:solidFill>
                  <a:schemeClr val="tx2"/>
                </a:solidFill>
              </a:rPr>
              <a:t>Individuo</a:t>
            </a:r>
          </a:p>
        </p:txBody>
      </p:sp>
      <p:sp>
        <p:nvSpPr>
          <p:cNvPr id="82" name="Subtitle 3">
            <a:extLst>
              <a:ext uri="{FF2B5EF4-FFF2-40B4-BE49-F238E27FC236}">
                <a16:creationId xmlns:a16="http://schemas.microsoft.com/office/drawing/2014/main" id="{B03AAD3F-3A59-2BC2-0EE4-B9C5B9106F5F}"/>
              </a:ext>
            </a:extLst>
          </p:cNvPr>
          <p:cNvSpPr txBox="1">
            <a:spLocks/>
          </p:cNvSpPr>
          <p:nvPr/>
        </p:nvSpPr>
        <p:spPr>
          <a:xfrm>
            <a:off x="9466172" y="2625433"/>
            <a:ext cx="2202083" cy="466531"/>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lumMod val="65000"/>
                    <a:lumOff val="35000"/>
                  </a:schemeClr>
                </a:solidFill>
                <a:latin typeface="Gotham Book" panose="02000604040000020004"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400"/>
              </a:spcBef>
              <a:buClr>
                <a:srgbClr val="5EC1EF"/>
              </a:buClr>
            </a:pPr>
            <a:r>
              <a:rPr lang="es-MX" dirty="0">
                <a:solidFill>
                  <a:schemeClr val="tx2"/>
                </a:solidFill>
              </a:rPr>
              <a:t>Cromosoma</a:t>
            </a:r>
          </a:p>
        </p:txBody>
      </p:sp>
      <p:sp>
        <p:nvSpPr>
          <p:cNvPr id="83" name="Subtitle 3">
            <a:extLst>
              <a:ext uri="{FF2B5EF4-FFF2-40B4-BE49-F238E27FC236}">
                <a16:creationId xmlns:a16="http://schemas.microsoft.com/office/drawing/2014/main" id="{A575D3BB-F191-863E-7156-20491D071C48}"/>
              </a:ext>
            </a:extLst>
          </p:cNvPr>
          <p:cNvSpPr txBox="1">
            <a:spLocks/>
          </p:cNvSpPr>
          <p:nvPr/>
        </p:nvSpPr>
        <p:spPr>
          <a:xfrm>
            <a:off x="9466171" y="4358954"/>
            <a:ext cx="2202083" cy="466531"/>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lumMod val="65000"/>
                    <a:lumOff val="35000"/>
                  </a:schemeClr>
                </a:solidFill>
                <a:latin typeface="Gotham Book" panose="02000604040000020004"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400"/>
              </a:spcBef>
              <a:buClr>
                <a:srgbClr val="5EC1EF"/>
              </a:buClr>
            </a:pPr>
            <a:r>
              <a:rPr lang="en-US" dirty="0">
                <a:solidFill>
                  <a:schemeClr val="tx2"/>
                </a:solidFill>
              </a:rPr>
              <a:t>Gen</a:t>
            </a:r>
          </a:p>
        </p:txBody>
      </p:sp>
    </p:spTree>
    <p:extLst>
      <p:ext uri="{BB962C8B-B14F-4D97-AF65-F5344CB8AC3E}">
        <p14:creationId xmlns:p14="http://schemas.microsoft.com/office/powerpoint/2010/main" val="2096223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a:xfrm>
            <a:off x="127174" y="36427"/>
            <a:ext cx="3007911" cy="626468"/>
          </a:xfrm>
        </p:spPr>
        <p:txBody>
          <a:bodyPr>
            <a:normAutofit fontScale="90000"/>
          </a:bodyPr>
          <a:lstStyle/>
          <a:p>
            <a:r>
              <a:rPr lang="en-US" dirty="0" err="1"/>
              <a:t>Generación</a:t>
            </a:r>
            <a:r>
              <a:rPr lang="en-US" dirty="0"/>
              <a:t> </a:t>
            </a:r>
            <a:r>
              <a:rPr lang="en-US" dirty="0" err="1"/>
              <a:t>inicial</a:t>
            </a:r>
            <a:endParaRPr lang="en-US" dirty="0">
              <a:solidFill>
                <a:schemeClr val="accent5"/>
              </a:solidFill>
            </a:endParaRPr>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793102"/>
            <a:ext cx="10375901" cy="5413015"/>
          </a:xfrm>
        </p:spPr>
        <p:txBody>
          <a:bodyPr/>
          <a:lstStyle/>
          <a:p>
            <a:pPr marL="285750" indent="-285750">
              <a:spcBef>
                <a:spcPts val="1400"/>
              </a:spcBef>
              <a:buClr>
                <a:srgbClr val="5EC1EF"/>
              </a:buClr>
              <a:buFont typeface="Arial" panose="020B0604020202020204" pitchFamily="34" charset="0"/>
              <a:buChar char="•"/>
            </a:pPr>
            <a:r>
              <a:rPr lang="en-US" dirty="0" err="1">
                <a:solidFill>
                  <a:schemeClr val="tx2"/>
                </a:solidFill>
              </a:rPr>
              <a:t>Generar</a:t>
            </a:r>
            <a:r>
              <a:rPr lang="en-US" dirty="0">
                <a:solidFill>
                  <a:schemeClr val="tx2"/>
                </a:solidFill>
              </a:rPr>
              <a:t> la población </a:t>
            </a:r>
            <a:r>
              <a:rPr lang="en-US" dirty="0" err="1">
                <a:solidFill>
                  <a:schemeClr val="tx2"/>
                </a:solidFill>
              </a:rPr>
              <a:t>inicial</a:t>
            </a:r>
            <a:r>
              <a:rPr lang="en-US" dirty="0">
                <a:solidFill>
                  <a:schemeClr val="tx2"/>
                </a:solidFill>
              </a:rPr>
              <a:t>, </a:t>
            </a:r>
            <a:r>
              <a:rPr lang="en-US" dirty="0" err="1">
                <a:solidFill>
                  <a:schemeClr val="tx2"/>
                </a:solidFill>
              </a:rPr>
              <a:t>usualmente</a:t>
            </a:r>
            <a:r>
              <a:rPr lang="en-US" dirty="0">
                <a:solidFill>
                  <a:schemeClr val="tx2"/>
                </a:solidFill>
              </a:rPr>
              <a:t> se </a:t>
            </a:r>
            <a:r>
              <a:rPr lang="en-US" dirty="0" err="1">
                <a:solidFill>
                  <a:schemeClr val="tx2"/>
                </a:solidFill>
              </a:rPr>
              <a:t>empieza</a:t>
            </a:r>
            <a:r>
              <a:rPr lang="en-US" dirty="0">
                <a:solidFill>
                  <a:schemeClr val="tx2"/>
                </a:solidFill>
              </a:rPr>
              <a:t> con 100 </a:t>
            </a:r>
            <a:r>
              <a:rPr lang="en-US" dirty="0" err="1">
                <a:solidFill>
                  <a:schemeClr val="tx2"/>
                </a:solidFill>
              </a:rPr>
              <a:t>individuos</a:t>
            </a:r>
            <a:r>
              <a:rPr lang="en-US" dirty="0">
                <a:solidFill>
                  <a:schemeClr val="tx2"/>
                </a:solidFill>
              </a:rPr>
              <a:t> </a:t>
            </a:r>
            <a:r>
              <a:rPr lang="en-US" dirty="0" err="1">
                <a:solidFill>
                  <a:schemeClr val="tx2"/>
                </a:solidFill>
              </a:rPr>
              <a:t>pero</a:t>
            </a:r>
            <a:r>
              <a:rPr lang="en-US" dirty="0">
                <a:solidFill>
                  <a:schemeClr val="tx2"/>
                </a:solidFill>
              </a:rPr>
              <a:t> </a:t>
            </a:r>
            <a:r>
              <a:rPr lang="en-US" dirty="0" err="1">
                <a:solidFill>
                  <a:schemeClr val="tx2"/>
                </a:solidFill>
              </a:rPr>
              <a:t>esto</a:t>
            </a:r>
            <a:r>
              <a:rPr lang="en-US" dirty="0">
                <a:solidFill>
                  <a:schemeClr val="tx2"/>
                </a:solidFill>
              </a:rPr>
              <a:t> </a:t>
            </a:r>
            <a:r>
              <a:rPr lang="en-US" dirty="0" err="1">
                <a:solidFill>
                  <a:schemeClr val="tx2"/>
                </a:solidFill>
              </a:rPr>
              <a:t>puede</a:t>
            </a:r>
            <a:r>
              <a:rPr lang="en-US" dirty="0">
                <a:solidFill>
                  <a:schemeClr val="tx2"/>
                </a:solidFill>
              </a:rPr>
              <a:t> </a:t>
            </a:r>
            <a:r>
              <a:rPr lang="en-US" dirty="0" err="1">
                <a:solidFill>
                  <a:schemeClr val="tx2"/>
                </a:solidFill>
              </a:rPr>
              <a:t>variar</a:t>
            </a:r>
            <a:r>
              <a:rPr lang="en-US" dirty="0">
                <a:solidFill>
                  <a:schemeClr val="tx2"/>
                </a:solidFill>
              </a:rPr>
              <a:t> </a:t>
            </a:r>
            <a:r>
              <a:rPr lang="en-US" dirty="0" err="1">
                <a:solidFill>
                  <a:schemeClr val="tx2"/>
                </a:solidFill>
              </a:rPr>
              <a:t>dependiendo</a:t>
            </a:r>
            <a:r>
              <a:rPr lang="en-US" dirty="0">
                <a:solidFill>
                  <a:schemeClr val="tx2"/>
                </a:solidFill>
              </a:rPr>
              <a:t> </a:t>
            </a:r>
            <a:r>
              <a:rPr lang="en-US" dirty="0" err="1">
                <a:solidFill>
                  <a:schemeClr val="tx2"/>
                </a:solidFill>
              </a:rPr>
              <a:t>el</a:t>
            </a:r>
            <a:r>
              <a:rPr lang="en-US" dirty="0">
                <a:solidFill>
                  <a:schemeClr val="tx2"/>
                </a:solidFill>
              </a:rPr>
              <a:t> </a:t>
            </a:r>
            <a:r>
              <a:rPr lang="en-US" dirty="0" err="1">
                <a:solidFill>
                  <a:schemeClr val="tx2"/>
                </a:solidFill>
              </a:rPr>
              <a:t>problema</a:t>
            </a:r>
            <a:r>
              <a:rPr lang="en-US" dirty="0">
                <a:solidFill>
                  <a:schemeClr val="tx2"/>
                </a:solidFill>
              </a:rPr>
              <a:t> a resolver.</a:t>
            </a: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a:spcBef>
                <a:spcPts val="1400"/>
              </a:spcBef>
              <a:buClr>
                <a:srgbClr val="5EC1EF"/>
              </a:buClr>
            </a:pPr>
            <a:r>
              <a:rPr lang="en-IN" dirty="0">
                <a:solidFill>
                  <a:schemeClr val="tx2"/>
                </a:solidFill>
              </a:rPr>
              <a:t>Para </a:t>
            </a:r>
            <a:r>
              <a:rPr lang="en-IN" dirty="0" err="1">
                <a:solidFill>
                  <a:schemeClr val="tx2"/>
                </a:solidFill>
              </a:rPr>
              <a:t>i</a:t>
            </a:r>
            <a:r>
              <a:rPr lang="en-IN" dirty="0">
                <a:solidFill>
                  <a:schemeClr val="tx2"/>
                </a:solidFill>
              </a:rPr>
              <a:t> hasta 100</a:t>
            </a:r>
            <a:r>
              <a:rPr lang="en-US" dirty="0">
                <a:solidFill>
                  <a:schemeClr val="tx2"/>
                </a:solidFill>
              </a:rPr>
              <a:t> {</a:t>
            </a:r>
          </a:p>
          <a:p>
            <a:pPr>
              <a:spcBef>
                <a:spcPts val="1400"/>
              </a:spcBef>
              <a:buClr>
                <a:srgbClr val="5EC1EF"/>
              </a:buClr>
            </a:pPr>
            <a:r>
              <a:rPr lang="en-US" dirty="0">
                <a:solidFill>
                  <a:schemeClr val="tx2"/>
                </a:solidFill>
              </a:rPr>
              <a:t>     </a:t>
            </a:r>
            <a:r>
              <a:rPr lang="en-US" dirty="0" err="1">
                <a:solidFill>
                  <a:schemeClr val="tx2"/>
                </a:solidFill>
              </a:rPr>
              <a:t>poblacion</a:t>
            </a:r>
            <a:r>
              <a:rPr lang="en-US" dirty="0">
                <a:solidFill>
                  <a:schemeClr val="tx2"/>
                </a:solidFill>
              </a:rPr>
              <a:t>[</a:t>
            </a:r>
            <a:r>
              <a:rPr lang="en-US" dirty="0" err="1">
                <a:solidFill>
                  <a:schemeClr val="tx2"/>
                </a:solidFill>
              </a:rPr>
              <a:t>i</a:t>
            </a:r>
            <a:r>
              <a:rPr lang="en-US" dirty="0">
                <a:solidFill>
                  <a:schemeClr val="tx2"/>
                </a:solidFill>
              </a:rPr>
              <a:t>] = nuevo </a:t>
            </a:r>
            <a:r>
              <a:rPr lang="en-US" dirty="0" err="1">
                <a:solidFill>
                  <a:schemeClr val="tx2"/>
                </a:solidFill>
              </a:rPr>
              <a:t>individuo</a:t>
            </a:r>
            <a:endParaRPr lang="en-US" dirty="0">
              <a:solidFill>
                <a:schemeClr val="tx2"/>
              </a:solidFill>
            </a:endParaRPr>
          </a:p>
          <a:p>
            <a:pPr>
              <a:spcBef>
                <a:spcPts val="1400"/>
              </a:spcBef>
              <a:buClr>
                <a:srgbClr val="5EC1EF"/>
              </a:buClr>
            </a:pPr>
            <a:r>
              <a:rPr lang="en-US" dirty="0">
                <a:solidFill>
                  <a:schemeClr val="tx2"/>
                </a:solidFill>
              </a:rPr>
              <a:t>}</a:t>
            </a: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12</a:t>
            </a:fld>
            <a:endParaRPr lang="en-US" dirty="0"/>
          </a:p>
        </p:txBody>
      </p:sp>
    </p:spTree>
    <p:extLst>
      <p:ext uri="{BB962C8B-B14F-4D97-AF65-F5344CB8AC3E}">
        <p14:creationId xmlns:p14="http://schemas.microsoft.com/office/powerpoint/2010/main" val="3425174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a:xfrm>
            <a:off x="127174" y="36427"/>
            <a:ext cx="3007911" cy="626468"/>
          </a:xfrm>
        </p:spPr>
        <p:txBody>
          <a:bodyPr>
            <a:normAutofit/>
          </a:bodyPr>
          <a:lstStyle/>
          <a:p>
            <a:r>
              <a:rPr lang="en-US" dirty="0" err="1"/>
              <a:t>Calcular</a:t>
            </a:r>
            <a:r>
              <a:rPr lang="en-US" dirty="0"/>
              <a:t> fitness</a:t>
            </a:r>
            <a:endParaRPr lang="en-US" dirty="0">
              <a:solidFill>
                <a:schemeClr val="accent5"/>
              </a:solidFill>
            </a:endParaRPr>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793102"/>
            <a:ext cx="10375901" cy="5413015"/>
          </a:xfrm>
        </p:spPr>
        <p:txBody>
          <a:bodyPr/>
          <a:lstStyle/>
          <a:p>
            <a:pPr marL="285750" indent="-285750">
              <a:spcBef>
                <a:spcPts val="1400"/>
              </a:spcBef>
              <a:buClr>
                <a:srgbClr val="5EC1EF"/>
              </a:buClr>
              <a:buFont typeface="Arial" panose="020B0604020202020204" pitchFamily="34" charset="0"/>
              <a:buChar char="•"/>
            </a:pPr>
            <a:r>
              <a:rPr lang="es-MX" dirty="0">
                <a:solidFill>
                  <a:schemeClr val="tx2"/>
                </a:solidFill>
              </a:rPr>
              <a:t>Se itera cada uno de los individuos de la población para calcular que tan bueno es este individuo para resolver el problema, esto se debe expresar de forma cuantitativa, por ejemplo, un número que entre más alto sea signifique que el individuo es mejor.</a:t>
            </a: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a:spcBef>
                <a:spcPts val="1400"/>
              </a:spcBef>
              <a:buClr>
                <a:srgbClr val="5EC1EF"/>
              </a:buClr>
            </a:pPr>
            <a:r>
              <a:rPr lang="en-IN" dirty="0">
                <a:solidFill>
                  <a:schemeClr val="tx2"/>
                </a:solidFill>
              </a:rPr>
              <a:t>Para </a:t>
            </a:r>
            <a:r>
              <a:rPr lang="en-IN" dirty="0" err="1">
                <a:solidFill>
                  <a:schemeClr val="tx2"/>
                </a:solidFill>
              </a:rPr>
              <a:t>i</a:t>
            </a:r>
            <a:r>
              <a:rPr lang="en-IN" dirty="0">
                <a:solidFill>
                  <a:schemeClr val="tx2"/>
                </a:solidFill>
              </a:rPr>
              <a:t> hasta 100</a:t>
            </a:r>
            <a:r>
              <a:rPr lang="en-US" dirty="0">
                <a:solidFill>
                  <a:schemeClr val="tx2"/>
                </a:solidFill>
              </a:rPr>
              <a:t> {</a:t>
            </a:r>
          </a:p>
          <a:p>
            <a:pPr>
              <a:spcBef>
                <a:spcPts val="1400"/>
              </a:spcBef>
              <a:buClr>
                <a:srgbClr val="5EC1EF"/>
              </a:buClr>
            </a:pPr>
            <a:r>
              <a:rPr lang="en-US" dirty="0">
                <a:solidFill>
                  <a:schemeClr val="tx2"/>
                </a:solidFill>
              </a:rPr>
              <a:t>     </a:t>
            </a:r>
            <a:r>
              <a:rPr lang="en-US" dirty="0" err="1">
                <a:solidFill>
                  <a:schemeClr val="tx2"/>
                </a:solidFill>
              </a:rPr>
              <a:t>calcularFitnes</a:t>
            </a:r>
            <a:r>
              <a:rPr lang="en-US" dirty="0">
                <a:solidFill>
                  <a:schemeClr val="tx2"/>
                </a:solidFill>
              </a:rPr>
              <a:t>(</a:t>
            </a:r>
            <a:r>
              <a:rPr lang="en-US" dirty="0" err="1">
                <a:solidFill>
                  <a:schemeClr val="tx2"/>
                </a:solidFill>
              </a:rPr>
              <a:t>poblacion</a:t>
            </a:r>
            <a:r>
              <a:rPr lang="en-US" dirty="0">
                <a:solidFill>
                  <a:schemeClr val="tx2"/>
                </a:solidFill>
              </a:rPr>
              <a:t>[</a:t>
            </a:r>
            <a:r>
              <a:rPr lang="en-US" dirty="0" err="1">
                <a:solidFill>
                  <a:schemeClr val="tx2"/>
                </a:solidFill>
              </a:rPr>
              <a:t>i</a:t>
            </a:r>
            <a:r>
              <a:rPr lang="en-US" dirty="0">
                <a:solidFill>
                  <a:schemeClr val="tx2"/>
                </a:solidFill>
              </a:rPr>
              <a:t>])</a:t>
            </a:r>
          </a:p>
          <a:p>
            <a:pPr>
              <a:spcBef>
                <a:spcPts val="1400"/>
              </a:spcBef>
              <a:buClr>
                <a:srgbClr val="5EC1EF"/>
              </a:buClr>
            </a:pPr>
            <a:r>
              <a:rPr lang="en-US" dirty="0">
                <a:solidFill>
                  <a:schemeClr val="tx2"/>
                </a:solidFill>
              </a:rPr>
              <a:t>}</a:t>
            </a:r>
          </a:p>
          <a:p>
            <a:pPr marL="285750" indent="-285750">
              <a:spcBef>
                <a:spcPts val="1400"/>
              </a:spcBef>
              <a:buClr>
                <a:srgbClr val="5EC1EF"/>
              </a:buClr>
              <a:buFont typeface="Arial" panose="020B0604020202020204" pitchFamily="34" charset="0"/>
              <a:buChar char="•"/>
            </a:pPr>
            <a:endParaRPr lang="es-MX" dirty="0">
              <a:solidFill>
                <a:schemeClr val="tx2"/>
              </a:solidFill>
            </a:endParaRP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13</a:t>
            </a:fld>
            <a:endParaRPr lang="en-US" dirty="0"/>
          </a:p>
        </p:txBody>
      </p:sp>
    </p:spTree>
    <p:extLst>
      <p:ext uri="{BB962C8B-B14F-4D97-AF65-F5344CB8AC3E}">
        <p14:creationId xmlns:p14="http://schemas.microsoft.com/office/powerpoint/2010/main" val="2510733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a:xfrm>
            <a:off x="127174" y="36427"/>
            <a:ext cx="3007911" cy="626468"/>
          </a:xfrm>
        </p:spPr>
        <p:txBody>
          <a:bodyPr>
            <a:normAutofit/>
          </a:bodyPr>
          <a:lstStyle/>
          <a:p>
            <a:r>
              <a:rPr lang="en-US" dirty="0" err="1"/>
              <a:t>Selecci</a:t>
            </a:r>
            <a:r>
              <a:rPr lang="es-MX" dirty="0" err="1"/>
              <a:t>ón</a:t>
            </a:r>
            <a:endParaRPr lang="en-US" dirty="0">
              <a:solidFill>
                <a:schemeClr val="accent5"/>
              </a:solidFill>
            </a:endParaRPr>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793102"/>
            <a:ext cx="10375901" cy="5413015"/>
          </a:xfrm>
        </p:spPr>
        <p:txBody>
          <a:bodyPr>
            <a:normAutofit lnSpcReduction="10000"/>
          </a:bodyPr>
          <a:lstStyle/>
          <a:p>
            <a:pPr marL="285750" indent="-285750">
              <a:spcBef>
                <a:spcPts val="1400"/>
              </a:spcBef>
              <a:buClr>
                <a:srgbClr val="5EC1EF"/>
              </a:buClr>
              <a:buFont typeface="Arial" panose="020B0604020202020204" pitchFamily="34" charset="0"/>
              <a:buChar char="•"/>
            </a:pPr>
            <a:r>
              <a:rPr lang="en-US" dirty="0">
                <a:solidFill>
                  <a:schemeClr val="tx2"/>
                </a:solidFill>
              </a:rPr>
              <a:t>Se </a:t>
            </a:r>
            <a:r>
              <a:rPr lang="en-US" dirty="0" err="1">
                <a:solidFill>
                  <a:schemeClr val="tx2"/>
                </a:solidFill>
              </a:rPr>
              <a:t>seleccionan</a:t>
            </a:r>
            <a:r>
              <a:rPr lang="en-US" dirty="0">
                <a:solidFill>
                  <a:schemeClr val="tx2"/>
                </a:solidFill>
              </a:rPr>
              <a:t> </a:t>
            </a:r>
            <a:r>
              <a:rPr lang="en-US" dirty="0" err="1">
                <a:solidFill>
                  <a:schemeClr val="tx2"/>
                </a:solidFill>
              </a:rPr>
              <a:t>los</a:t>
            </a:r>
            <a:r>
              <a:rPr lang="en-US" dirty="0">
                <a:solidFill>
                  <a:schemeClr val="tx2"/>
                </a:solidFill>
              </a:rPr>
              <a:t> </a:t>
            </a:r>
            <a:r>
              <a:rPr lang="en-US" dirty="0" err="1">
                <a:solidFill>
                  <a:schemeClr val="tx2"/>
                </a:solidFill>
              </a:rPr>
              <a:t>mejores</a:t>
            </a:r>
            <a:r>
              <a:rPr lang="en-US" dirty="0">
                <a:solidFill>
                  <a:schemeClr val="tx2"/>
                </a:solidFill>
              </a:rPr>
              <a:t> </a:t>
            </a:r>
            <a:r>
              <a:rPr lang="en-US" dirty="0" err="1">
                <a:solidFill>
                  <a:schemeClr val="tx2"/>
                </a:solidFill>
              </a:rPr>
              <a:t>individuos</a:t>
            </a:r>
            <a:r>
              <a:rPr lang="en-US" dirty="0">
                <a:solidFill>
                  <a:schemeClr val="tx2"/>
                </a:solidFill>
              </a:rPr>
              <a:t> al azar </a:t>
            </a:r>
            <a:r>
              <a:rPr lang="en-US" dirty="0" err="1">
                <a:solidFill>
                  <a:schemeClr val="tx2"/>
                </a:solidFill>
              </a:rPr>
              <a:t>basado</a:t>
            </a:r>
            <a:r>
              <a:rPr lang="en-US" dirty="0">
                <a:solidFill>
                  <a:schemeClr val="tx2"/>
                </a:solidFill>
              </a:rPr>
              <a:t> </a:t>
            </a:r>
            <a:r>
              <a:rPr lang="en-US" dirty="0" err="1">
                <a:solidFill>
                  <a:schemeClr val="tx2"/>
                </a:solidFill>
              </a:rPr>
              <a:t>en</a:t>
            </a:r>
            <a:r>
              <a:rPr lang="en-US" dirty="0">
                <a:solidFill>
                  <a:schemeClr val="tx2"/>
                </a:solidFill>
              </a:rPr>
              <a:t> </a:t>
            </a:r>
            <a:r>
              <a:rPr lang="en-US" dirty="0" err="1">
                <a:solidFill>
                  <a:schemeClr val="tx2"/>
                </a:solidFill>
              </a:rPr>
              <a:t>el</a:t>
            </a:r>
            <a:r>
              <a:rPr lang="en-US" dirty="0">
                <a:solidFill>
                  <a:schemeClr val="tx2"/>
                </a:solidFill>
              </a:rPr>
              <a:t> fitness </a:t>
            </a:r>
            <a:r>
              <a:rPr lang="en-US" dirty="0" err="1">
                <a:solidFill>
                  <a:schemeClr val="tx2"/>
                </a:solidFill>
              </a:rPr>
              <a:t>calculado</a:t>
            </a:r>
            <a:r>
              <a:rPr lang="en-US" dirty="0">
                <a:solidFill>
                  <a:schemeClr val="tx2"/>
                </a:solidFill>
              </a:rPr>
              <a:t> </a:t>
            </a:r>
            <a:r>
              <a:rPr lang="en-US" dirty="0" err="1">
                <a:solidFill>
                  <a:schemeClr val="tx2"/>
                </a:solidFill>
              </a:rPr>
              <a:t>en</a:t>
            </a:r>
            <a:r>
              <a:rPr lang="en-US" dirty="0">
                <a:solidFill>
                  <a:schemeClr val="tx2"/>
                </a:solidFill>
              </a:rPr>
              <a:t> </a:t>
            </a:r>
            <a:r>
              <a:rPr lang="en-US" dirty="0" err="1">
                <a:solidFill>
                  <a:schemeClr val="tx2"/>
                </a:solidFill>
              </a:rPr>
              <a:t>el</a:t>
            </a:r>
            <a:r>
              <a:rPr lang="en-US" dirty="0">
                <a:solidFill>
                  <a:schemeClr val="tx2"/>
                </a:solidFill>
              </a:rPr>
              <a:t> paso anterior, </a:t>
            </a:r>
            <a:r>
              <a:rPr lang="en-US" dirty="0" err="1">
                <a:solidFill>
                  <a:schemeClr val="tx2"/>
                </a:solidFill>
              </a:rPr>
              <a:t>existen</a:t>
            </a:r>
            <a:r>
              <a:rPr lang="en-US" dirty="0">
                <a:solidFill>
                  <a:schemeClr val="tx2"/>
                </a:solidFill>
              </a:rPr>
              <a:t> 2 </a:t>
            </a:r>
            <a:r>
              <a:rPr lang="en-US" dirty="0" err="1">
                <a:solidFill>
                  <a:schemeClr val="tx2"/>
                </a:solidFill>
              </a:rPr>
              <a:t>métodos</a:t>
            </a:r>
            <a:r>
              <a:rPr lang="en-US" dirty="0">
                <a:solidFill>
                  <a:schemeClr val="tx2"/>
                </a:solidFill>
              </a:rPr>
              <a:t> </a:t>
            </a:r>
            <a:r>
              <a:rPr lang="en-US" dirty="0" err="1">
                <a:solidFill>
                  <a:schemeClr val="tx2"/>
                </a:solidFill>
              </a:rPr>
              <a:t>principales</a:t>
            </a:r>
            <a:r>
              <a:rPr lang="en-US" dirty="0">
                <a:solidFill>
                  <a:schemeClr val="tx2"/>
                </a:solidFill>
              </a:rPr>
              <a:t>:</a:t>
            </a: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r>
              <a:rPr lang="en-US" dirty="0" err="1">
                <a:solidFill>
                  <a:schemeClr val="tx2"/>
                </a:solidFill>
              </a:rPr>
              <a:t>Torneo</a:t>
            </a:r>
            <a:endParaRPr lang="en-US" dirty="0">
              <a:solidFill>
                <a:schemeClr val="tx2"/>
              </a:solidFill>
            </a:endParaRPr>
          </a:p>
          <a:p>
            <a:pPr marL="285750" indent="-285750">
              <a:spcBef>
                <a:spcPts val="1400"/>
              </a:spcBef>
              <a:buClr>
                <a:srgbClr val="5EC1EF"/>
              </a:buClr>
              <a:buFont typeface="Arial" panose="020B0604020202020204" pitchFamily="34" charset="0"/>
              <a:buChar char="•"/>
            </a:pPr>
            <a:r>
              <a:rPr lang="en-US" dirty="0" err="1">
                <a:solidFill>
                  <a:schemeClr val="tx2"/>
                </a:solidFill>
              </a:rPr>
              <a:t>Probabilidad</a:t>
            </a: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r>
              <a:rPr lang="en-US" dirty="0">
                <a:solidFill>
                  <a:schemeClr val="tx2"/>
                </a:solidFill>
              </a:rPr>
              <a:t>En general se </a:t>
            </a:r>
            <a:r>
              <a:rPr lang="en-US" dirty="0" err="1">
                <a:solidFill>
                  <a:schemeClr val="tx2"/>
                </a:solidFill>
              </a:rPr>
              <a:t>desea</a:t>
            </a:r>
            <a:r>
              <a:rPr lang="en-US" dirty="0">
                <a:solidFill>
                  <a:schemeClr val="tx2"/>
                </a:solidFill>
              </a:rPr>
              <a:t> que </a:t>
            </a:r>
            <a:r>
              <a:rPr lang="en-US" dirty="0" err="1">
                <a:solidFill>
                  <a:schemeClr val="tx2"/>
                </a:solidFill>
              </a:rPr>
              <a:t>los</a:t>
            </a:r>
            <a:r>
              <a:rPr lang="en-US" dirty="0">
                <a:solidFill>
                  <a:schemeClr val="tx2"/>
                </a:solidFill>
              </a:rPr>
              <a:t> </a:t>
            </a:r>
            <a:r>
              <a:rPr lang="en-US" dirty="0" err="1">
                <a:solidFill>
                  <a:schemeClr val="tx2"/>
                </a:solidFill>
              </a:rPr>
              <a:t>mejores</a:t>
            </a:r>
            <a:r>
              <a:rPr lang="en-US" dirty="0">
                <a:solidFill>
                  <a:schemeClr val="tx2"/>
                </a:solidFill>
              </a:rPr>
              <a:t> </a:t>
            </a:r>
            <a:r>
              <a:rPr lang="en-US" dirty="0" err="1">
                <a:solidFill>
                  <a:schemeClr val="tx2"/>
                </a:solidFill>
              </a:rPr>
              <a:t>individuos</a:t>
            </a:r>
            <a:r>
              <a:rPr lang="en-US" dirty="0">
                <a:solidFill>
                  <a:schemeClr val="tx2"/>
                </a:solidFill>
              </a:rPr>
              <a:t> </a:t>
            </a:r>
            <a:r>
              <a:rPr lang="en-US" dirty="0" err="1">
                <a:solidFill>
                  <a:schemeClr val="tx2"/>
                </a:solidFill>
              </a:rPr>
              <a:t>tengan</a:t>
            </a:r>
            <a:r>
              <a:rPr lang="en-US" dirty="0">
                <a:solidFill>
                  <a:schemeClr val="tx2"/>
                </a:solidFill>
              </a:rPr>
              <a:t> </a:t>
            </a:r>
            <a:r>
              <a:rPr lang="en-US" dirty="0" err="1">
                <a:solidFill>
                  <a:schemeClr val="tx2"/>
                </a:solidFill>
              </a:rPr>
              <a:t>más</a:t>
            </a:r>
            <a:r>
              <a:rPr lang="en-US" dirty="0">
                <a:solidFill>
                  <a:schemeClr val="tx2"/>
                </a:solidFill>
              </a:rPr>
              <a:t> </a:t>
            </a:r>
            <a:r>
              <a:rPr lang="en-US" dirty="0" err="1">
                <a:solidFill>
                  <a:schemeClr val="tx2"/>
                </a:solidFill>
              </a:rPr>
              <a:t>probabilidades</a:t>
            </a:r>
            <a:r>
              <a:rPr lang="en-US" dirty="0">
                <a:solidFill>
                  <a:schemeClr val="tx2"/>
                </a:solidFill>
              </a:rPr>
              <a:t> de ser </a:t>
            </a:r>
            <a:r>
              <a:rPr lang="en-US" dirty="0" err="1">
                <a:solidFill>
                  <a:schemeClr val="tx2"/>
                </a:solidFill>
              </a:rPr>
              <a:t>seleccionados</a:t>
            </a:r>
            <a:r>
              <a:rPr lang="en-US" dirty="0">
                <a:solidFill>
                  <a:schemeClr val="tx2"/>
                </a:solidFill>
              </a:rPr>
              <a:t> </a:t>
            </a:r>
            <a:r>
              <a:rPr lang="en-US" dirty="0" err="1">
                <a:solidFill>
                  <a:schemeClr val="tx2"/>
                </a:solidFill>
              </a:rPr>
              <a:t>pero</a:t>
            </a:r>
            <a:r>
              <a:rPr lang="en-US" dirty="0">
                <a:solidFill>
                  <a:schemeClr val="tx2"/>
                </a:solidFill>
              </a:rPr>
              <a:t> sin </a:t>
            </a:r>
            <a:r>
              <a:rPr lang="en-US" dirty="0" err="1">
                <a:solidFill>
                  <a:schemeClr val="tx2"/>
                </a:solidFill>
              </a:rPr>
              <a:t>descartar</a:t>
            </a:r>
            <a:r>
              <a:rPr lang="en-US" dirty="0">
                <a:solidFill>
                  <a:schemeClr val="tx2"/>
                </a:solidFill>
              </a:rPr>
              <a:t> del </a:t>
            </a:r>
            <a:r>
              <a:rPr lang="en-US" dirty="0" err="1">
                <a:solidFill>
                  <a:schemeClr val="tx2"/>
                </a:solidFill>
              </a:rPr>
              <a:t>todo</a:t>
            </a:r>
            <a:r>
              <a:rPr lang="en-US" dirty="0">
                <a:solidFill>
                  <a:schemeClr val="tx2"/>
                </a:solidFill>
              </a:rPr>
              <a:t> a </a:t>
            </a:r>
            <a:r>
              <a:rPr lang="en-US" dirty="0" err="1">
                <a:solidFill>
                  <a:schemeClr val="tx2"/>
                </a:solidFill>
              </a:rPr>
              <a:t>los</a:t>
            </a:r>
            <a:r>
              <a:rPr lang="en-US" dirty="0">
                <a:solidFill>
                  <a:schemeClr val="tx2"/>
                </a:solidFill>
              </a:rPr>
              <a:t> que no son tan buenos.</a:t>
            </a:r>
          </a:p>
          <a:p>
            <a:pPr>
              <a:spcBef>
                <a:spcPts val="1400"/>
              </a:spcBef>
              <a:buClr>
                <a:srgbClr val="5EC1EF"/>
              </a:buClr>
            </a:pPr>
            <a:endParaRPr lang="en-US" dirty="0">
              <a:solidFill>
                <a:schemeClr val="tx2"/>
              </a:solidFill>
            </a:endParaRPr>
          </a:p>
          <a:p>
            <a:pPr>
              <a:spcBef>
                <a:spcPts val="1400"/>
              </a:spcBef>
              <a:buClr>
                <a:srgbClr val="5EC1EF"/>
              </a:buClr>
            </a:pPr>
            <a:endParaRPr lang="en-IN" dirty="0">
              <a:solidFill>
                <a:schemeClr val="tx2"/>
              </a:solidFill>
            </a:endParaRPr>
          </a:p>
          <a:p>
            <a:pPr>
              <a:spcBef>
                <a:spcPts val="1400"/>
              </a:spcBef>
              <a:buClr>
                <a:srgbClr val="5EC1EF"/>
              </a:buClr>
            </a:pPr>
            <a:r>
              <a:rPr lang="en-IN" dirty="0">
                <a:solidFill>
                  <a:schemeClr val="tx2"/>
                </a:solidFill>
              </a:rPr>
              <a:t>Para </a:t>
            </a:r>
            <a:r>
              <a:rPr lang="en-IN" dirty="0" err="1">
                <a:solidFill>
                  <a:schemeClr val="tx2"/>
                </a:solidFill>
              </a:rPr>
              <a:t>i</a:t>
            </a:r>
            <a:r>
              <a:rPr lang="en-IN" dirty="0">
                <a:solidFill>
                  <a:schemeClr val="tx2"/>
                </a:solidFill>
              </a:rPr>
              <a:t> hasta n</a:t>
            </a:r>
            <a:r>
              <a:rPr lang="en-US" dirty="0">
                <a:solidFill>
                  <a:schemeClr val="tx2"/>
                </a:solidFill>
              </a:rPr>
              <a:t> {</a:t>
            </a:r>
          </a:p>
          <a:p>
            <a:pPr>
              <a:spcBef>
                <a:spcPts val="1400"/>
              </a:spcBef>
              <a:buClr>
                <a:srgbClr val="5EC1EF"/>
              </a:buClr>
            </a:pPr>
            <a:r>
              <a:rPr lang="en-US" dirty="0">
                <a:solidFill>
                  <a:schemeClr val="tx2"/>
                </a:solidFill>
              </a:rPr>
              <a:t>     individuo1 = </a:t>
            </a:r>
            <a:r>
              <a:rPr lang="en-US" dirty="0" err="1">
                <a:solidFill>
                  <a:schemeClr val="tx2"/>
                </a:solidFill>
              </a:rPr>
              <a:t>poblacion</a:t>
            </a:r>
            <a:r>
              <a:rPr lang="en-US" dirty="0">
                <a:solidFill>
                  <a:schemeClr val="tx2"/>
                </a:solidFill>
              </a:rPr>
              <a:t>[azar]</a:t>
            </a:r>
          </a:p>
          <a:p>
            <a:pPr>
              <a:spcBef>
                <a:spcPts val="1400"/>
              </a:spcBef>
              <a:buClr>
                <a:srgbClr val="5EC1EF"/>
              </a:buClr>
            </a:pPr>
            <a:r>
              <a:rPr lang="en-US" dirty="0">
                <a:solidFill>
                  <a:schemeClr val="tx2"/>
                </a:solidFill>
              </a:rPr>
              <a:t>     individuo2 = </a:t>
            </a:r>
            <a:r>
              <a:rPr lang="en-US" dirty="0" err="1">
                <a:solidFill>
                  <a:schemeClr val="tx2"/>
                </a:solidFill>
              </a:rPr>
              <a:t>poblacion</a:t>
            </a:r>
            <a:r>
              <a:rPr lang="en-US" dirty="0">
                <a:solidFill>
                  <a:schemeClr val="tx2"/>
                </a:solidFill>
              </a:rPr>
              <a:t>[azar]</a:t>
            </a:r>
          </a:p>
          <a:p>
            <a:pPr>
              <a:spcBef>
                <a:spcPts val="1400"/>
              </a:spcBef>
              <a:buClr>
                <a:srgbClr val="5EC1EF"/>
              </a:buClr>
            </a:pPr>
            <a:r>
              <a:rPr lang="en-US" dirty="0">
                <a:solidFill>
                  <a:schemeClr val="tx2"/>
                </a:solidFill>
              </a:rPr>
              <a:t>     </a:t>
            </a:r>
            <a:r>
              <a:rPr lang="en-US" dirty="0" err="1">
                <a:solidFill>
                  <a:schemeClr val="tx2"/>
                </a:solidFill>
              </a:rPr>
              <a:t>seleccionados</a:t>
            </a:r>
            <a:r>
              <a:rPr lang="en-IN" dirty="0">
                <a:solidFill>
                  <a:schemeClr val="tx2"/>
                </a:solidFill>
              </a:rPr>
              <a:t>[</a:t>
            </a:r>
            <a:r>
              <a:rPr lang="en-IN" dirty="0" err="1">
                <a:solidFill>
                  <a:schemeClr val="tx2"/>
                </a:solidFill>
              </a:rPr>
              <a:t>i</a:t>
            </a:r>
            <a:r>
              <a:rPr lang="en-IN" dirty="0">
                <a:solidFill>
                  <a:schemeClr val="tx2"/>
                </a:solidFill>
              </a:rPr>
              <a:t>] = </a:t>
            </a:r>
            <a:r>
              <a:rPr lang="en-US" dirty="0">
                <a:solidFill>
                  <a:schemeClr val="tx2"/>
                </a:solidFill>
              </a:rPr>
              <a:t>individuo1.fitness  &gt; individuo2.fitness ? Individuo1 de lo </a:t>
            </a:r>
            <a:r>
              <a:rPr lang="en-US" dirty="0" err="1">
                <a:solidFill>
                  <a:schemeClr val="tx2"/>
                </a:solidFill>
              </a:rPr>
              <a:t>contrario</a:t>
            </a:r>
            <a:r>
              <a:rPr lang="en-US" dirty="0">
                <a:solidFill>
                  <a:schemeClr val="tx2"/>
                </a:solidFill>
              </a:rPr>
              <a:t> individuo2</a:t>
            </a:r>
          </a:p>
          <a:p>
            <a:pPr>
              <a:spcBef>
                <a:spcPts val="1400"/>
              </a:spcBef>
              <a:buClr>
                <a:srgbClr val="5EC1EF"/>
              </a:buClr>
            </a:pPr>
            <a:r>
              <a:rPr lang="en-US" dirty="0">
                <a:solidFill>
                  <a:schemeClr val="tx2"/>
                </a:solidFill>
              </a:rPr>
              <a:t>}</a:t>
            </a:r>
          </a:p>
          <a:p>
            <a:pPr marL="285750" indent="-285750">
              <a:spcBef>
                <a:spcPts val="1400"/>
              </a:spcBef>
              <a:buClr>
                <a:srgbClr val="5EC1EF"/>
              </a:buClr>
              <a:buFont typeface="Arial" panose="020B0604020202020204" pitchFamily="34" charset="0"/>
              <a:buChar char="•"/>
            </a:pPr>
            <a:endParaRPr lang="en-US" dirty="0">
              <a:solidFill>
                <a:schemeClr val="tx2"/>
              </a:solidFill>
            </a:endParaRP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14</a:t>
            </a:fld>
            <a:endParaRPr lang="en-US" dirty="0"/>
          </a:p>
        </p:txBody>
      </p:sp>
    </p:spTree>
    <p:extLst>
      <p:ext uri="{BB962C8B-B14F-4D97-AF65-F5344CB8AC3E}">
        <p14:creationId xmlns:p14="http://schemas.microsoft.com/office/powerpoint/2010/main" val="3589558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a:xfrm>
            <a:off x="127174" y="36427"/>
            <a:ext cx="3007911" cy="626468"/>
          </a:xfrm>
        </p:spPr>
        <p:txBody>
          <a:bodyPr>
            <a:normAutofit/>
          </a:bodyPr>
          <a:lstStyle/>
          <a:p>
            <a:r>
              <a:rPr lang="es-MX" dirty="0"/>
              <a:t>Combinación</a:t>
            </a:r>
            <a:endParaRPr lang="es-MX" dirty="0">
              <a:solidFill>
                <a:schemeClr val="accent5"/>
              </a:solidFill>
            </a:endParaRPr>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793102"/>
            <a:ext cx="10375901" cy="5413015"/>
          </a:xfrm>
        </p:spPr>
        <p:txBody>
          <a:bodyPr>
            <a:normAutofit fontScale="92500" lnSpcReduction="10000"/>
          </a:bodyPr>
          <a:lstStyle/>
          <a:p>
            <a:pPr marL="285750" indent="-285750">
              <a:spcBef>
                <a:spcPts val="1400"/>
              </a:spcBef>
              <a:buClr>
                <a:srgbClr val="5EC1EF"/>
              </a:buClr>
              <a:buFont typeface="Arial" panose="020B0604020202020204" pitchFamily="34" charset="0"/>
              <a:buChar char="•"/>
            </a:pPr>
            <a:r>
              <a:rPr lang="en-US" dirty="0">
                <a:solidFill>
                  <a:schemeClr val="tx2"/>
                </a:solidFill>
              </a:rPr>
              <a:t>Ya </a:t>
            </a:r>
            <a:r>
              <a:rPr lang="en-US" dirty="0" err="1">
                <a:solidFill>
                  <a:schemeClr val="tx2"/>
                </a:solidFill>
              </a:rPr>
              <a:t>teniendo</a:t>
            </a:r>
            <a:r>
              <a:rPr lang="en-US" dirty="0">
                <a:solidFill>
                  <a:schemeClr val="tx2"/>
                </a:solidFill>
              </a:rPr>
              <a:t> a </a:t>
            </a:r>
            <a:r>
              <a:rPr lang="en-US" dirty="0" err="1">
                <a:solidFill>
                  <a:schemeClr val="tx2"/>
                </a:solidFill>
              </a:rPr>
              <a:t>los</a:t>
            </a:r>
            <a:r>
              <a:rPr lang="en-US" dirty="0">
                <a:solidFill>
                  <a:schemeClr val="tx2"/>
                </a:solidFill>
              </a:rPr>
              <a:t> </a:t>
            </a:r>
            <a:r>
              <a:rPr lang="en-US" dirty="0" err="1">
                <a:solidFill>
                  <a:schemeClr val="tx2"/>
                </a:solidFill>
              </a:rPr>
              <a:t>individuos</a:t>
            </a:r>
            <a:r>
              <a:rPr lang="en-US" dirty="0">
                <a:solidFill>
                  <a:schemeClr val="tx2"/>
                </a:solidFill>
              </a:rPr>
              <a:t> </a:t>
            </a:r>
            <a:r>
              <a:rPr lang="en-US" dirty="0" err="1">
                <a:solidFill>
                  <a:schemeClr val="tx2"/>
                </a:solidFill>
              </a:rPr>
              <a:t>seleccionados</a:t>
            </a:r>
            <a:r>
              <a:rPr lang="en-US" dirty="0">
                <a:solidFill>
                  <a:schemeClr val="tx2"/>
                </a:solidFill>
              </a:rPr>
              <a:t> </a:t>
            </a:r>
            <a:r>
              <a:rPr lang="en-US" dirty="0" err="1">
                <a:solidFill>
                  <a:schemeClr val="tx2"/>
                </a:solidFill>
              </a:rPr>
              <a:t>en</a:t>
            </a:r>
            <a:r>
              <a:rPr lang="en-US" dirty="0">
                <a:solidFill>
                  <a:schemeClr val="tx2"/>
                </a:solidFill>
              </a:rPr>
              <a:t> </a:t>
            </a:r>
            <a:r>
              <a:rPr lang="en-US" dirty="0" err="1">
                <a:solidFill>
                  <a:schemeClr val="tx2"/>
                </a:solidFill>
              </a:rPr>
              <a:t>el</a:t>
            </a:r>
            <a:r>
              <a:rPr lang="en-US" dirty="0">
                <a:solidFill>
                  <a:schemeClr val="tx2"/>
                </a:solidFill>
              </a:rPr>
              <a:t> paso anterior </a:t>
            </a:r>
            <a:r>
              <a:rPr lang="en-US" dirty="0" err="1">
                <a:solidFill>
                  <a:schemeClr val="tx2"/>
                </a:solidFill>
              </a:rPr>
              <a:t>vamos</a:t>
            </a:r>
            <a:r>
              <a:rPr lang="en-US" dirty="0">
                <a:solidFill>
                  <a:schemeClr val="tx2"/>
                </a:solidFill>
              </a:rPr>
              <a:t> </a:t>
            </a:r>
            <a:r>
              <a:rPr lang="en-US" dirty="0" err="1">
                <a:solidFill>
                  <a:schemeClr val="tx2"/>
                </a:solidFill>
              </a:rPr>
              <a:t>seleccionar</a:t>
            </a:r>
            <a:r>
              <a:rPr lang="en-US" dirty="0">
                <a:solidFill>
                  <a:schemeClr val="tx2"/>
                </a:solidFill>
              </a:rPr>
              <a:t> 2 </a:t>
            </a:r>
            <a:r>
              <a:rPr lang="en-US" dirty="0" err="1">
                <a:solidFill>
                  <a:schemeClr val="tx2"/>
                </a:solidFill>
              </a:rPr>
              <a:t>individuos</a:t>
            </a:r>
            <a:r>
              <a:rPr lang="en-US" dirty="0">
                <a:solidFill>
                  <a:schemeClr val="tx2"/>
                </a:solidFill>
              </a:rPr>
              <a:t> que </a:t>
            </a:r>
            <a:r>
              <a:rPr lang="en-US" dirty="0" err="1">
                <a:solidFill>
                  <a:schemeClr val="tx2"/>
                </a:solidFill>
              </a:rPr>
              <a:t>serviran</a:t>
            </a:r>
            <a:r>
              <a:rPr lang="en-US" dirty="0">
                <a:solidFill>
                  <a:schemeClr val="tx2"/>
                </a:solidFill>
              </a:rPr>
              <a:t> </a:t>
            </a:r>
            <a:r>
              <a:rPr lang="en-US" dirty="0" err="1">
                <a:solidFill>
                  <a:schemeClr val="tx2"/>
                </a:solidFill>
              </a:rPr>
              <a:t>como</a:t>
            </a:r>
            <a:r>
              <a:rPr lang="en-US" dirty="0">
                <a:solidFill>
                  <a:schemeClr val="tx2"/>
                </a:solidFill>
              </a:rPr>
              <a:t> padres y </a:t>
            </a:r>
            <a:r>
              <a:rPr lang="en-US" dirty="0" err="1">
                <a:solidFill>
                  <a:schemeClr val="tx2"/>
                </a:solidFill>
              </a:rPr>
              <a:t>combinar</a:t>
            </a:r>
            <a:r>
              <a:rPr lang="en-US" dirty="0">
                <a:solidFill>
                  <a:schemeClr val="tx2"/>
                </a:solidFill>
              </a:rPr>
              <a:t> partes de sus </a:t>
            </a:r>
            <a:r>
              <a:rPr lang="en-US" dirty="0" err="1">
                <a:solidFill>
                  <a:schemeClr val="tx2"/>
                </a:solidFill>
              </a:rPr>
              <a:t>cromosoma</a:t>
            </a:r>
            <a:r>
              <a:rPr lang="en-US" dirty="0">
                <a:solidFill>
                  <a:schemeClr val="tx2"/>
                </a:solidFill>
              </a:rPr>
              <a:t> para </a:t>
            </a:r>
            <a:r>
              <a:rPr lang="en-US" dirty="0" err="1">
                <a:solidFill>
                  <a:schemeClr val="tx2"/>
                </a:solidFill>
              </a:rPr>
              <a:t>formar</a:t>
            </a:r>
            <a:r>
              <a:rPr lang="en-US" dirty="0">
                <a:solidFill>
                  <a:schemeClr val="tx2"/>
                </a:solidFill>
              </a:rPr>
              <a:t> un </a:t>
            </a:r>
            <a:r>
              <a:rPr lang="en-US" dirty="0" err="1">
                <a:solidFill>
                  <a:schemeClr val="tx2"/>
                </a:solidFill>
              </a:rPr>
              <a:t>hijo</a:t>
            </a:r>
            <a:r>
              <a:rPr lang="en-US" dirty="0">
                <a:solidFill>
                  <a:schemeClr val="tx2"/>
                </a:solidFill>
              </a:rPr>
              <a:t>. Este </a:t>
            </a:r>
            <a:r>
              <a:rPr lang="en-US" dirty="0" err="1">
                <a:solidFill>
                  <a:schemeClr val="tx2"/>
                </a:solidFill>
              </a:rPr>
              <a:t>proceso</a:t>
            </a:r>
            <a:r>
              <a:rPr lang="en-US" dirty="0">
                <a:solidFill>
                  <a:schemeClr val="tx2"/>
                </a:solidFill>
              </a:rPr>
              <a:t> se </a:t>
            </a:r>
            <a:r>
              <a:rPr lang="en-US" dirty="0" err="1">
                <a:solidFill>
                  <a:schemeClr val="tx2"/>
                </a:solidFill>
              </a:rPr>
              <a:t>repite</a:t>
            </a:r>
            <a:r>
              <a:rPr lang="en-US" dirty="0">
                <a:solidFill>
                  <a:schemeClr val="tx2"/>
                </a:solidFill>
              </a:rPr>
              <a:t> hasta </a:t>
            </a:r>
            <a:r>
              <a:rPr lang="en-US" dirty="0" err="1">
                <a:solidFill>
                  <a:schemeClr val="tx2"/>
                </a:solidFill>
              </a:rPr>
              <a:t>tener</a:t>
            </a:r>
            <a:r>
              <a:rPr lang="en-US" dirty="0">
                <a:solidFill>
                  <a:schemeClr val="tx2"/>
                </a:solidFill>
              </a:rPr>
              <a:t> la </a:t>
            </a:r>
            <a:r>
              <a:rPr lang="en-US" dirty="0" err="1">
                <a:solidFill>
                  <a:schemeClr val="tx2"/>
                </a:solidFill>
              </a:rPr>
              <a:t>misma</a:t>
            </a:r>
            <a:r>
              <a:rPr lang="en-US" dirty="0">
                <a:solidFill>
                  <a:schemeClr val="tx2"/>
                </a:solidFill>
              </a:rPr>
              <a:t> </a:t>
            </a:r>
            <a:r>
              <a:rPr lang="en-US" dirty="0" err="1">
                <a:solidFill>
                  <a:schemeClr val="tx2"/>
                </a:solidFill>
              </a:rPr>
              <a:t>cantidad</a:t>
            </a:r>
            <a:r>
              <a:rPr lang="en-US" dirty="0">
                <a:solidFill>
                  <a:schemeClr val="tx2"/>
                </a:solidFill>
              </a:rPr>
              <a:t> de </a:t>
            </a:r>
            <a:r>
              <a:rPr lang="en-US" dirty="0" err="1">
                <a:solidFill>
                  <a:schemeClr val="tx2"/>
                </a:solidFill>
              </a:rPr>
              <a:t>hijos</a:t>
            </a:r>
            <a:r>
              <a:rPr lang="en-US" dirty="0">
                <a:solidFill>
                  <a:schemeClr val="tx2"/>
                </a:solidFill>
              </a:rPr>
              <a:t> </a:t>
            </a:r>
            <a:r>
              <a:rPr lang="en-US" dirty="0" err="1">
                <a:solidFill>
                  <a:schemeClr val="tx2"/>
                </a:solidFill>
              </a:rPr>
              <a:t>como</a:t>
            </a:r>
            <a:r>
              <a:rPr lang="en-US" dirty="0">
                <a:solidFill>
                  <a:schemeClr val="tx2"/>
                </a:solidFill>
              </a:rPr>
              <a:t> de padres.</a:t>
            </a: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a:spcBef>
                <a:spcPts val="1400"/>
              </a:spcBef>
              <a:buClr>
                <a:srgbClr val="5EC1EF"/>
              </a:buClr>
            </a:pPr>
            <a:endParaRPr lang="en-IN" dirty="0">
              <a:solidFill>
                <a:schemeClr val="tx2"/>
              </a:solidFill>
            </a:endParaRPr>
          </a:p>
          <a:p>
            <a:pPr>
              <a:spcBef>
                <a:spcPts val="1400"/>
              </a:spcBef>
              <a:buClr>
                <a:srgbClr val="5EC1EF"/>
              </a:buClr>
            </a:pPr>
            <a:r>
              <a:rPr lang="en-IN" dirty="0">
                <a:solidFill>
                  <a:schemeClr val="tx2"/>
                </a:solidFill>
              </a:rPr>
              <a:t>Para </a:t>
            </a:r>
            <a:r>
              <a:rPr lang="en-IN" dirty="0" err="1">
                <a:solidFill>
                  <a:schemeClr val="tx2"/>
                </a:solidFill>
              </a:rPr>
              <a:t>i</a:t>
            </a:r>
            <a:r>
              <a:rPr lang="en-IN" dirty="0">
                <a:solidFill>
                  <a:schemeClr val="tx2"/>
                </a:solidFill>
              </a:rPr>
              <a:t> hasta 100</a:t>
            </a:r>
            <a:r>
              <a:rPr lang="en-US" dirty="0">
                <a:solidFill>
                  <a:schemeClr val="tx2"/>
                </a:solidFill>
              </a:rPr>
              <a:t> {</a:t>
            </a:r>
          </a:p>
          <a:p>
            <a:pPr>
              <a:spcBef>
                <a:spcPts val="1400"/>
              </a:spcBef>
              <a:buClr>
                <a:srgbClr val="5EC1EF"/>
              </a:buClr>
            </a:pPr>
            <a:r>
              <a:rPr lang="en-US" dirty="0">
                <a:solidFill>
                  <a:schemeClr val="tx2"/>
                </a:solidFill>
              </a:rPr>
              <a:t>     padre = </a:t>
            </a:r>
            <a:r>
              <a:rPr lang="en-US" dirty="0" err="1">
                <a:solidFill>
                  <a:schemeClr val="tx2"/>
                </a:solidFill>
              </a:rPr>
              <a:t>poblacion</a:t>
            </a:r>
            <a:r>
              <a:rPr lang="en-US" dirty="0">
                <a:solidFill>
                  <a:schemeClr val="tx2"/>
                </a:solidFill>
              </a:rPr>
              <a:t>[azar]</a:t>
            </a:r>
          </a:p>
          <a:p>
            <a:pPr>
              <a:spcBef>
                <a:spcPts val="1400"/>
              </a:spcBef>
              <a:buClr>
                <a:srgbClr val="5EC1EF"/>
              </a:buClr>
            </a:pPr>
            <a:r>
              <a:rPr lang="en-US" dirty="0">
                <a:solidFill>
                  <a:schemeClr val="tx2"/>
                </a:solidFill>
              </a:rPr>
              <a:t>     </a:t>
            </a:r>
            <a:r>
              <a:rPr lang="en-US" dirty="0" err="1">
                <a:solidFill>
                  <a:schemeClr val="tx2"/>
                </a:solidFill>
              </a:rPr>
              <a:t>madre</a:t>
            </a:r>
            <a:r>
              <a:rPr lang="en-US" dirty="0">
                <a:solidFill>
                  <a:schemeClr val="tx2"/>
                </a:solidFill>
              </a:rPr>
              <a:t> = </a:t>
            </a:r>
            <a:r>
              <a:rPr lang="en-US" dirty="0" err="1">
                <a:solidFill>
                  <a:schemeClr val="tx2"/>
                </a:solidFill>
              </a:rPr>
              <a:t>poblacion</a:t>
            </a:r>
            <a:r>
              <a:rPr lang="en-US" dirty="0">
                <a:solidFill>
                  <a:schemeClr val="tx2"/>
                </a:solidFill>
              </a:rPr>
              <a:t>[azar]</a:t>
            </a:r>
          </a:p>
          <a:p>
            <a:pPr>
              <a:spcBef>
                <a:spcPts val="1400"/>
              </a:spcBef>
              <a:buClr>
                <a:srgbClr val="5EC1EF"/>
              </a:buClr>
            </a:pPr>
            <a:r>
              <a:rPr lang="en-US" dirty="0">
                <a:solidFill>
                  <a:schemeClr val="tx2"/>
                </a:solidFill>
              </a:rPr>
              <a:t>     </a:t>
            </a:r>
            <a:r>
              <a:rPr lang="en-US" dirty="0" err="1">
                <a:solidFill>
                  <a:schemeClr val="tx2"/>
                </a:solidFill>
              </a:rPr>
              <a:t>hijos</a:t>
            </a:r>
            <a:r>
              <a:rPr lang="en-IN" dirty="0">
                <a:solidFill>
                  <a:schemeClr val="tx2"/>
                </a:solidFill>
              </a:rPr>
              <a:t>[</a:t>
            </a:r>
            <a:r>
              <a:rPr lang="en-IN" dirty="0" err="1">
                <a:solidFill>
                  <a:schemeClr val="tx2"/>
                </a:solidFill>
              </a:rPr>
              <a:t>i</a:t>
            </a:r>
            <a:r>
              <a:rPr lang="en-IN" dirty="0">
                <a:solidFill>
                  <a:schemeClr val="tx2"/>
                </a:solidFill>
              </a:rPr>
              <a:t>] = </a:t>
            </a:r>
            <a:r>
              <a:rPr lang="en-US" dirty="0" err="1">
                <a:solidFill>
                  <a:schemeClr val="tx2"/>
                </a:solidFill>
              </a:rPr>
              <a:t>padre.mitadCromosoma</a:t>
            </a:r>
            <a:r>
              <a:rPr lang="en-US" dirty="0">
                <a:solidFill>
                  <a:schemeClr val="tx2"/>
                </a:solidFill>
              </a:rPr>
              <a:t>  + </a:t>
            </a:r>
            <a:r>
              <a:rPr lang="en-US" dirty="0" err="1">
                <a:solidFill>
                  <a:schemeClr val="tx2"/>
                </a:solidFill>
              </a:rPr>
              <a:t>madre.mitadCromosoma</a:t>
            </a:r>
            <a:endParaRPr lang="en-US" dirty="0">
              <a:solidFill>
                <a:schemeClr val="tx2"/>
              </a:solidFill>
            </a:endParaRPr>
          </a:p>
          <a:p>
            <a:pPr>
              <a:spcBef>
                <a:spcPts val="1400"/>
              </a:spcBef>
              <a:buClr>
                <a:srgbClr val="5EC1EF"/>
              </a:buClr>
            </a:pPr>
            <a:r>
              <a:rPr lang="en-US" dirty="0">
                <a:solidFill>
                  <a:schemeClr val="tx2"/>
                </a:solidFill>
              </a:rPr>
              <a:t>}</a:t>
            </a:r>
          </a:p>
          <a:p>
            <a:pPr>
              <a:spcBef>
                <a:spcPts val="1400"/>
              </a:spcBef>
              <a:buClr>
                <a:srgbClr val="5EC1EF"/>
              </a:buCl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15</a:t>
            </a:fld>
            <a:endParaRPr lang="en-US" dirty="0"/>
          </a:p>
        </p:txBody>
      </p:sp>
      <p:sp>
        <p:nvSpPr>
          <p:cNvPr id="3" name="Rectangle 2">
            <a:extLst>
              <a:ext uri="{FF2B5EF4-FFF2-40B4-BE49-F238E27FC236}">
                <a16:creationId xmlns:a16="http://schemas.microsoft.com/office/drawing/2014/main" id="{0323021A-5761-8D02-2C6F-9058E0333790}"/>
              </a:ext>
            </a:extLst>
          </p:cNvPr>
          <p:cNvSpPr/>
          <p:nvPr/>
        </p:nvSpPr>
        <p:spPr>
          <a:xfrm>
            <a:off x="3674056" y="1737831"/>
            <a:ext cx="4777274" cy="71845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s-MX"/>
          </a:p>
        </p:txBody>
      </p:sp>
      <p:sp>
        <p:nvSpPr>
          <p:cNvPr id="6" name="Rectangle 5">
            <a:extLst>
              <a:ext uri="{FF2B5EF4-FFF2-40B4-BE49-F238E27FC236}">
                <a16:creationId xmlns:a16="http://schemas.microsoft.com/office/drawing/2014/main" id="{47EBD582-865D-A343-CC11-0B605EF2DC1F}"/>
              </a:ext>
            </a:extLst>
          </p:cNvPr>
          <p:cNvSpPr/>
          <p:nvPr/>
        </p:nvSpPr>
        <p:spPr>
          <a:xfrm>
            <a:off x="3823350" y="1859129"/>
            <a:ext cx="447868" cy="466531"/>
          </a:xfrm>
          <a:prstGeom prst="rect">
            <a:avLst/>
          </a:prstGeom>
          <a:solidFill>
            <a:srgbClr val="92D05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7" name="Rectangle 6">
            <a:extLst>
              <a:ext uri="{FF2B5EF4-FFF2-40B4-BE49-F238E27FC236}">
                <a16:creationId xmlns:a16="http://schemas.microsoft.com/office/drawing/2014/main" id="{510C0030-B12F-4411-845A-D49E51156A98}"/>
              </a:ext>
            </a:extLst>
          </p:cNvPr>
          <p:cNvSpPr/>
          <p:nvPr/>
        </p:nvSpPr>
        <p:spPr>
          <a:xfrm>
            <a:off x="4271218" y="1859129"/>
            <a:ext cx="447868" cy="466531"/>
          </a:xfrm>
          <a:prstGeom prst="rect">
            <a:avLst/>
          </a:prstGeom>
          <a:solidFill>
            <a:srgbClr val="92D05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8" name="Rectangle 7">
            <a:extLst>
              <a:ext uri="{FF2B5EF4-FFF2-40B4-BE49-F238E27FC236}">
                <a16:creationId xmlns:a16="http://schemas.microsoft.com/office/drawing/2014/main" id="{9D6875E1-3559-60BB-AFA6-B6E583325B8E}"/>
              </a:ext>
            </a:extLst>
          </p:cNvPr>
          <p:cNvSpPr/>
          <p:nvPr/>
        </p:nvSpPr>
        <p:spPr>
          <a:xfrm>
            <a:off x="4719083" y="1859127"/>
            <a:ext cx="447868" cy="466531"/>
          </a:xfrm>
          <a:prstGeom prst="rect">
            <a:avLst/>
          </a:prstGeom>
          <a:solidFill>
            <a:srgbClr val="92D05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9" name="Rectangle 8">
            <a:extLst>
              <a:ext uri="{FF2B5EF4-FFF2-40B4-BE49-F238E27FC236}">
                <a16:creationId xmlns:a16="http://schemas.microsoft.com/office/drawing/2014/main" id="{C0055970-84A4-E7B2-68B8-A375F095DFC8}"/>
              </a:ext>
            </a:extLst>
          </p:cNvPr>
          <p:cNvSpPr/>
          <p:nvPr/>
        </p:nvSpPr>
        <p:spPr>
          <a:xfrm>
            <a:off x="5166951" y="1859127"/>
            <a:ext cx="447868" cy="466531"/>
          </a:xfrm>
          <a:prstGeom prst="rect">
            <a:avLst/>
          </a:prstGeom>
          <a:solidFill>
            <a:srgbClr val="92D05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10" name="Rectangle 9">
            <a:extLst>
              <a:ext uri="{FF2B5EF4-FFF2-40B4-BE49-F238E27FC236}">
                <a16:creationId xmlns:a16="http://schemas.microsoft.com/office/drawing/2014/main" id="{6AB160A0-C09C-9203-489D-C0ED36F6F555}"/>
              </a:ext>
            </a:extLst>
          </p:cNvPr>
          <p:cNvSpPr/>
          <p:nvPr/>
        </p:nvSpPr>
        <p:spPr>
          <a:xfrm>
            <a:off x="5614822" y="1859131"/>
            <a:ext cx="447868" cy="466531"/>
          </a:xfrm>
          <a:prstGeom prst="rect">
            <a:avLst/>
          </a:prstGeom>
          <a:solidFill>
            <a:srgbClr val="92D05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11" name="Rectangle 10">
            <a:extLst>
              <a:ext uri="{FF2B5EF4-FFF2-40B4-BE49-F238E27FC236}">
                <a16:creationId xmlns:a16="http://schemas.microsoft.com/office/drawing/2014/main" id="{9AECDA70-4395-1B10-6997-14906EFE5A79}"/>
              </a:ext>
            </a:extLst>
          </p:cNvPr>
          <p:cNvSpPr/>
          <p:nvPr/>
        </p:nvSpPr>
        <p:spPr>
          <a:xfrm>
            <a:off x="6062690" y="1859131"/>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12" name="Rectangle 11">
            <a:extLst>
              <a:ext uri="{FF2B5EF4-FFF2-40B4-BE49-F238E27FC236}">
                <a16:creationId xmlns:a16="http://schemas.microsoft.com/office/drawing/2014/main" id="{A88BAD7F-3A2A-3AD1-6FE3-204DAB0B9586}"/>
              </a:ext>
            </a:extLst>
          </p:cNvPr>
          <p:cNvSpPr/>
          <p:nvPr/>
        </p:nvSpPr>
        <p:spPr>
          <a:xfrm>
            <a:off x="6510555" y="1859129"/>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13" name="Rectangle 12">
            <a:extLst>
              <a:ext uri="{FF2B5EF4-FFF2-40B4-BE49-F238E27FC236}">
                <a16:creationId xmlns:a16="http://schemas.microsoft.com/office/drawing/2014/main" id="{EADEE28B-33D0-29DE-8880-AAE937ACA33B}"/>
              </a:ext>
            </a:extLst>
          </p:cNvPr>
          <p:cNvSpPr/>
          <p:nvPr/>
        </p:nvSpPr>
        <p:spPr>
          <a:xfrm>
            <a:off x="6958423" y="1859129"/>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14" name="Rectangle 13">
            <a:extLst>
              <a:ext uri="{FF2B5EF4-FFF2-40B4-BE49-F238E27FC236}">
                <a16:creationId xmlns:a16="http://schemas.microsoft.com/office/drawing/2014/main" id="{CFCC0FFE-6831-CE5A-3979-CC99D02C28AB}"/>
              </a:ext>
            </a:extLst>
          </p:cNvPr>
          <p:cNvSpPr/>
          <p:nvPr/>
        </p:nvSpPr>
        <p:spPr>
          <a:xfrm>
            <a:off x="7406288" y="1859127"/>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15" name="Rectangle 14">
            <a:extLst>
              <a:ext uri="{FF2B5EF4-FFF2-40B4-BE49-F238E27FC236}">
                <a16:creationId xmlns:a16="http://schemas.microsoft.com/office/drawing/2014/main" id="{46EC539F-D14C-12EB-6CFF-F3AF6BC57728}"/>
              </a:ext>
            </a:extLst>
          </p:cNvPr>
          <p:cNvSpPr/>
          <p:nvPr/>
        </p:nvSpPr>
        <p:spPr>
          <a:xfrm>
            <a:off x="7854156" y="1859127"/>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16" name="Rectangle 15">
            <a:extLst>
              <a:ext uri="{FF2B5EF4-FFF2-40B4-BE49-F238E27FC236}">
                <a16:creationId xmlns:a16="http://schemas.microsoft.com/office/drawing/2014/main" id="{FAF1887E-0826-9F08-6EF3-A2C414A9AC75}"/>
              </a:ext>
            </a:extLst>
          </p:cNvPr>
          <p:cNvSpPr/>
          <p:nvPr/>
        </p:nvSpPr>
        <p:spPr>
          <a:xfrm>
            <a:off x="3674059" y="2577585"/>
            <a:ext cx="4777274" cy="71845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s-MX"/>
          </a:p>
        </p:txBody>
      </p:sp>
      <p:sp>
        <p:nvSpPr>
          <p:cNvPr id="17" name="Rectangle 16">
            <a:extLst>
              <a:ext uri="{FF2B5EF4-FFF2-40B4-BE49-F238E27FC236}">
                <a16:creationId xmlns:a16="http://schemas.microsoft.com/office/drawing/2014/main" id="{3D86331F-BE45-F607-0757-A17C03FB5CF8}"/>
              </a:ext>
            </a:extLst>
          </p:cNvPr>
          <p:cNvSpPr/>
          <p:nvPr/>
        </p:nvSpPr>
        <p:spPr>
          <a:xfrm>
            <a:off x="3823353" y="2698883"/>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chemeClr val="tx1"/>
                </a:solidFill>
              </a:rPr>
              <a:t>1</a:t>
            </a:r>
            <a:endParaRPr lang="es-MX" dirty="0">
              <a:solidFill>
                <a:schemeClr val="tx1"/>
              </a:solidFill>
            </a:endParaRPr>
          </a:p>
        </p:txBody>
      </p:sp>
      <p:sp>
        <p:nvSpPr>
          <p:cNvPr id="18" name="Rectangle 17">
            <a:extLst>
              <a:ext uri="{FF2B5EF4-FFF2-40B4-BE49-F238E27FC236}">
                <a16:creationId xmlns:a16="http://schemas.microsoft.com/office/drawing/2014/main" id="{4765595E-D65A-0BFB-A9A0-B6DB914CAB9F}"/>
              </a:ext>
            </a:extLst>
          </p:cNvPr>
          <p:cNvSpPr/>
          <p:nvPr/>
        </p:nvSpPr>
        <p:spPr>
          <a:xfrm>
            <a:off x="4271221" y="2698883"/>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19" name="Rectangle 18">
            <a:extLst>
              <a:ext uri="{FF2B5EF4-FFF2-40B4-BE49-F238E27FC236}">
                <a16:creationId xmlns:a16="http://schemas.microsoft.com/office/drawing/2014/main" id="{B9AAF820-C292-E7DA-8C5E-E082EC4CDF52}"/>
              </a:ext>
            </a:extLst>
          </p:cNvPr>
          <p:cNvSpPr/>
          <p:nvPr/>
        </p:nvSpPr>
        <p:spPr>
          <a:xfrm>
            <a:off x="4719086" y="2698881"/>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20" name="Rectangle 19">
            <a:extLst>
              <a:ext uri="{FF2B5EF4-FFF2-40B4-BE49-F238E27FC236}">
                <a16:creationId xmlns:a16="http://schemas.microsoft.com/office/drawing/2014/main" id="{88FD0471-D753-59FC-AFEF-A704A7CA81D3}"/>
              </a:ext>
            </a:extLst>
          </p:cNvPr>
          <p:cNvSpPr/>
          <p:nvPr/>
        </p:nvSpPr>
        <p:spPr>
          <a:xfrm>
            <a:off x="5166954" y="2698881"/>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chemeClr val="tx1"/>
                </a:solidFill>
              </a:rPr>
              <a:t>1</a:t>
            </a:r>
            <a:endParaRPr lang="es-MX" dirty="0">
              <a:solidFill>
                <a:schemeClr val="tx1"/>
              </a:solidFill>
            </a:endParaRPr>
          </a:p>
        </p:txBody>
      </p:sp>
      <p:sp>
        <p:nvSpPr>
          <p:cNvPr id="21" name="Rectangle 20">
            <a:extLst>
              <a:ext uri="{FF2B5EF4-FFF2-40B4-BE49-F238E27FC236}">
                <a16:creationId xmlns:a16="http://schemas.microsoft.com/office/drawing/2014/main" id="{97106DCC-DA00-6465-6DFB-3076EF577CC0}"/>
              </a:ext>
            </a:extLst>
          </p:cNvPr>
          <p:cNvSpPr/>
          <p:nvPr/>
        </p:nvSpPr>
        <p:spPr>
          <a:xfrm>
            <a:off x="5614825" y="2698885"/>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22" name="Rectangle 21">
            <a:extLst>
              <a:ext uri="{FF2B5EF4-FFF2-40B4-BE49-F238E27FC236}">
                <a16:creationId xmlns:a16="http://schemas.microsoft.com/office/drawing/2014/main" id="{8E5B47DD-F48B-886F-81F9-A4F07DAF569C}"/>
              </a:ext>
            </a:extLst>
          </p:cNvPr>
          <p:cNvSpPr/>
          <p:nvPr/>
        </p:nvSpPr>
        <p:spPr>
          <a:xfrm>
            <a:off x="6062693" y="2698885"/>
            <a:ext cx="447868" cy="466531"/>
          </a:xfrm>
          <a:prstGeom prst="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chemeClr val="tx1"/>
                </a:solidFill>
              </a:rPr>
              <a:t>0</a:t>
            </a:r>
            <a:endParaRPr lang="es-MX" dirty="0">
              <a:solidFill>
                <a:schemeClr val="tx1"/>
              </a:solidFill>
            </a:endParaRPr>
          </a:p>
        </p:txBody>
      </p:sp>
      <p:sp>
        <p:nvSpPr>
          <p:cNvPr id="23" name="Rectangle 22">
            <a:extLst>
              <a:ext uri="{FF2B5EF4-FFF2-40B4-BE49-F238E27FC236}">
                <a16:creationId xmlns:a16="http://schemas.microsoft.com/office/drawing/2014/main" id="{E5F485B1-B7E8-873F-4F49-6B328CE25AD2}"/>
              </a:ext>
            </a:extLst>
          </p:cNvPr>
          <p:cNvSpPr/>
          <p:nvPr/>
        </p:nvSpPr>
        <p:spPr>
          <a:xfrm>
            <a:off x="6510558" y="2698883"/>
            <a:ext cx="447868" cy="466531"/>
          </a:xfrm>
          <a:prstGeom prst="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24" name="Rectangle 23">
            <a:extLst>
              <a:ext uri="{FF2B5EF4-FFF2-40B4-BE49-F238E27FC236}">
                <a16:creationId xmlns:a16="http://schemas.microsoft.com/office/drawing/2014/main" id="{4455B382-6B55-9504-FCE8-82A547B0B3E3}"/>
              </a:ext>
            </a:extLst>
          </p:cNvPr>
          <p:cNvSpPr/>
          <p:nvPr/>
        </p:nvSpPr>
        <p:spPr>
          <a:xfrm>
            <a:off x="6958426" y="2698883"/>
            <a:ext cx="447868" cy="466531"/>
          </a:xfrm>
          <a:prstGeom prst="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chemeClr val="tx1"/>
                </a:solidFill>
              </a:rPr>
              <a:t>1</a:t>
            </a:r>
            <a:endParaRPr lang="es-MX" dirty="0">
              <a:solidFill>
                <a:schemeClr val="tx1"/>
              </a:solidFill>
            </a:endParaRPr>
          </a:p>
        </p:txBody>
      </p:sp>
      <p:sp>
        <p:nvSpPr>
          <p:cNvPr id="25" name="Rectangle 24">
            <a:extLst>
              <a:ext uri="{FF2B5EF4-FFF2-40B4-BE49-F238E27FC236}">
                <a16:creationId xmlns:a16="http://schemas.microsoft.com/office/drawing/2014/main" id="{0F2671FF-ECA5-AAB5-058B-5EC7B54CD555}"/>
              </a:ext>
            </a:extLst>
          </p:cNvPr>
          <p:cNvSpPr/>
          <p:nvPr/>
        </p:nvSpPr>
        <p:spPr>
          <a:xfrm>
            <a:off x="7406291" y="2698881"/>
            <a:ext cx="447868" cy="466531"/>
          </a:xfrm>
          <a:prstGeom prst="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chemeClr val="tx1"/>
                </a:solidFill>
              </a:rPr>
              <a:t>1</a:t>
            </a:r>
            <a:endParaRPr lang="es-MX" dirty="0">
              <a:solidFill>
                <a:schemeClr val="tx1"/>
              </a:solidFill>
            </a:endParaRPr>
          </a:p>
        </p:txBody>
      </p:sp>
      <p:sp>
        <p:nvSpPr>
          <p:cNvPr id="26" name="Rectangle 25">
            <a:extLst>
              <a:ext uri="{FF2B5EF4-FFF2-40B4-BE49-F238E27FC236}">
                <a16:creationId xmlns:a16="http://schemas.microsoft.com/office/drawing/2014/main" id="{CE18DD11-5137-234E-469A-8AB4265F41FA}"/>
              </a:ext>
            </a:extLst>
          </p:cNvPr>
          <p:cNvSpPr/>
          <p:nvPr/>
        </p:nvSpPr>
        <p:spPr>
          <a:xfrm>
            <a:off x="7854159" y="2698881"/>
            <a:ext cx="447868" cy="466531"/>
          </a:xfrm>
          <a:prstGeom prst="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chemeClr val="tx1"/>
                </a:solidFill>
              </a:rPr>
              <a:t>0</a:t>
            </a:r>
            <a:endParaRPr lang="es-MX" dirty="0">
              <a:solidFill>
                <a:schemeClr val="tx1"/>
              </a:solidFill>
            </a:endParaRPr>
          </a:p>
        </p:txBody>
      </p:sp>
      <p:sp>
        <p:nvSpPr>
          <p:cNvPr id="27" name="Rectangle 26">
            <a:extLst>
              <a:ext uri="{FF2B5EF4-FFF2-40B4-BE49-F238E27FC236}">
                <a16:creationId xmlns:a16="http://schemas.microsoft.com/office/drawing/2014/main" id="{2067416C-A4C8-8C73-6D9E-52C34591C3B1}"/>
              </a:ext>
            </a:extLst>
          </p:cNvPr>
          <p:cNvSpPr/>
          <p:nvPr/>
        </p:nvSpPr>
        <p:spPr>
          <a:xfrm>
            <a:off x="3674053" y="3370689"/>
            <a:ext cx="4777274" cy="71845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s-MX"/>
          </a:p>
        </p:txBody>
      </p:sp>
      <p:sp>
        <p:nvSpPr>
          <p:cNvPr id="28" name="Rectangle 27">
            <a:extLst>
              <a:ext uri="{FF2B5EF4-FFF2-40B4-BE49-F238E27FC236}">
                <a16:creationId xmlns:a16="http://schemas.microsoft.com/office/drawing/2014/main" id="{F9A4405E-2967-0C0E-AE17-4F4D7D28271A}"/>
              </a:ext>
            </a:extLst>
          </p:cNvPr>
          <p:cNvSpPr/>
          <p:nvPr/>
        </p:nvSpPr>
        <p:spPr>
          <a:xfrm>
            <a:off x="3823347" y="3491987"/>
            <a:ext cx="447868" cy="466531"/>
          </a:xfrm>
          <a:prstGeom prst="rect">
            <a:avLst/>
          </a:prstGeom>
          <a:solidFill>
            <a:srgbClr val="92D05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29" name="Rectangle 28">
            <a:extLst>
              <a:ext uri="{FF2B5EF4-FFF2-40B4-BE49-F238E27FC236}">
                <a16:creationId xmlns:a16="http://schemas.microsoft.com/office/drawing/2014/main" id="{F26BFCFF-F31C-345A-6F1C-EB3432D44592}"/>
              </a:ext>
            </a:extLst>
          </p:cNvPr>
          <p:cNvSpPr/>
          <p:nvPr/>
        </p:nvSpPr>
        <p:spPr>
          <a:xfrm>
            <a:off x="4271215" y="3491987"/>
            <a:ext cx="447868" cy="466531"/>
          </a:xfrm>
          <a:prstGeom prst="rect">
            <a:avLst/>
          </a:prstGeom>
          <a:solidFill>
            <a:srgbClr val="92D05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30" name="Rectangle 29">
            <a:extLst>
              <a:ext uri="{FF2B5EF4-FFF2-40B4-BE49-F238E27FC236}">
                <a16:creationId xmlns:a16="http://schemas.microsoft.com/office/drawing/2014/main" id="{039E0251-5ED3-8DFF-E64C-B70DBF868DF9}"/>
              </a:ext>
            </a:extLst>
          </p:cNvPr>
          <p:cNvSpPr/>
          <p:nvPr/>
        </p:nvSpPr>
        <p:spPr>
          <a:xfrm>
            <a:off x="4719080" y="3491985"/>
            <a:ext cx="447868" cy="466531"/>
          </a:xfrm>
          <a:prstGeom prst="rect">
            <a:avLst/>
          </a:prstGeom>
          <a:solidFill>
            <a:srgbClr val="92D05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31" name="Rectangle 30">
            <a:extLst>
              <a:ext uri="{FF2B5EF4-FFF2-40B4-BE49-F238E27FC236}">
                <a16:creationId xmlns:a16="http://schemas.microsoft.com/office/drawing/2014/main" id="{5387783C-A495-D483-29BE-6E7B1F3F3278}"/>
              </a:ext>
            </a:extLst>
          </p:cNvPr>
          <p:cNvSpPr/>
          <p:nvPr/>
        </p:nvSpPr>
        <p:spPr>
          <a:xfrm>
            <a:off x="5166948" y="3491985"/>
            <a:ext cx="447868" cy="466531"/>
          </a:xfrm>
          <a:prstGeom prst="rect">
            <a:avLst/>
          </a:prstGeom>
          <a:solidFill>
            <a:srgbClr val="92D05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32" name="Rectangle 31">
            <a:extLst>
              <a:ext uri="{FF2B5EF4-FFF2-40B4-BE49-F238E27FC236}">
                <a16:creationId xmlns:a16="http://schemas.microsoft.com/office/drawing/2014/main" id="{A81B2258-DABA-499A-EF76-C84469F439FB}"/>
              </a:ext>
            </a:extLst>
          </p:cNvPr>
          <p:cNvSpPr/>
          <p:nvPr/>
        </p:nvSpPr>
        <p:spPr>
          <a:xfrm>
            <a:off x="5614819" y="3491989"/>
            <a:ext cx="447868" cy="466531"/>
          </a:xfrm>
          <a:prstGeom prst="rect">
            <a:avLst/>
          </a:prstGeom>
          <a:solidFill>
            <a:srgbClr val="92D05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33" name="Rectangle 32">
            <a:extLst>
              <a:ext uri="{FF2B5EF4-FFF2-40B4-BE49-F238E27FC236}">
                <a16:creationId xmlns:a16="http://schemas.microsoft.com/office/drawing/2014/main" id="{AC3EA511-FA49-85F5-746E-3ABE7B338490}"/>
              </a:ext>
            </a:extLst>
          </p:cNvPr>
          <p:cNvSpPr/>
          <p:nvPr/>
        </p:nvSpPr>
        <p:spPr>
          <a:xfrm>
            <a:off x="6062687" y="3491989"/>
            <a:ext cx="447868" cy="466531"/>
          </a:xfrm>
          <a:prstGeom prst="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chemeClr val="tx1"/>
                </a:solidFill>
              </a:rPr>
              <a:t>0</a:t>
            </a:r>
            <a:endParaRPr lang="es-MX" dirty="0">
              <a:solidFill>
                <a:schemeClr val="tx1"/>
              </a:solidFill>
            </a:endParaRPr>
          </a:p>
        </p:txBody>
      </p:sp>
      <p:sp>
        <p:nvSpPr>
          <p:cNvPr id="34" name="Rectangle 33">
            <a:extLst>
              <a:ext uri="{FF2B5EF4-FFF2-40B4-BE49-F238E27FC236}">
                <a16:creationId xmlns:a16="http://schemas.microsoft.com/office/drawing/2014/main" id="{EF470A64-5E61-9B9C-7800-1982C054631E}"/>
              </a:ext>
            </a:extLst>
          </p:cNvPr>
          <p:cNvSpPr/>
          <p:nvPr/>
        </p:nvSpPr>
        <p:spPr>
          <a:xfrm>
            <a:off x="6510552" y="3491987"/>
            <a:ext cx="447868" cy="466531"/>
          </a:xfrm>
          <a:prstGeom prst="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35" name="Rectangle 34">
            <a:extLst>
              <a:ext uri="{FF2B5EF4-FFF2-40B4-BE49-F238E27FC236}">
                <a16:creationId xmlns:a16="http://schemas.microsoft.com/office/drawing/2014/main" id="{B4A469B7-2923-9C10-CD98-20594400D3ED}"/>
              </a:ext>
            </a:extLst>
          </p:cNvPr>
          <p:cNvSpPr/>
          <p:nvPr/>
        </p:nvSpPr>
        <p:spPr>
          <a:xfrm>
            <a:off x="6958420" y="3491987"/>
            <a:ext cx="447868" cy="466531"/>
          </a:xfrm>
          <a:prstGeom prst="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36" name="Rectangle 35">
            <a:extLst>
              <a:ext uri="{FF2B5EF4-FFF2-40B4-BE49-F238E27FC236}">
                <a16:creationId xmlns:a16="http://schemas.microsoft.com/office/drawing/2014/main" id="{F028D871-8789-7657-CE02-03715E324030}"/>
              </a:ext>
            </a:extLst>
          </p:cNvPr>
          <p:cNvSpPr/>
          <p:nvPr/>
        </p:nvSpPr>
        <p:spPr>
          <a:xfrm>
            <a:off x="7406285" y="3491985"/>
            <a:ext cx="447868" cy="466531"/>
          </a:xfrm>
          <a:prstGeom prst="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chemeClr val="tx1"/>
                </a:solidFill>
              </a:rPr>
              <a:t>1</a:t>
            </a:r>
            <a:endParaRPr lang="es-MX" dirty="0">
              <a:solidFill>
                <a:schemeClr val="tx1"/>
              </a:solidFill>
            </a:endParaRPr>
          </a:p>
        </p:txBody>
      </p:sp>
      <p:sp>
        <p:nvSpPr>
          <p:cNvPr id="37" name="Rectangle 36">
            <a:extLst>
              <a:ext uri="{FF2B5EF4-FFF2-40B4-BE49-F238E27FC236}">
                <a16:creationId xmlns:a16="http://schemas.microsoft.com/office/drawing/2014/main" id="{428C028F-B937-E727-2CF1-3D4A9AFCFAC0}"/>
              </a:ext>
            </a:extLst>
          </p:cNvPr>
          <p:cNvSpPr/>
          <p:nvPr/>
        </p:nvSpPr>
        <p:spPr>
          <a:xfrm>
            <a:off x="7854153" y="3491985"/>
            <a:ext cx="447868" cy="466531"/>
          </a:xfrm>
          <a:prstGeom prst="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38" name="Subtitle 3">
            <a:extLst>
              <a:ext uri="{FF2B5EF4-FFF2-40B4-BE49-F238E27FC236}">
                <a16:creationId xmlns:a16="http://schemas.microsoft.com/office/drawing/2014/main" id="{DA5DE342-6EFC-33F9-E689-EB1F4D5D6EC4}"/>
              </a:ext>
            </a:extLst>
          </p:cNvPr>
          <p:cNvSpPr txBox="1">
            <a:spLocks/>
          </p:cNvSpPr>
          <p:nvPr/>
        </p:nvSpPr>
        <p:spPr>
          <a:xfrm>
            <a:off x="2888247" y="1903456"/>
            <a:ext cx="2616642" cy="399656"/>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lumMod val="65000"/>
                    <a:lumOff val="35000"/>
                  </a:schemeClr>
                </a:solidFill>
                <a:latin typeface="Gotham Book" panose="02000604040000020004"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400"/>
              </a:spcBef>
              <a:buClr>
                <a:srgbClr val="5EC1EF"/>
              </a:buClr>
            </a:pPr>
            <a:r>
              <a:rPr lang="en-US" dirty="0">
                <a:solidFill>
                  <a:schemeClr val="tx2"/>
                </a:solidFill>
              </a:rPr>
              <a:t>Padre</a:t>
            </a:r>
          </a:p>
        </p:txBody>
      </p:sp>
      <p:sp>
        <p:nvSpPr>
          <p:cNvPr id="39" name="Subtitle 3">
            <a:extLst>
              <a:ext uri="{FF2B5EF4-FFF2-40B4-BE49-F238E27FC236}">
                <a16:creationId xmlns:a16="http://schemas.microsoft.com/office/drawing/2014/main" id="{E070D72F-D23A-20CF-0A48-BD190E77D37F}"/>
              </a:ext>
            </a:extLst>
          </p:cNvPr>
          <p:cNvSpPr txBox="1">
            <a:spLocks/>
          </p:cNvSpPr>
          <p:nvPr/>
        </p:nvSpPr>
        <p:spPr>
          <a:xfrm>
            <a:off x="2888247" y="2733882"/>
            <a:ext cx="2616642" cy="399656"/>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lumMod val="65000"/>
                    <a:lumOff val="35000"/>
                  </a:schemeClr>
                </a:solidFill>
                <a:latin typeface="Gotham Book" panose="02000604040000020004"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400"/>
              </a:spcBef>
              <a:buClr>
                <a:srgbClr val="5EC1EF"/>
              </a:buClr>
            </a:pPr>
            <a:r>
              <a:rPr lang="en-US" dirty="0">
                <a:solidFill>
                  <a:schemeClr val="tx2"/>
                </a:solidFill>
              </a:rPr>
              <a:t>Madre</a:t>
            </a:r>
          </a:p>
        </p:txBody>
      </p:sp>
      <p:sp>
        <p:nvSpPr>
          <p:cNvPr id="40" name="Subtitle 3">
            <a:extLst>
              <a:ext uri="{FF2B5EF4-FFF2-40B4-BE49-F238E27FC236}">
                <a16:creationId xmlns:a16="http://schemas.microsoft.com/office/drawing/2014/main" id="{0A39486B-2D26-6538-78CC-1704140B8607}"/>
              </a:ext>
            </a:extLst>
          </p:cNvPr>
          <p:cNvSpPr txBox="1">
            <a:spLocks/>
          </p:cNvSpPr>
          <p:nvPr/>
        </p:nvSpPr>
        <p:spPr>
          <a:xfrm>
            <a:off x="3108110" y="3533194"/>
            <a:ext cx="2616642" cy="399656"/>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lumMod val="65000"/>
                    <a:lumOff val="35000"/>
                  </a:schemeClr>
                </a:solidFill>
                <a:latin typeface="Gotham Book" panose="02000604040000020004"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400"/>
              </a:spcBef>
              <a:buClr>
                <a:srgbClr val="5EC1EF"/>
              </a:buClr>
            </a:pPr>
            <a:r>
              <a:rPr lang="en-US" dirty="0" err="1">
                <a:solidFill>
                  <a:schemeClr val="tx2"/>
                </a:solidFill>
              </a:rPr>
              <a:t>Hijo</a:t>
            </a:r>
            <a:endParaRPr lang="en-US" dirty="0">
              <a:solidFill>
                <a:schemeClr val="tx2"/>
              </a:solidFill>
            </a:endParaRPr>
          </a:p>
        </p:txBody>
      </p:sp>
    </p:spTree>
    <p:extLst>
      <p:ext uri="{BB962C8B-B14F-4D97-AF65-F5344CB8AC3E}">
        <p14:creationId xmlns:p14="http://schemas.microsoft.com/office/powerpoint/2010/main" val="2535817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a:xfrm>
            <a:off x="127174" y="36427"/>
            <a:ext cx="2326777" cy="626468"/>
          </a:xfrm>
        </p:spPr>
        <p:txBody>
          <a:bodyPr>
            <a:normAutofit/>
          </a:bodyPr>
          <a:lstStyle/>
          <a:p>
            <a:r>
              <a:rPr lang="en-US" dirty="0" err="1"/>
              <a:t>Mutaci</a:t>
            </a:r>
            <a:r>
              <a:rPr lang="es-MX" dirty="0" err="1"/>
              <a:t>ón</a:t>
            </a:r>
            <a:endParaRPr lang="en-US" dirty="0">
              <a:solidFill>
                <a:schemeClr val="accent5"/>
              </a:solidFill>
            </a:endParaRPr>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793102"/>
            <a:ext cx="10375901" cy="5413015"/>
          </a:xfrm>
        </p:spPr>
        <p:txBody>
          <a:bodyPr/>
          <a:lstStyle/>
          <a:p>
            <a:pPr marL="285750" indent="-285750">
              <a:spcBef>
                <a:spcPts val="1400"/>
              </a:spcBef>
              <a:buClr>
                <a:srgbClr val="5EC1EF"/>
              </a:buClr>
              <a:buFont typeface="Arial" panose="020B0604020202020204" pitchFamily="34" charset="0"/>
              <a:buChar char="•"/>
            </a:pPr>
            <a:r>
              <a:rPr lang="es-MX" dirty="0">
                <a:solidFill>
                  <a:schemeClr val="tx2"/>
                </a:solidFill>
              </a:rPr>
              <a:t>La mutación es un paso crucial en el proceso de evolución ya que inyecta material genético nuevo a la población y evita que la población se estanque. Es posible que el individuo mutante muera (no sea seleccionado para reproducirse) pero también es posible que la mutación le dé una ventaja sobre el resto de la población.</a:t>
            </a:r>
          </a:p>
          <a:p>
            <a:pPr marL="285750" indent="-285750">
              <a:spcBef>
                <a:spcPts val="1400"/>
              </a:spcBef>
              <a:buClr>
                <a:srgbClr val="5EC1EF"/>
              </a:buClr>
              <a:buFont typeface="Arial" panose="020B0604020202020204" pitchFamily="34" charset="0"/>
              <a:buChar char="•"/>
            </a:pPr>
            <a:endParaRPr lang="es-MX" dirty="0">
              <a:solidFill>
                <a:schemeClr val="tx2"/>
              </a:solidFill>
            </a:endParaRPr>
          </a:p>
          <a:p>
            <a:pPr marL="285750" indent="-285750">
              <a:spcBef>
                <a:spcPts val="1400"/>
              </a:spcBef>
              <a:buClr>
                <a:srgbClr val="5EC1EF"/>
              </a:buClr>
              <a:buFont typeface="Arial" panose="020B0604020202020204" pitchFamily="34" charset="0"/>
              <a:buChar char="•"/>
            </a:pPr>
            <a:r>
              <a:rPr lang="es-MX" dirty="0">
                <a:solidFill>
                  <a:schemeClr val="tx2"/>
                </a:solidFill>
              </a:rPr>
              <a:t>La mutación puede pequeña o más radical, en la pequeña se puede solo cambiar un gen y en la radical generar un individuo completo al azar.</a:t>
            </a:r>
          </a:p>
          <a:p>
            <a:pPr marL="285750" indent="-285750">
              <a:spcBef>
                <a:spcPts val="1400"/>
              </a:spcBef>
              <a:buClr>
                <a:srgbClr val="5EC1EF"/>
              </a:buClr>
              <a:buFont typeface="Arial" panose="020B0604020202020204" pitchFamily="34" charset="0"/>
              <a:buChar char="•"/>
            </a:pPr>
            <a:endParaRPr lang="es-MX" dirty="0">
              <a:solidFill>
                <a:schemeClr val="tx2"/>
              </a:solidFill>
            </a:endParaRPr>
          </a:p>
          <a:p>
            <a:pPr marL="285750" indent="-285750">
              <a:spcBef>
                <a:spcPts val="1400"/>
              </a:spcBef>
              <a:buClr>
                <a:srgbClr val="5EC1EF"/>
              </a:buClr>
              <a:buFont typeface="Arial" panose="020B0604020202020204" pitchFamily="34" charset="0"/>
              <a:buChar char="•"/>
            </a:pPr>
            <a:r>
              <a:rPr lang="es-MX" dirty="0">
                <a:solidFill>
                  <a:schemeClr val="tx2"/>
                </a:solidFill>
              </a:rPr>
              <a:t>En general se usa una probabilidad de mutación pequeña (1%) aunque se puede ajustar dependiendo el problema a resolver.</a:t>
            </a:r>
          </a:p>
          <a:p>
            <a:pPr marL="285750" indent="-285750">
              <a:spcBef>
                <a:spcPts val="1400"/>
              </a:spcBef>
              <a:buClr>
                <a:srgbClr val="5EC1EF"/>
              </a:buClr>
              <a:buFont typeface="Arial" panose="020B0604020202020204" pitchFamily="34" charset="0"/>
              <a:buChar char="•"/>
            </a:pPr>
            <a:endParaRPr lang="es-MX" dirty="0">
              <a:solidFill>
                <a:schemeClr val="tx2"/>
              </a:solidFill>
            </a:endParaRPr>
          </a:p>
          <a:p>
            <a:pPr>
              <a:spcBef>
                <a:spcPts val="1400"/>
              </a:spcBef>
              <a:buClr>
                <a:srgbClr val="5EC1EF"/>
              </a:buClr>
            </a:pPr>
            <a:endParaRPr lang="es-MX" dirty="0">
              <a:solidFill>
                <a:schemeClr val="tx2"/>
              </a:solidFill>
            </a:endParaRPr>
          </a:p>
          <a:p>
            <a:pPr>
              <a:spcBef>
                <a:spcPts val="1400"/>
              </a:spcBef>
              <a:buClr>
                <a:srgbClr val="5EC1EF"/>
              </a:buClr>
            </a:pPr>
            <a:r>
              <a:rPr lang="es-MX" dirty="0">
                <a:solidFill>
                  <a:schemeClr val="tx2"/>
                </a:solidFill>
              </a:rPr>
              <a:t>Si probabilidad de mutar hijo </a:t>
            </a:r>
            <a:r>
              <a:rPr lang="en-US" dirty="0">
                <a:solidFill>
                  <a:schemeClr val="tx2"/>
                </a:solidFill>
              </a:rPr>
              <a:t>{</a:t>
            </a:r>
          </a:p>
          <a:p>
            <a:pPr>
              <a:spcBef>
                <a:spcPts val="1400"/>
              </a:spcBef>
              <a:buClr>
                <a:srgbClr val="5EC1EF"/>
              </a:buClr>
            </a:pPr>
            <a:r>
              <a:rPr lang="en-US" dirty="0">
                <a:solidFill>
                  <a:schemeClr val="tx2"/>
                </a:solidFill>
              </a:rPr>
              <a:t>     </a:t>
            </a:r>
            <a:r>
              <a:rPr lang="en-US" dirty="0" err="1">
                <a:solidFill>
                  <a:schemeClr val="tx2"/>
                </a:solidFill>
              </a:rPr>
              <a:t>hijo.cromosoma</a:t>
            </a:r>
            <a:r>
              <a:rPr lang="en-US" dirty="0">
                <a:solidFill>
                  <a:schemeClr val="tx2"/>
                </a:solidFill>
              </a:rPr>
              <a:t>[azar] </a:t>
            </a:r>
            <a:r>
              <a:rPr lang="en-IN" dirty="0">
                <a:solidFill>
                  <a:schemeClr val="tx2"/>
                </a:solidFill>
              </a:rPr>
              <a:t>= nuevo gen al azar</a:t>
            </a:r>
            <a:endParaRPr lang="en-US" dirty="0">
              <a:solidFill>
                <a:schemeClr val="tx2"/>
              </a:solidFill>
            </a:endParaRPr>
          </a:p>
          <a:p>
            <a:pPr>
              <a:spcBef>
                <a:spcPts val="1400"/>
              </a:spcBef>
              <a:buClr>
                <a:srgbClr val="5EC1EF"/>
              </a:buClr>
            </a:pPr>
            <a:r>
              <a:rPr lang="en-US" dirty="0">
                <a:solidFill>
                  <a:schemeClr val="tx2"/>
                </a:solidFill>
              </a:rPr>
              <a:t>}</a:t>
            </a:r>
          </a:p>
          <a:p>
            <a:pPr>
              <a:spcBef>
                <a:spcPts val="1400"/>
              </a:spcBef>
              <a:buClr>
                <a:srgbClr val="5EC1EF"/>
              </a:buClr>
            </a:pPr>
            <a:endParaRPr lang="es-MX" dirty="0">
              <a:solidFill>
                <a:schemeClr val="tx2"/>
              </a:solidFill>
            </a:endParaRP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16</a:t>
            </a:fld>
            <a:endParaRPr lang="en-US" dirty="0"/>
          </a:p>
        </p:txBody>
      </p:sp>
    </p:spTree>
    <p:extLst>
      <p:ext uri="{BB962C8B-B14F-4D97-AF65-F5344CB8AC3E}">
        <p14:creationId xmlns:p14="http://schemas.microsoft.com/office/powerpoint/2010/main" val="332240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a:xfrm>
            <a:off x="127174" y="36427"/>
            <a:ext cx="3007911" cy="626468"/>
          </a:xfrm>
        </p:spPr>
        <p:txBody>
          <a:bodyPr>
            <a:normAutofit/>
          </a:bodyPr>
          <a:lstStyle/>
          <a:p>
            <a:r>
              <a:rPr lang="en-US" dirty="0" err="1"/>
              <a:t>Reemplazo</a:t>
            </a:r>
            <a:endParaRPr lang="en-US" dirty="0">
              <a:solidFill>
                <a:schemeClr val="accent5"/>
              </a:solidFill>
            </a:endParaRPr>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793102"/>
            <a:ext cx="10375901" cy="5413015"/>
          </a:xfrm>
        </p:spPr>
        <p:txBody>
          <a:bodyPr/>
          <a:lstStyle/>
          <a:p>
            <a:pPr marL="285750" indent="-285750">
              <a:spcBef>
                <a:spcPts val="1400"/>
              </a:spcBef>
              <a:buClr>
                <a:srgbClr val="5EC1EF"/>
              </a:buClr>
              <a:buFont typeface="Arial" panose="020B0604020202020204" pitchFamily="34" charset="0"/>
              <a:buChar char="•"/>
            </a:pPr>
            <a:r>
              <a:rPr lang="es-MX" dirty="0">
                <a:solidFill>
                  <a:schemeClr val="tx2"/>
                </a:solidFill>
              </a:rPr>
              <a:t>Al final los hijos reemplazar a los padres en preparación para la siguiente generación.</a:t>
            </a:r>
          </a:p>
          <a:p>
            <a:pPr marL="285750" indent="-285750">
              <a:spcBef>
                <a:spcPts val="1400"/>
              </a:spcBef>
              <a:buClr>
                <a:srgbClr val="5EC1EF"/>
              </a:buClr>
              <a:buFont typeface="Arial" panose="020B0604020202020204" pitchFamily="34" charset="0"/>
              <a:buChar char="•"/>
            </a:pPr>
            <a:endParaRPr lang="es-MX" dirty="0">
              <a:solidFill>
                <a:schemeClr val="tx2"/>
              </a:solidFill>
            </a:endParaRPr>
          </a:p>
          <a:p>
            <a:pPr marL="285750" indent="-285750">
              <a:spcBef>
                <a:spcPts val="1400"/>
              </a:spcBef>
              <a:buClr>
                <a:srgbClr val="5EC1EF"/>
              </a:buClr>
              <a:buFont typeface="Arial" panose="020B0604020202020204" pitchFamily="34" charset="0"/>
              <a:buChar char="•"/>
            </a:pPr>
            <a:endParaRPr lang="es-MX" dirty="0">
              <a:solidFill>
                <a:schemeClr val="tx2"/>
              </a:solidFill>
            </a:endParaRPr>
          </a:p>
          <a:p>
            <a:pPr marL="285750" indent="-285750">
              <a:spcBef>
                <a:spcPts val="1400"/>
              </a:spcBef>
              <a:buClr>
                <a:srgbClr val="5EC1EF"/>
              </a:buClr>
              <a:buFont typeface="Arial" panose="020B0604020202020204" pitchFamily="34" charset="0"/>
              <a:buChar char="•"/>
            </a:pPr>
            <a:endParaRPr lang="es-MX" dirty="0">
              <a:solidFill>
                <a:schemeClr val="tx2"/>
              </a:solidFill>
            </a:endParaRPr>
          </a:p>
          <a:p>
            <a:pPr>
              <a:spcBef>
                <a:spcPts val="1400"/>
              </a:spcBef>
              <a:buClr>
                <a:srgbClr val="5EC1EF"/>
              </a:buClr>
            </a:pPr>
            <a:r>
              <a:rPr lang="es-MX" dirty="0">
                <a:solidFill>
                  <a:schemeClr val="tx2"/>
                </a:solidFill>
              </a:rPr>
              <a:t>padres = hijos</a:t>
            </a: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17</a:t>
            </a:fld>
            <a:endParaRPr lang="en-US" dirty="0"/>
          </a:p>
        </p:txBody>
      </p:sp>
    </p:spTree>
    <p:extLst>
      <p:ext uri="{BB962C8B-B14F-4D97-AF65-F5344CB8AC3E}">
        <p14:creationId xmlns:p14="http://schemas.microsoft.com/office/powerpoint/2010/main" val="2932082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a:xfrm>
            <a:off x="127174" y="36427"/>
            <a:ext cx="3007911" cy="626468"/>
          </a:xfrm>
        </p:spPr>
        <p:txBody>
          <a:bodyPr>
            <a:normAutofit/>
          </a:bodyPr>
          <a:lstStyle/>
          <a:p>
            <a:r>
              <a:rPr lang="en-US" dirty="0"/>
              <a:t>Tips</a:t>
            </a:r>
            <a:endParaRPr lang="en-US" dirty="0">
              <a:solidFill>
                <a:schemeClr val="accent5"/>
              </a:solidFill>
            </a:endParaRPr>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793102"/>
            <a:ext cx="10375901" cy="5413015"/>
          </a:xfrm>
        </p:spPr>
        <p:txBody>
          <a:bodyPr/>
          <a:lstStyle/>
          <a:p>
            <a:pPr marL="285750" indent="-285750">
              <a:spcBef>
                <a:spcPts val="1400"/>
              </a:spcBef>
              <a:buClr>
                <a:srgbClr val="5EC1EF"/>
              </a:buClr>
              <a:buFont typeface="Arial" panose="020B0604020202020204" pitchFamily="34" charset="0"/>
              <a:buChar char="•"/>
            </a:pPr>
            <a:r>
              <a:rPr lang="es-MX" dirty="0">
                <a:solidFill>
                  <a:schemeClr val="tx2"/>
                </a:solidFill>
              </a:rPr>
              <a:t>Empieza con 100 individuos, 100 generaciones y mutación de 1%.</a:t>
            </a:r>
          </a:p>
          <a:p>
            <a:pPr marL="285750" indent="-285750">
              <a:spcBef>
                <a:spcPts val="1400"/>
              </a:spcBef>
              <a:buClr>
                <a:srgbClr val="5EC1EF"/>
              </a:buClr>
              <a:buFont typeface="Arial" panose="020B0604020202020204" pitchFamily="34" charset="0"/>
              <a:buChar char="•"/>
            </a:pPr>
            <a:endParaRPr lang="es-MX" dirty="0">
              <a:solidFill>
                <a:schemeClr val="tx2"/>
              </a:solidFill>
            </a:endParaRPr>
          </a:p>
          <a:p>
            <a:pPr marL="285750" indent="-285750">
              <a:spcBef>
                <a:spcPts val="1400"/>
              </a:spcBef>
              <a:buClr>
                <a:srgbClr val="5EC1EF"/>
              </a:buClr>
              <a:buFont typeface="Arial" panose="020B0604020202020204" pitchFamily="34" charset="0"/>
              <a:buChar char="•"/>
            </a:pPr>
            <a:r>
              <a:rPr lang="es-MX" dirty="0">
                <a:solidFill>
                  <a:schemeClr val="tx2"/>
                </a:solidFill>
              </a:rPr>
              <a:t>Entre más grande sea la población, menor podrá ser la mutación, y, al contrario, a más pequeña la población, mayor debe ser la mutación para compensar la falta de diversidad genética.</a:t>
            </a:r>
          </a:p>
          <a:p>
            <a:pPr marL="285750" indent="-285750">
              <a:spcBef>
                <a:spcPts val="1400"/>
              </a:spcBef>
              <a:buClr>
                <a:srgbClr val="5EC1EF"/>
              </a:buClr>
              <a:buFont typeface="Arial" panose="020B0604020202020204" pitchFamily="34" charset="0"/>
              <a:buChar char="•"/>
            </a:pPr>
            <a:endParaRPr lang="es-MX" dirty="0">
              <a:solidFill>
                <a:schemeClr val="tx2"/>
              </a:solidFill>
            </a:endParaRPr>
          </a:p>
          <a:p>
            <a:pPr marL="285750" indent="-285750">
              <a:spcBef>
                <a:spcPts val="1400"/>
              </a:spcBef>
              <a:buClr>
                <a:srgbClr val="5EC1EF"/>
              </a:buClr>
              <a:buFont typeface="Arial" panose="020B0604020202020204" pitchFamily="34" charset="0"/>
              <a:buChar char="•"/>
            </a:pPr>
            <a:r>
              <a:rPr lang="es-MX" dirty="0">
                <a:solidFill>
                  <a:schemeClr val="tx2"/>
                </a:solidFill>
              </a:rPr>
              <a:t>Intenta graficar el mejor individuo(fitness) de cada generación, esto ayuda a visualizar y diagnosticar problemas en el proceso de evolución.</a:t>
            </a: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18</a:t>
            </a:fld>
            <a:endParaRPr lang="en-US" dirty="0"/>
          </a:p>
        </p:txBody>
      </p:sp>
    </p:spTree>
    <p:extLst>
      <p:ext uri="{BB962C8B-B14F-4D97-AF65-F5344CB8AC3E}">
        <p14:creationId xmlns:p14="http://schemas.microsoft.com/office/powerpoint/2010/main" val="2037318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960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FC46E-94A0-9E44-A719-B2997323D2A1}"/>
              </a:ext>
            </a:extLst>
          </p:cNvPr>
          <p:cNvSpPr>
            <a:spLocks noGrp="1"/>
          </p:cNvSpPr>
          <p:nvPr>
            <p:ph type="title"/>
          </p:nvPr>
        </p:nvSpPr>
        <p:spPr/>
        <p:txBody>
          <a:bodyPr/>
          <a:lstStyle/>
          <a:p>
            <a:r>
              <a:rPr lang="en-US" dirty="0" err="1"/>
              <a:t>Contenido</a:t>
            </a:r>
            <a:endParaRPr lang="en-US" dirty="0"/>
          </a:p>
        </p:txBody>
      </p:sp>
      <p:sp>
        <p:nvSpPr>
          <p:cNvPr id="22" name="Picture Placeholder 21">
            <a:extLst>
              <a:ext uri="{FF2B5EF4-FFF2-40B4-BE49-F238E27FC236}">
                <a16:creationId xmlns:a16="http://schemas.microsoft.com/office/drawing/2014/main" id="{3318A885-2B69-EC4F-96A7-3A8A5C5211FE}"/>
              </a:ext>
            </a:extLst>
          </p:cNvPr>
          <p:cNvSpPr>
            <a:spLocks noGrp="1"/>
          </p:cNvSpPr>
          <p:nvPr>
            <p:ph type="pic" sz="quarter" idx="13"/>
          </p:nvPr>
        </p:nvSpPr>
        <p:spPr/>
        <p:txBody>
          <a:bodyPr/>
          <a:lstStyle/>
          <a:p>
            <a:endParaRPr lang="en-IN" dirty="0"/>
          </a:p>
        </p:txBody>
      </p:sp>
      <p:sp>
        <p:nvSpPr>
          <p:cNvPr id="3" name="Slide Number Placeholder 2">
            <a:extLst>
              <a:ext uri="{FF2B5EF4-FFF2-40B4-BE49-F238E27FC236}">
                <a16:creationId xmlns:a16="http://schemas.microsoft.com/office/drawing/2014/main" id="{0D8ED77A-3DA4-5E4F-A935-C0DC7BAA1C3A}"/>
              </a:ext>
            </a:extLst>
          </p:cNvPr>
          <p:cNvSpPr>
            <a:spLocks noGrp="1"/>
          </p:cNvSpPr>
          <p:nvPr>
            <p:ph type="sldNum" sz="quarter" idx="4"/>
          </p:nvPr>
        </p:nvSpPr>
        <p:spPr/>
        <p:txBody>
          <a:bodyPr/>
          <a:lstStyle/>
          <a:p>
            <a:fld id="{039C7415-12ED-1F44-BE03-24001F31E4F6}" type="slidenum">
              <a:rPr lang="en-US" smtClean="0"/>
              <a:pPr/>
              <a:t>2</a:t>
            </a:fld>
            <a:endParaRPr lang="en-US" dirty="0"/>
          </a:p>
        </p:txBody>
      </p:sp>
      <p:sp>
        <p:nvSpPr>
          <p:cNvPr id="4" name="Rectangle 3">
            <a:extLst>
              <a:ext uri="{FF2B5EF4-FFF2-40B4-BE49-F238E27FC236}">
                <a16:creationId xmlns:a16="http://schemas.microsoft.com/office/drawing/2014/main" id="{FF9611D5-5DF4-6349-96B9-5A96C52EC9A3}"/>
              </a:ext>
            </a:extLst>
          </p:cNvPr>
          <p:cNvSpPr/>
          <p:nvPr/>
        </p:nvSpPr>
        <p:spPr>
          <a:xfrm>
            <a:off x="865364" y="1959846"/>
            <a:ext cx="5005084" cy="3539430"/>
          </a:xfrm>
          <a:prstGeom prst="rect">
            <a:avLst/>
          </a:prstGeom>
        </p:spPr>
        <p:txBody>
          <a:bodyPr wrap="square">
            <a:spAutoFit/>
          </a:bodyPr>
          <a:lstStyle/>
          <a:p>
            <a:pPr>
              <a:spcBef>
                <a:spcPts val="1200"/>
              </a:spcBef>
            </a:pPr>
            <a:r>
              <a:rPr lang="en-US" sz="1600" dirty="0" err="1">
                <a:solidFill>
                  <a:schemeClr val="accent3"/>
                </a:solidFill>
                <a:latin typeface="Gotham Book" panose="02000604040000020004" pitchFamily="2" charset="0"/>
                <a:cs typeface="Arial" panose="020B0604020202020204" pitchFamily="34" charset="0"/>
              </a:rPr>
              <a:t>Computación</a:t>
            </a:r>
            <a:r>
              <a:rPr lang="en-US" sz="1600" dirty="0">
                <a:solidFill>
                  <a:schemeClr val="accent3"/>
                </a:solidFill>
                <a:latin typeface="Gotham Book" panose="02000604040000020004" pitchFamily="2" charset="0"/>
                <a:cs typeface="Arial" panose="020B0604020202020204" pitchFamily="34" charset="0"/>
              </a:rPr>
              <a:t> </a:t>
            </a:r>
            <a:r>
              <a:rPr lang="en-US" sz="1600" dirty="0" err="1">
                <a:solidFill>
                  <a:schemeClr val="accent3"/>
                </a:solidFill>
                <a:latin typeface="Gotham Book" panose="02000604040000020004" pitchFamily="2" charset="0"/>
                <a:cs typeface="Arial" panose="020B0604020202020204" pitchFamily="34" charset="0"/>
              </a:rPr>
              <a:t>evolutiva</a:t>
            </a:r>
            <a:endParaRPr lang="en-US" sz="1600" dirty="0">
              <a:solidFill>
                <a:schemeClr val="accent3"/>
              </a:solidFill>
              <a:latin typeface="Gotham Book" panose="02000604040000020004" pitchFamily="2" charset="0"/>
              <a:cs typeface="Arial" panose="020B0604020202020204" pitchFamily="34" charset="0"/>
            </a:endParaRPr>
          </a:p>
          <a:p>
            <a:pPr>
              <a:spcBef>
                <a:spcPts val="1200"/>
              </a:spcBef>
            </a:pPr>
            <a:r>
              <a:rPr lang="en-US" sz="1600" dirty="0" err="1">
                <a:solidFill>
                  <a:schemeClr val="accent3"/>
                </a:solidFill>
                <a:latin typeface="Gotham Book" panose="02000604040000020004" pitchFamily="2" charset="0"/>
                <a:cs typeface="Arial" panose="020B0604020202020204" pitchFamily="34" charset="0"/>
              </a:rPr>
              <a:t>Taxonomía</a:t>
            </a:r>
            <a:endParaRPr lang="en-US" sz="1600" dirty="0">
              <a:solidFill>
                <a:schemeClr val="accent3"/>
              </a:solidFill>
              <a:latin typeface="Gotham Book" panose="02000604040000020004" pitchFamily="2" charset="0"/>
              <a:cs typeface="Arial" panose="020B0604020202020204" pitchFamily="34" charset="0"/>
            </a:endParaRPr>
          </a:p>
          <a:p>
            <a:pPr>
              <a:spcBef>
                <a:spcPts val="1200"/>
              </a:spcBef>
            </a:pPr>
            <a:r>
              <a:rPr lang="en-US" sz="1600" dirty="0" err="1">
                <a:solidFill>
                  <a:schemeClr val="accent3"/>
                </a:solidFill>
                <a:latin typeface="Gotham Book" panose="02000604040000020004" pitchFamily="2" charset="0"/>
                <a:cs typeface="Arial" panose="020B0604020202020204" pitchFamily="34" charset="0"/>
              </a:rPr>
              <a:t>Algoritmos</a:t>
            </a:r>
            <a:r>
              <a:rPr lang="en-US" sz="1600" dirty="0">
                <a:solidFill>
                  <a:schemeClr val="accent3"/>
                </a:solidFill>
                <a:latin typeface="Gotham Book" panose="02000604040000020004" pitchFamily="2" charset="0"/>
                <a:cs typeface="Arial" panose="020B0604020202020204" pitchFamily="34" charset="0"/>
              </a:rPr>
              <a:t> </a:t>
            </a:r>
            <a:r>
              <a:rPr lang="en-US" sz="1600" dirty="0" err="1">
                <a:solidFill>
                  <a:schemeClr val="accent3"/>
                </a:solidFill>
                <a:latin typeface="Gotham Book" panose="02000604040000020004" pitchFamily="2" charset="0"/>
                <a:cs typeface="Arial" panose="020B0604020202020204" pitchFamily="34" charset="0"/>
              </a:rPr>
              <a:t>genéticos</a:t>
            </a:r>
            <a:endParaRPr lang="en-US" sz="1600" dirty="0">
              <a:solidFill>
                <a:schemeClr val="accent3"/>
              </a:solidFill>
              <a:latin typeface="Gotham Book" panose="02000604040000020004" pitchFamily="2" charset="0"/>
              <a:cs typeface="Arial" panose="020B0604020202020204" pitchFamily="34" charset="0"/>
            </a:endParaRPr>
          </a:p>
          <a:p>
            <a:pPr>
              <a:spcBef>
                <a:spcPts val="1200"/>
              </a:spcBef>
            </a:pPr>
            <a:r>
              <a:rPr lang="en-US" sz="1600" dirty="0">
                <a:solidFill>
                  <a:schemeClr val="accent3"/>
                </a:solidFill>
                <a:latin typeface="Gotham Book" panose="02000604040000020004" pitchFamily="2" charset="0"/>
                <a:cs typeface="Arial" panose="020B0604020202020204" pitchFamily="34" charset="0"/>
              </a:rPr>
              <a:t>     </a:t>
            </a:r>
            <a:r>
              <a:rPr lang="en-US" sz="1600" dirty="0" err="1">
                <a:solidFill>
                  <a:schemeClr val="accent3"/>
                </a:solidFill>
                <a:latin typeface="Gotham Book" panose="02000604040000020004" pitchFamily="2" charset="0"/>
                <a:cs typeface="Arial" panose="020B0604020202020204" pitchFamily="34" charset="0"/>
              </a:rPr>
              <a:t>Generación</a:t>
            </a:r>
            <a:r>
              <a:rPr lang="en-US" sz="1600" dirty="0">
                <a:solidFill>
                  <a:schemeClr val="accent3"/>
                </a:solidFill>
                <a:latin typeface="Gotham Book" panose="02000604040000020004" pitchFamily="2" charset="0"/>
                <a:cs typeface="Arial" panose="020B0604020202020204" pitchFamily="34" charset="0"/>
              </a:rPr>
              <a:t> de población </a:t>
            </a:r>
            <a:r>
              <a:rPr lang="en-US" sz="1600" dirty="0" err="1">
                <a:solidFill>
                  <a:schemeClr val="accent3"/>
                </a:solidFill>
                <a:latin typeface="Gotham Book" panose="02000604040000020004" pitchFamily="2" charset="0"/>
                <a:cs typeface="Arial" panose="020B0604020202020204" pitchFamily="34" charset="0"/>
              </a:rPr>
              <a:t>inicial</a:t>
            </a:r>
            <a:endParaRPr lang="en-US" sz="1600" dirty="0">
              <a:solidFill>
                <a:schemeClr val="accent3"/>
              </a:solidFill>
              <a:latin typeface="Gotham Book" panose="02000604040000020004" pitchFamily="2" charset="0"/>
              <a:cs typeface="Arial" panose="020B0604020202020204" pitchFamily="34" charset="0"/>
            </a:endParaRPr>
          </a:p>
          <a:p>
            <a:pPr>
              <a:spcBef>
                <a:spcPts val="1200"/>
              </a:spcBef>
            </a:pPr>
            <a:r>
              <a:rPr lang="en-US" sz="1600" dirty="0">
                <a:solidFill>
                  <a:schemeClr val="accent3"/>
                </a:solidFill>
                <a:latin typeface="Gotham Book" panose="02000604040000020004" pitchFamily="2" charset="0"/>
                <a:cs typeface="Arial" panose="020B0604020202020204" pitchFamily="34" charset="0"/>
              </a:rPr>
              <a:t>     </a:t>
            </a:r>
            <a:r>
              <a:rPr lang="en-US" sz="1600" dirty="0" err="1">
                <a:solidFill>
                  <a:schemeClr val="accent3"/>
                </a:solidFill>
                <a:latin typeface="Gotham Book" panose="02000604040000020004" pitchFamily="2" charset="0"/>
                <a:cs typeface="Arial" panose="020B0604020202020204" pitchFamily="34" charset="0"/>
              </a:rPr>
              <a:t>Calcular</a:t>
            </a:r>
            <a:r>
              <a:rPr lang="en-US" sz="1600" dirty="0">
                <a:solidFill>
                  <a:schemeClr val="accent3"/>
                </a:solidFill>
                <a:latin typeface="Gotham Book" panose="02000604040000020004" pitchFamily="2" charset="0"/>
                <a:cs typeface="Arial" panose="020B0604020202020204" pitchFamily="34" charset="0"/>
              </a:rPr>
              <a:t> </a:t>
            </a:r>
            <a:r>
              <a:rPr lang="en-US" sz="1600" dirty="0" err="1">
                <a:solidFill>
                  <a:schemeClr val="accent3"/>
                </a:solidFill>
                <a:latin typeface="Gotham Book" panose="02000604040000020004" pitchFamily="2" charset="0"/>
                <a:cs typeface="Arial" panose="020B0604020202020204" pitchFamily="34" charset="0"/>
              </a:rPr>
              <a:t>aptitud</a:t>
            </a:r>
            <a:r>
              <a:rPr lang="en-US" sz="1600" dirty="0">
                <a:solidFill>
                  <a:schemeClr val="accent3"/>
                </a:solidFill>
                <a:latin typeface="Gotham Book" panose="02000604040000020004" pitchFamily="2" charset="0"/>
                <a:cs typeface="Arial" panose="020B0604020202020204" pitchFamily="34" charset="0"/>
              </a:rPr>
              <a:t> (fitness)</a:t>
            </a:r>
          </a:p>
          <a:p>
            <a:pPr>
              <a:spcBef>
                <a:spcPts val="1200"/>
              </a:spcBef>
            </a:pPr>
            <a:r>
              <a:rPr lang="en-US" sz="1600" dirty="0">
                <a:solidFill>
                  <a:schemeClr val="accent3"/>
                </a:solidFill>
                <a:latin typeface="Gotham Book" panose="02000604040000020004" pitchFamily="2" charset="0"/>
                <a:cs typeface="Arial" panose="020B0604020202020204" pitchFamily="34" charset="0"/>
              </a:rPr>
              <a:t>     </a:t>
            </a:r>
            <a:r>
              <a:rPr lang="en-US" sz="1600" dirty="0" err="1">
                <a:solidFill>
                  <a:schemeClr val="accent3"/>
                </a:solidFill>
                <a:latin typeface="Gotham Book" panose="02000604040000020004" pitchFamily="2" charset="0"/>
                <a:cs typeface="Arial" panose="020B0604020202020204" pitchFamily="34" charset="0"/>
              </a:rPr>
              <a:t>Selección</a:t>
            </a:r>
            <a:endParaRPr lang="en-US" sz="1600" dirty="0">
              <a:solidFill>
                <a:schemeClr val="accent3"/>
              </a:solidFill>
              <a:latin typeface="Gotham Book" panose="02000604040000020004" pitchFamily="2" charset="0"/>
              <a:cs typeface="Arial" panose="020B0604020202020204" pitchFamily="34" charset="0"/>
            </a:endParaRPr>
          </a:p>
          <a:p>
            <a:pPr>
              <a:spcBef>
                <a:spcPts val="1200"/>
              </a:spcBef>
            </a:pPr>
            <a:r>
              <a:rPr lang="en-US" sz="1600" dirty="0">
                <a:solidFill>
                  <a:schemeClr val="accent3"/>
                </a:solidFill>
                <a:latin typeface="Gotham Book" panose="02000604040000020004" pitchFamily="2" charset="0"/>
                <a:cs typeface="Arial" panose="020B0604020202020204" pitchFamily="34" charset="0"/>
              </a:rPr>
              <a:t>     </a:t>
            </a:r>
            <a:r>
              <a:rPr lang="en-US" sz="1600" dirty="0" err="1">
                <a:solidFill>
                  <a:schemeClr val="accent3"/>
                </a:solidFill>
                <a:latin typeface="Gotham Book" panose="02000604040000020004" pitchFamily="2" charset="0"/>
                <a:cs typeface="Arial" panose="020B0604020202020204" pitchFamily="34" charset="0"/>
              </a:rPr>
              <a:t>Combinación</a:t>
            </a:r>
            <a:endParaRPr lang="en-US" sz="1600" dirty="0">
              <a:solidFill>
                <a:schemeClr val="accent3"/>
              </a:solidFill>
              <a:latin typeface="Gotham Book" panose="02000604040000020004" pitchFamily="2" charset="0"/>
              <a:cs typeface="Arial" panose="020B0604020202020204" pitchFamily="34" charset="0"/>
            </a:endParaRPr>
          </a:p>
          <a:p>
            <a:pPr>
              <a:spcBef>
                <a:spcPts val="1200"/>
              </a:spcBef>
            </a:pPr>
            <a:r>
              <a:rPr lang="en-US" sz="1600" dirty="0">
                <a:solidFill>
                  <a:schemeClr val="accent3"/>
                </a:solidFill>
                <a:latin typeface="Gotham Book" panose="02000604040000020004" pitchFamily="2" charset="0"/>
                <a:cs typeface="Arial" panose="020B0604020202020204" pitchFamily="34" charset="0"/>
              </a:rPr>
              <a:t>     </a:t>
            </a:r>
            <a:r>
              <a:rPr lang="en-US" sz="1600" dirty="0" err="1">
                <a:solidFill>
                  <a:schemeClr val="accent3"/>
                </a:solidFill>
                <a:latin typeface="Gotham Book" panose="02000604040000020004" pitchFamily="2" charset="0"/>
                <a:cs typeface="Arial" panose="020B0604020202020204" pitchFamily="34" charset="0"/>
              </a:rPr>
              <a:t>Mutación</a:t>
            </a:r>
            <a:endParaRPr lang="en-US" sz="1600" dirty="0">
              <a:solidFill>
                <a:schemeClr val="accent3"/>
              </a:solidFill>
              <a:latin typeface="Gotham Book" panose="02000604040000020004" pitchFamily="2" charset="0"/>
              <a:cs typeface="Arial" panose="020B0604020202020204" pitchFamily="34" charset="0"/>
            </a:endParaRPr>
          </a:p>
          <a:p>
            <a:pPr>
              <a:spcBef>
                <a:spcPts val="1200"/>
              </a:spcBef>
            </a:pPr>
            <a:r>
              <a:rPr lang="en-US" sz="1600" dirty="0">
                <a:solidFill>
                  <a:schemeClr val="accent3"/>
                </a:solidFill>
                <a:latin typeface="Gotham Book" panose="02000604040000020004" pitchFamily="2" charset="0"/>
                <a:cs typeface="Arial" panose="020B0604020202020204" pitchFamily="34" charset="0"/>
              </a:rPr>
              <a:t>A </a:t>
            </a:r>
            <a:r>
              <a:rPr lang="en-US" sz="1600" dirty="0" err="1">
                <a:solidFill>
                  <a:schemeClr val="accent3"/>
                </a:solidFill>
                <a:latin typeface="Gotham Book" panose="02000604040000020004" pitchFamily="2" charset="0"/>
                <a:cs typeface="Arial" panose="020B0604020202020204" pitchFamily="34" charset="0"/>
              </a:rPr>
              <a:t>futuro</a:t>
            </a:r>
            <a:r>
              <a:rPr lang="en-US" sz="1600" dirty="0">
                <a:solidFill>
                  <a:schemeClr val="accent3"/>
                </a:solidFill>
                <a:latin typeface="Gotham Book" panose="02000604040000020004" pitchFamily="2" charset="0"/>
                <a:cs typeface="Arial" panose="020B0604020202020204" pitchFamily="34" charset="0"/>
              </a:rPr>
              <a:t>...</a:t>
            </a:r>
            <a:r>
              <a:rPr lang="en-US" sz="1600" dirty="0" err="1">
                <a:solidFill>
                  <a:schemeClr val="accent3"/>
                </a:solidFill>
                <a:latin typeface="Gotham Book" panose="02000604040000020004" pitchFamily="2" charset="0"/>
                <a:cs typeface="Arial" panose="020B0604020202020204" pitchFamily="34" charset="0"/>
              </a:rPr>
              <a:t>Diseño</a:t>
            </a:r>
            <a:r>
              <a:rPr lang="en-US" sz="1600" dirty="0">
                <a:solidFill>
                  <a:schemeClr val="accent3"/>
                </a:solidFill>
                <a:latin typeface="Gotham Book" panose="02000604040000020004" pitchFamily="2" charset="0"/>
                <a:cs typeface="Arial" panose="020B0604020202020204" pitchFamily="34" charset="0"/>
              </a:rPr>
              <a:t> </a:t>
            </a:r>
            <a:r>
              <a:rPr lang="en-US" sz="1600" dirty="0" err="1">
                <a:solidFill>
                  <a:schemeClr val="accent3"/>
                </a:solidFill>
                <a:latin typeface="Gotham Book" panose="02000604040000020004" pitchFamily="2" charset="0"/>
                <a:cs typeface="Arial" panose="020B0604020202020204" pitchFamily="34" charset="0"/>
              </a:rPr>
              <a:t>generativo</a:t>
            </a:r>
            <a:endParaRPr lang="en-US" sz="1600" dirty="0">
              <a:solidFill>
                <a:schemeClr val="accent3"/>
              </a:solidFill>
              <a:latin typeface="Gotham Book" panose="02000604040000020004" pitchFamily="2" charset="0"/>
              <a:cs typeface="Arial" panose="020B0604020202020204" pitchFamily="34" charset="0"/>
            </a:endParaRPr>
          </a:p>
        </p:txBody>
      </p:sp>
      <p:sp>
        <p:nvSpPr>
          <p:cNvPr id="5" name="Rectangle 4">
            <a:extLst>
              <a:ext uri="{FF2B5EF4-FFF2-40B4-BE49-F238E27FC236}">
                <a16:creationId xmlns:a16="http://schemas.microsoft.com/office/drawing/2014/main" id="{646EFD3B-B519-3A4D-B271-C8E7FEC4900D}"/>
              </a:ext>
            </a:extLst>
          </p:cNvPr>
          <p:cNvSpPr/>
          <p:nvPr/>
        </p:nvSpPr>
        <p:spPr>
          <a:xfrm>
            <a:off x="4671516" y="1959846"/>
            <a:ext cx="1491540" cy="3139321"/>
          </a:xfrm>
          <a:prstGeom prst="rect">
            <a:avLst/>
          </a:prstGeom>
        </p:spPr>
        <p:txBody>
          <a:bodyPr wrap="square">
            <a:spAutoFit/>
          </a:bodyPr>
          <a:lstStyle/>
          <a:p>
            <a:pPr algn="r">
              <a:spcBef>
                <a:spcPts val="1200"/>
              </a:spcBef>
            </a:pPr>
            <a:r>
              <a:rPr lang="en-US" sz="1600" dirty="0">
                <a:solidFill>
                  <a:schemeClr val="accent2"/>
                </a:solidFill>
                <a:latin typeface="Gotham Book" panose="02000604040000020004" pitchFamily="2" charset="0"/>
                <a:cs typeface="Arial" panose="020B0604020202020204" pitchFamily="34" charset="0"/>
              </a:rPr>
              <a:t>3</a:t>
            </a:r>
          </a:p>
          <a:p>
            <a:pPr algn="r">
              <a:spcBef>
                <a:spcPts val="1200"/>
              </a:spcBef>
            </a:pPr>
            <a:r>
              <a:rPr lang="en-US" sz="1600" dirty="0">
                <a:solidFill>
                  <a:schemeClr val="accent2"/>
                </a:solidFill>
                <a:latin typeface="Gotham Book" panose="02000604040000020004" pitchFamily="2" charset="0"/>
                <a:cs typeface="Arial" panose="020B0604020202020204" pitchFamily="34" charset="0"/>
              </a:rPr>
              <a:t>7</a:t>
            </a:r>
          </a:p>
          <a:p>
            <a:pPr algn="r">
              <a:spcBef>
                <a:spcPts val="1200"/>
              </a:spcBef>
            </a:pPr>
            <a:r>
              <a:rPr lang="en-US" sz="1600" dirty="0">
                <a:solidFill>
                  <a:schemeClr val="accent2"/>
                </a:solidFill>
                <a:latin typeface="Gotham Book" panose="02000604040000020004" pitchFamily="2" charset="0"/>
                <a:cs typeface="Arial" panose="020B0604020202020204" pitchFamily="34" charset="0"/>
              </a:rPr>
              <a:t>9</a:t>
            </a:r>
          </a:p>
          <a:p>
            <a:pPr algn="r">
              <a:spcBef>
                <a:spcPts val="1200"/>
              </a:spcBef>
            </a:pPr>
            <a:r>
              <a:rPr lang="en-US" sz="1600" dirty="0">
                <a:solidFill>
                  <a:schemeClr val="accent2"/>
                </a:solidFill>
                <a:latin typeface="Gotham Book" panose="02000604040000020004" pitchFamily="2" charset="0"/>
                <a:cs typeface="Arial" panose="020B0604020202020204" pitchFamily="34" charset="0"/>
              </a:rPr>
              <a:t>12</a:t>
            </a:r>
          </a:p>
          <a:p>
            <a:pPr algn="r">
              <a:spcBef>
                <a:spcPts val="1200"/>
              </a:spcBef>
            </a:pPr>
            <a:r>
              <a:rPr lang="en-US" sz="1600" dirty="0">
                <a:solidFill>
                  <a:schemeClr val="accent2"/>
                </a:solidFill>
                <a:latin typeface="Gotham Book" panose="02000604040000020004" pitchFamily="2" charset="0"/>
                <a:cs typeface="Arial" panose="020B0604020202020204" pitchFamily="34" charset="0"/>
              </a:rPr>
              <a:t>13</a:t>
            </a:r>
          </a:p>
          <a:p>
            <a:pPr algn="r">
              <a:spcBef>
                <a:spcPts val="1200"/>
              </a:spcBef>
            </a:pPr>
            <a:r>
              <a:rPr lang="en-US" sz="1600" dirty="0">
                <a:solidFill>
                  <a:schemeClr val="accent2"/>
                </a:solidFill>
                <a:latin typeface="Gotham Book" panose="02000604040000020004" pitchFamily="2" charset="0"/>
                <a:cs typeface="Arial" panose="020B0604020202020204" pitchFamily="34" charset="0"/>
              </a:rPr>
              <a:t>14</a:t>
            </a:r>
          </a:p>
          <a:p>
            <a:pPr algn="r">
              <a:spcBef>
                <a:spcPts val="1200"/>
              </a:spcBef>
            </a:pPr>
            <a:r>
              <a:rPr lang="en-US" sz="1600" dirty="0">
                <a:solidFill>
                  <a:schemeClr val="accent2"/>
                </a:solidFill>
                <a:latin typeface="Gotham Book" panose="02000604040000020004" pitchFamily="2" charset="0"/>
                <a:cs typeface="Arial" panose="020B0604020202020204" pitchFamily="34" charset="0"/>
              </a:rPr>
              <a:t>15</a:t>
            </a:r>
          </a:p>
          <a:p>
            <a:pPr algn="r">
              <a:spcBef>
                <a:spcPts val="1200"/>
              </a:spcBef>
            </a:pPr>
            <a:r>
              <a:rPr lang="en-US" sz="1600" dirty="0">
                <a:solidFill>
                  <a:schemeClr val="accent2"/>
                </a:solidFill>
                <a:latin typeface="Gotham Book" panose="02000604040000020004" pitchFamily="2" charset="0"/>
                <a:cs typeface="Arial" panose="020B0604020202020204" pitchFamily="34" charset="0"/>
              </a:rPr>
              <a:t>16</a:t>
            </a:r>
          </a:p>
        </p:txBody>
      </p:sp>
    </p:spTree>
    <p:extLst>
      <p:ext uri="{BB962C8B-B14F-4D97-AF65-F5344CB8AC3E}">
        <p14:creationId xmlns:p14="http://schemas.microsoft.com/office/powerpoint/2010/main" val="3550090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6E227F64-5CA8-C74A-A038-126C531B7BE7}"/>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l="7894" r="7894"/>
          <a:stretch>
            <a:fillRect/>
          </a:stretch>
        </p:blipFill>
        <p:spPr/>
      </p:pic>
      <p:sp>
        <p:nvSpPr>
          <p:cNvPr id="2" name="Title 1">
            <a:extLst>
              <a:ext uri="{FF2B5EF4-FFF2-40B4-BE49-F238E27FC236}">
                <a16:creationId xmlns:a16="http://schemas.microsoft.com/office/drawing/2014/main" id="{14852A57-1317-D84E-92F4-EEE58D55703F}"/>
              </a:ext>
            </a:extLst>
          </p:cNvPr>
          <p:cNvSpPr>
            <a:spLocks noGrp="1"/>
          </p:cNvSpPr>
          <p:nvPr>
            <p:ph type="title"/>
          </p:nvPr>
        </p:nvSpPr>
        <p:spPr>
          <a:xfrm>
            <a:off x="1026607" y="3115766"/>
            <a:ext cx="4340629" cy="1157654"/>
          </a:xfrm>
        </p:spPr>
        <p:txBody>
          <a:bodyPr>
            <a:normAutofit/>
          </a:bodyPr>
          <a:lstStyle/>
          <a:p>
            <a:r>
              <a:rPr lang="en-US" dirty="0" err="1"/>
              <a:t>Computación</a:t>
            </a:r>
            <a:br>
              <a:rPr lang="en-US" dirty="0"/>
            </a:br>
            <a:r>
              <a:rPr lang="en-US" dirty="0" err="1"/>
              <a:t>Evolutiva</a:t>
            </a:r>
            <a:endParaRPr lang="en-US" dirty="0"/>
          </a:p>
        </p:txBody>
      </p:sp>
    </p:spTree>
    <p:extLst>
      <p:ext uri="{BB962C8B-B14F-4D97-AF65-F5344CB8AC3E}">
        <p14:creationId xmlns:p14="http://schemas.microsoft.com/office/powerpoint/2010/main" val="293267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p:txBody>
          <a:bodyPr>
            <a:normAutofit fontScale="90000"/>
          </a:bodyPr>
          <a:lstStyle/>
          <a:p>
            <a:r>
              <a:rPr lang="en-US" dirty="0" err="1"/>
              <a:t>Computación</a:t>
            </a:r>
            <a:r>
              <a:rPr lang="en-US" dirty="0"/>
              <a:t> </a:t>
            </a:r>
            <a:r>
              <a:rPr lang="en-US" dirty="0" err="1"/>
              <a:t>Evolutiva</a:t>
            </a:r>
            <a:endParaRPr lang="en-US" dirty="0">
              <a:solidFill>
                <a:schemeClr val="accent5"/>
              </a:solidFill>
            </a:endParaRPr>
          </a:p>
        </p:txBody>
      </p:sp>
      <p:sp>
        <p:nvSpPr>
          <p:cNvPr id="3" name="Text Placeholder 2">
            <a:extLst>
              <a:ext uri="{FF2B5EF4-FFF2-40B4-BE49-F238E27FC236}">
                <a16:creationId xmlns:a16="http://schemas.microsoft.com/office/drawing/2014/main" id="{FDDAE94A-9774-EA4E-AFFE-6B811ABE720E}"/>
              </a:ext>
            </a:extLst>
          </p:cNvPr>
          <p:cNvSpPr>
            <a:spLocks noGrp="1"/>
          </p:cNvSpPr>
          <p:nvPr>
            <p:ph type="body" idx="20"/>
          </p:nvPr>
        </p:nvSpPr>
        <p:spPr/>
        <p:txBody>
          <a:bodyPr/>
          <a:lstStyle/>
          <a:p>
            <a:r>
              <a:rPr lang="en-US" dirty="0"/>
              <a:t>Origen</a:t>
            </a:r>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1653189"/>
            <a:ext cx="10524989" cy="1127334"/>
          </a:xfrm>
        </p:spPr>
        <p:txBody>
          <a:bodyPr/>
          <a:lstStyle/>
          <a:p>
            <a:pPr>
              <a:spcBef>
                <a:spcPts val="1400"/>
              </a:spcBef>
              <a:buClr>
                <a:srgbClr val="5EC1EF"/>
              </a:buClr>
            </a:pPr>
            <a:r>
              <a:rPr lang="es-MX" dirty="0">
                <a:solidFill>
                  <a:schemeClr val="tx2"/>
                </a:solidFill>
                <a:latin typeface="Gotham Book" panose="02000604040000020004" pitchFamily="2" charset="0"/>
              </a:rPr>
              <a:t>En 1960 se sentaron las bases, ya se usaban los conceptos de “población”, “individuo”, “mutación”, etc.</a:t>
            </a:r>
          </a:p>
          <a:p>
            <a:pPr>
              <a:spcBef>
                <a:spcPts val="1400"/>
              </a:spcBef>
              <a:buClr>
                <a:srgbClr val="5EC1EF"/>
              </a:buClr>
            </a:pPr>
            <a:r>
              <a:rPr lang="es-MX" dirty="0">
                <a:solidFill>
                  <a:schemeClr val="tx2"/>
                </a:solidFill>
              </a:rPr>
              <a:t>Pero estaban más enfocado en estudiar como los individuos se adaptan a su medio ambiente.</a:t>
            </a:r>
            <a:endParaRPr lang="en-US" dirty="0">
              <a:solidFill>
                <a:schemeClr val="tx2"/>
              </a:solidFill>
            </a:endParaRP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4</a:t>
            </a:fld>
            <a:endParaRPr lang="en-US" dirty="0"/>
          </a:p>
        </p:txBody>
      </p:sp>
      <p:sp>
        <p:nvSpPr>
          <p:cNvPr id="6" name="Text Placeholder 2">
            <a:extLst>
              <a:ext uri="{FF2B5EF4-FFF2-40B4-BE49-F238E27FC236}">
                <a16:creationId xmlns:a16="http://schemas.microsoft.com/office/drawing/2014/main" id="{0BBA63F7-2104-B6EC-3CFB-C39158B8FB52}"/>
              </a:ext>
            </a:extLst>
          </p:cNvPr>
          <p:cNvSpPr txBox="1">
            <a:spLocks/>
          </p:cNvSpPr>
          <p:nvPr/>
        </p:nvSpPr>
        <p:spPr>
          <a:xfrm>
            <a:off x="905013" y="2967201"/>
            <a:ext cx="3468205" cy="296843"/>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b="0" i="0" kern="1200">
                <a:solidFill>
                  <a:srgbClr val="0066B3"/>
                </a:solidFill>
                <a:latin typeface="Gotham Book" panose="0200060404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Concepto</a:t>
            </a:r>
            <a:endParaRPr lang="en-US" dirty="0"/>
          </a:p>
        </p:txBody>
      </p:sp>
      <p:sp>
        <p:nvSpPr>
          <p:cNvPr id="7" name="Subtitle 3">
            <a:extLst>
              <a:ext uri="{FF2B5EF4-FFF2-40B4-BE49-F238E27FC236}">
                <a16:creationId xmlns:a16="http://schemas.microsoft.com/office/drawing/2014/main" id="{1D8CC2ED-80B7-701D-22BE-1F8439915114}"/>
              </a:ext>
            </a:extLst>
          </p:cNvPr>
          <p:cNvSpPr txBox="1">
            <a:spLocks/>
          </p:cNvSpPr>
          <p:nvPr/>
        </p:nvSpPr>
        <p:spPr>
          <a:xfrm>
            <a:off x="905012" y="3513811"/>
            <a:ext cx="10524989" cy="2355144"/>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lumMod val="65000"/>
                    <a:lumOff val="35000"/>
                  </a:schemeClr>
                </a:solidFill>
                <a:latin typeface="Gotham Book" panose="02000604040000020004"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400"/>
              </a:spcBef>
              <a:buClr>
                <a:srgbClr val="5EC1EF"/>
              </a:buClr>
            </a:pPr>
            <a:r>
              <a:rPr lang="es-MX" dirty="0">
                <a:solidFill>
                  <a:schemeClr val="tx2"/>
                </a:solidFill>
              </a:rPr>
              <a:t>En ciencias de la computación, esta metodología gira en torno a crear modelos computacionales del proceso biológico de evolución que ocurre en la naturaleza para resolver problemas.</a:t>
            </a:r>
          </a:p>
        </p:txBody>
      </p:sp>
    </p:spTree>
    <p:extLst>
      <p:ext uri="{BB962C8B-B14F-4D97-AF65-F5344CB8AC3E}">
        <p14:creationId xmlns:p14="http://schemas.microsoft.com/office/powerpoint/2010/main" val="3121142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p:txBody>
          <a:bodyPr>
            <a:normAutofit fontScale="90000"/>
          </a:bodyPr>
          <a:lstStyle/>
          <a:p>
            <a:r>
              <a:rPr lang="en-US" dirty="0" err="1"/>
              <a:t>Computación</a:t>
            </a:r>
            <a:r>
              <a:rPr lang="en-US" dirty="0"/>
              <a:t> </a:t>
            </a:r>
            <a:r>
              <a:rPr lang="en-US" dirty="0" err="1"/>
              <a:t>Evolutiva</a:t>
            </a:r>
            <a:endParaRPr lang="en-US" dirty="0">
              <a:solidFill>
                <a:schemeClr val="accent5"/>
              </a:solidFill>
            </a:endParaRPr>
          </a:p>
        </p:txBody>
      </p:sp>
      <p:sp>
        <p:nvSpPr>
          <p:cNvPr id="3" name="Text Placeholder 2">
            <a:extLst>
              <a:ext uri="{FF2B5EF4-FFF2-40B4-BE49-F238E27FC236}">
                <a16:creationId xmlns:a16="http://schemas.microsoft.com/office/drawing/2014/main" id="{FDDAE94A-9774-EA4E-AFFE-6B811ABE720E}"/>
              </a:ext>
            </a:extLst>
          </p:cNvPr>
          <p:cNvSpPr>
            <a:spLocks noGrp="1"/>
          </p:cNvSpPr>
          <p:nvPr>
            <p:ph type="body" idx="20"/>
          </p:nvPr>
        </p:nvSpPr>
        <p:spPr/>
        <p:txBody>
          <a:bodyPr/>
          <a:lstStyle/>
          <a:p>
            <a:r>
              <a:rPr lang="en-US" dirty="0" err="1"/>
              <a:t>Usos</a:t>
            </a:r>
            <a:endParaRPr lang="en-US" dirty="0"/>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1653189"/>
            <a:ext cx="10524989" cy="1127334"/>
          </a:xfrm>
        </p:spPr>
        <p:txBody>
          <a:bodyPr/>
          <a:lstStyle/>
          <a:p>
            <a:pPr>
              <a:spcBef>
                <a:spcPts val="1400"/>
              </a:spcBef>
              <a:buClr>
                <a:srgbClr val="5EC1EF"/>
              </a:buClr>
            </a:pPr>
            <a:r>
              <a:rPr lang="es-MX" dirty="0">
                <a:solidFill>
                  <a:schemeClr val="tx2"/>
                </a:solidFill>
              </a:rPr>
              <a:t>Permite explorar y probar millones de combinaciones de manera eficiente.</a:t>
            </a:r>
            <a:endParaRPr lang="en-US" dirty="0">
              <a:solidFill>
                <a:schemeClr val="tx2"/>
              </a:solidFill>
            </a:endParaRPr>
          </a:p>
          <a:p>
            <a:pPr>
              <a:spcBef>
                <a:spcPts val="1400"/>
              </a:spcBef>
              <a:buClr>
                <a:srgbClr val="5EC1EF"/>
              </a:buClr>
            </a:pPr>
            <a:r>
              <a:rPr lang="en-US" dirty="0" err="1">
                <a:solidFill>
                  <a:schemeClr val="tx2"/>
                </a:solidFill>
              </a:rPr>
              <a:t>Útil</a:t>
            </a:r>
            <a:r>
              <a:rPr lang="en-US" dirty="0">
                <a:solidFill>
                  <a:schemeClr val="tx2"/>
                </a:solidFill>
              </a:rPr>
              <a:t> para resolver </a:t>
            </a:r>
            <a:r>
              <a:rPr lang="en-US" dirty="0" err="1">
                <a:solidFill>
                  <a:schemeClr val="tx2"/>
                </a:solidFill>
              </a:rPr>
              <a:t>problemas</a:t>
            </a:r>
            <a:r>
              <a:rPr lang="en-US" dirty="0">
                <a:solidFill>
                  <a:schemeClr val="tx2"/>
                </a:solidFill>
              </a:rPr>
              <a:t> de </a:t>
            </a:r>
            <a:r>
              <a:rPr lang="en-US" dirty="0" err="1">
                <a:solidFill>
                  <a:schemeClr val="tx2"/>
                </a:solidFill>
              </a:rPr>
              <a:t>optimización</a:t>
            </a:r>
            <a:r>
              <a:rPr lang="en-US" dirty="0">
                <a:solidFill>
                  <a:schemeClr val="tx2"/>
                </a:solidFill>
              </a:rPr>
              <a:t> </a:t>
            </a:r>
            <a:r>
              <a:rPr lang="en-US" dirty="0" err="1">
                <a:solidFill>
                  <a:schemeClr val="tx2"/>
                </a:solidFill>
              </a:rPr>
              <a:t>donde</a:t>
            </a:r>
            <a:r>
              <a:rPr lang="en-US" dirty="0">
                <a:solidFill>
                  <a:schemeClr val="tx2"/>
                </a:solidFill>
              </a:rPr>
              <a:t> </a:t>
            </a:r>
            <a:r>
              <a:rPr lang="en-US" dirty="0" err="1">
                <a:solidFill>
                  <a:schemeClr val="tx2"/>
                </a:solidFill>
              </a:rPr>
              <a:t>el</a:t>
            </a:r>
            <a:r>
              <a:rPr lang="en-US" dirty="0">
                <a:solidFill>
                  <a:schemeClr val="tx2"/>
                </a:solidFill>
              </a:rPr>
              <a:t> </a:t>
            </a:r>
            <a:r>
              <a:rPr lang="en-US" dirty="0" err="1">
                <a:solidFill>
                  <a:schemeClr val="tx2"/>
                </a:solidFill>
              </a:rPr>
              <a:t>espacio</a:t>
            </a:r>
            <a:r>
              <a:rPr lang="en-US" dirty="0">
                <a:solidFill>
                  <a:schemeClr val="tx2"/>
                </a:solidFill>
              </a:rPr>
              <a:t> de </a:t>
            </a:r>
            <a:r>
              <a:rPr lang="en-US" dirty="0" err="1">
                <a:solidFill>
                  <a:schemeClr val="tx2"/>
                </a:solidFill>
              </a:rPr>
              <a:t>busqueda</a:t>
            </a:r>
            <a:r>
              <a:rPr lang="en-US" dirty="0">
                <a:solidFill>
                  <a:schemeClr val="tx2"/>
                </a:solidFill>
              </a:rPr>
              <a:t> es </a:t>
            </a:r>
            <a:r>
              <a:rPr lang="en-US" dirty="0" err="1">
                <a:solidFill>
                  <a:schemeClr val="tx2"/>
                </a:solidFill>
              </a:rPr>
              <a:t>grande</a:t>
            </a:r>
            <a:r>
              <a:rPr lang="en-US" dirty="0">
                <a:solidFill>
                  <a:schemeClr val="tx2"/>
                </a:solidFill>
              </a:rPr>
              <a:t>.</a:t>
            </a: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5</a:t>
            </a:fld>
            <a:endParaRPr lang="en-US" dirty="0"/>
          </a:p>
        </p:txBody>
      </p:sp>
      <p:sp>
        <p:nvSpPr>
          <p:cNvPr id="6" name="Text Placeholder 2">
            <a:extLst>
              <a:ext uri="{FF2B5EF4-FFF2-40B4-BE49-F238E27FC236}">
                <a16:creationId xmlns:a16="http://schemas.microsoft.com/office/drawing/2014/main" id="{0BBA63F7-2104-B6EC-3CFB-C39158B8FB52}"/>
              </a:ext>
            </a:extLst>
          </p:cNvPr>
          <p:cNvSpPr txBox="1">
            <a:spLocks/>
          </p:cNvSpPr>
          <p:nvPr/>
        </p:nvSpPr>
        <p:spPr>
          <a:xfrm>
            <a:off x="905013" y="2967201"/>
            <a:ext cx="3468205" cy="296843"/>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b="0" i="0" kern="1200">
                <a:solidFill>
                  <a:srgbClr val="0066B3"/>
                </a:solidFill>
                <a:latin typeface="Gotham Book" panose="0200060404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Beneficios</a:t>
            </a:r>
            <a:endParaRPr lang="en-US" dirty="0"/>
          </a:p>
        </p:txBody>
      </p:sp>
      <p:sp>
        <p:nvSpPr>
          <p:cNvPr id="7" name="Subtitle 3">
            <a:extLst>
              <a:ext uri="{FF2B5EF4-FFF2-40B4-BE49-F238E27FC236}">
                <a16:creationId xmlns:a16="http://schemas.microsoft.com/office/drawing/2014/main" id="{1D8CC2ED-80B7-701D-22BE-1F8439915114}"/>
              </a:ext>
            </a:extLst>
          </p:cNvPr>
          <p:cNvSpPr txBox="1">
            <a:spLocks/>
          </p:cNvSpPr>
          <p:nvPr/>
        </p:nvSpPr>
        <p:spPr>
          <a:xfrm>
            <a:off x="905012" y="3513810"/>
            <a:ext cx="10524989" cy="2672385"/>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lumMod val="65000"/>
                    <a:lumOff val="35000"/>
                  </a:schemeClr>
                </a:solidFill>
                <a:latin typeface="Gotham Book" panose="02000604040000020004"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400"/>
              </a:spcBef>
              <a:buClr>
                <a:srgbClr val="5EC1EF"/>
              </a:buClr>
            </a:pPr>
            <a:r>
              <a:rPr lang="es-MX" dirty="0">
                <a:solidFill>
                  <a:schemeClr val="tx2"/>
                </a:solidFill>
              </a:rPr>
              <a:t>En ciencias de la computación, esta metodología gira en torno a crear modelos computacionales del proceso biológico de evolución que ocurre en la naturaleza para resolver problemas.</a:t>
            </a:r>
          </a:p>
          <a:p>
            <a:pPr>
              <a:spcBef>
                <a:spcPts val="1400"/>
              </a:spcBef>
              <a:buClr>
                <a:srgbClr val="5EC1EF"/>
              </a:buClr>
            </a:pPr>
            <a:endParaRPr lang="es-MX" dirty="0">
              <a:solidFill>
                <a:schemeClr val="tx2"/>
              </a:solidFill>
            </a:endParaRPr>
          </a:p>
          <a:p>
            <a:pPr>
              <a:spcBef>
                <a:spcPts val="1400"/>
              </a:spcBef>
              <a:buClr>
                <a:srgbClr val="5EC1EF"/>
              </a:buClr>
            </a:pPr>
            <a:r>
              <a:rPr lang="es-MX" dirty="0">
                <a:solidFill>
                  <a:schemeClr val="tx2"/>
                </a:solidFill>
              </a:rPr>
              <a:t>Necesitan muy poca información del problema a resolver, una vez teniendo el modelo, este “evolucionará” hasta encontrar una solución </a:t>
            </a:r>
            <a:r>
              <a:rPr lang="es-MX" dirty="0" err="1">
                <a:solidFill>
                  <a:schemeClr val="tx2"/>
                </a:solidFill>
              </a:rPr>
              <a:t>acceptable</a:t>
            </a:r>
            <a:r>
              <a:rPr lang="es-MX" dirty="0">
                <a:solidFill>
                  <a:schemeClr val="tx2"/>
                </a:solidFill>
              </a:rPr>
              <a:t>.</a:t>
            </a:r>
          </a:p>
        </p:txBody>
      </p:sp>
    </p:spTree>
    <p:extLst>
      <p:ext uri="{BB962C8B-B14F-4D97-AF65-F5344CB8AC3E}">
        <p14:creationId xmlns:p14="http://schemas.microsoft.com/office/powerpoint/2010/main" val="2896150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p:txBody>
          <a:bodyPr>
            <a:normAutofit fontScale="90000"/>
          </a:bodyPr>
          <a:lstStyle/>
          <a:p>
            <a:r>
              <a:rPr lang="en-US" dirty="0" err="1"/>
              <a:t>Computación</a:t>
            </a:r>
            <a:r>
              <a:rPr lang="en-US" dirty="0"/>
              <a:t> </a:t>
            </a:r>
            <a:r>
              <a:rPr lang="en-US" dirty="0" err="1"/>
              <a:t>Evolutiva</a:t>
            </a:r>
            <a:endParaRPr lang="en-US" dirty="0">
              <a:solidFill>
                <a:schemeClr val="accent5"/>
              </a:solidFill>
            </a:endParaRPr>
          </a:p>
        </p:txBody>
      </p:sp>
      <p:sp>
        <p:nvSpPr>
          <p:cNvPr id="3" name="Text Placeholder 2">
            <a:extLst>
              <a:ext uri="{FF2B5EF4-FFF2-40B4-BE49-F238E27FC236}">
                <a16:creationId xmlns:a16="http://schemas.microsoft.com/office/drawing/2014/main" id="{FDDAE94A-9774-EA4E-AFFE-6B811ABE720E}"/>
              </a:ext>
            </a:extLst>
          </p:cNvPr>
          <p:cNvSpPr>
            <a:spLocks noGrp="1"/>
          </p:cNvSpPr>
          <p:nvPr>
            <p:ph type="body" idx="20"/>
          </p:nvPr>
        </p:nvSpPr>
        <p:spPr/>
        <p:txBody>
          <a:bodyPr/>
          <a:lstStyle/>
          <a:p>
            <a:r>
              <a:rPr lang="en-US" dirty="0" err="1"/>
              <a:t>Usos</a:t>
            </a:r>
            <a:r>
              <a:rPr lang="en-US" dirty="0"/>
              <a:t> </a:t>
            </a:r>
            <a:r>
              <a:rPr lang="en-US" dirty="0" err="1"/>
              <a:t>generales</a:t>
            </a:r>
            <a:endParaRPr lang="en-US" dirty="0"/>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1653189"/>
            <a:ext cx="10524989" cy="1127334"/>
          </a:xfrm>
        </p:spPr>
        <p:txBody>
          <a:bodyPr/>
          <a:lstStyle/>
          <a:p>
            <a:pPr>
              <a:spcBef>
                <a:spcPts val="1400"/>
              </a:spcBef>
              <a:buClr>
                <a:srgbClr val="5EC1EF"/>
              </a:buClr>
            </a:pPr>
            <a:r>
              <a:rPr lang="es-MX" dirty="0">
                <a:solidFill>
                  <a:schemeClr val="tx2"/>
                </a:solidFill>
              </a:rPr>
              <a:t>Permite explorar y probar millones de combinaciones de manera eficiente.</a:t>
            </a:r>
            <a:endParaRPr lang="en-US" dirty="0">
              <a:solidFill>
                <a:schemeClr val="tx2"/>
              </a:solidFill>
            </a:endParaRPr>
          </a:p>
          <a:p>
            <a:pPr>
              <a:spcBef>
                <a:spcPts val="1400"/>
              </a:spcBef>
              <a:buClr>
                <a:srgbClr val="5EC1EF"/>
              </a:buClr>
            </a:pPr>
            <a:r>
              <a:rPr lang="en-US" dirty="0" err="1">
                <a:solidFill>
                  <a:schemeClr val="tx2"/>
                </a:solidFill>
              </a:rPr>
              <a:t>Útil</a:t>
            </a:r>
            <a:r>
              <a:rPr lang="en-US" dirty="0">
                <a:solidFill>
                  <a:schemeClr val="tx2"/>
                </a:solidFill>
              </a:rPr>
              <a:t> para resolver </a:t>
            </a:r>
            <a:r>
              <a:rPr lang="en-US" dirty="0" err="1">
                <a:solidFill>
                  <a:schemeClr val="tx2"/>
                </a:solidFill>
              </a:rPr>
              <a:t>problemas</a:t>
            </a:r>
            <a:r>
              <a:rPr lang="en-US" dirty="0">
                <a:solidFill>
                  <a:schemeClr val="tx2"/>
                </a:solidFill>
              </a:rPr>
              <a:t> de </a:t>
            </a:r>
            <a:r>
              <a:rPr lang="en-US" dirty="0" err="1">
                <a:solidFill>
                  <a:schemeClr val="tx2"/>
                </a:solidFill>
              </a:rPr>
              <a:t>optimización</a:t>
            </a:r>
            <a:r>
              <a:rPr lang="en-US" dirty="0">
                <a:solidFill>
                  <a:schemeClr val="tx2"/>
                </a:solidFill>
              </a:rPr>
              <a:t> </a:t>
            </a:r>
            <a:r>
              <a:rPr lang="en-US" dirty="0" err="1">
                <a:solidFill>
                  <a:schemeClr val="tx2"/>
                </a:solidFill>
              </a:rPr>
              <a:t>donde</a:t>
            </a:r>
            <a:r>
              <a:rPr lang="en-US" dirty="0">
                <a:solidFill>
                  <a:schemeClr val="tx2"/>
                </a:solidFill>
              </a:rPr>
              <a:t> </a:t>
            </a:r>
            <a:r>
              <a:rPr lang="en-US" dirty="0" err="1">
                <a:solidFill>
                  <a:schemeClr val="tx2"/>
                </a:solidFill>
              </a:rPr>
              <a:t>el</a:t>
            </a:r>
            <a:r>
              <a:rPr lang="en-US" dirty="0">
                <a:solidFill>
                  <a:schemeClr val="tx2"/>
                </a:solidFill>
              </a:rPr>
              <a:t> </a:t>
            </a:r>
            <a:r>
              <a:rPr lang="en-US" dirty="0" err="1">
                <a:solidFill>
                  <a:schemeClr val="tx2"/>
                </a:solidFill>
              </a:rPr>
              <a:t>espacio</a:t>
            </a:r>
            <a:r>
              <a:rPr lang="en-US" dirty="0">
                <a:solidFill>
                  <a:schemeClr val="tx2"/>
                </a:solidFill>
              </a:rPr>
              <a:t> de </a:t>
            </a:r>
            <a:r>
              <a:rPr lang="en-US" dirty="0" err="1">
                <a:solidFill>
                  <a:schemeClr val="tx2"/>
                </a:solidFill>
              </a:rPr>
              <a:t>busqueda</a:t>
            </a:r>
            <a:r>
              <a:rPr lang="en-US" dirty="0">
                <a:solidFill>
                  <a:schemeClr val="tx2"/>
                </a:solidFill>
              </a:rPr>
              <a:t> es </a:t>
            </a:r>
            <a:r>
              <a:rPr lang="en-US" dirty="0" err="1">
                <a:solidFill>
                  <a:schemeClr val="tx2"/>
                </a:solidFill>
              </a:rPr>
              <a:t>grande</a:t>
            </a:r>
            <a:r>
              <a:rPr lang="en-US" dirty="0">
                <a:solidFill>
                  <a:schemeClr val="tx2"/>
                </a:solidFill>
              </a:rPr>
              <a:t>.</a:t>
            </a: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6</a:t>
            </a:fld>
            <a:endParaRPr lang="en-US" dirty="0"/>
          </a:p>
        </p:txBody>
      </p:sp>
      <p:sp>
        <p:nvSpPr>
          <p:cNvPr id="6" name="Text Placeholder 2">
            <a:extLst>
              <a:ext uri="{FF2B5EF4-FFF2-40B4-BE49-F238E27FC236}">
                <a16:creationId xmlns:a16="http://schemas.microsoft.com/office/drawing/2014/main" id="{0BBA63F7-2104-B6EC-3CFB-C39158B8FB52}"/>
              </a:ext>
            </a:extLst>
          </p:cNvPr>
          <p:cNvSpPr txBox="1">
            <a:spLocks/>
          </p:cNvSpPr>
          <p:nvPr/>
        </p:nvSpPr>
        <p:spPr>
          <a:xfrm>
            <a:off x="905013" y="2967201"/>
            <a:ext cx="3468205" cy="296843"/>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b="0" i="0" kern="1200">
                <a:solidFill>
                  <a:srgbClr val="0066B3"/>
                </a:solidFill>
                <a:latin typeface="Gotham Book" panose="0200060404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Aplicaciones</a:t>
            </a:r>
            <a:r>
              <a:rPr lang="en-US" dirty="0"/>
              <a:t> </a:t>
            </a:r>
            <a:r>
              <a:rPr lang="en-US" dirty="0" err="1"/>
              <a:t>específicas</a:t>
            </a:r>
            <a:endParaRPr lang="en-US" dirty="0"/>
          </a:p>
        </p:txBody>
      </p:sp>
      <p:sp>
        <p:nvSpPr>
          <p:cNvPr id="7" name="Subtitle 3">
            <a:extLst>
              <a:ext uri="{FF2B5EF4-FFF2-40B4-BE49-F238E27FC236}">
                <a16:creationId xmlns:a16="http://schemas.microsoft.com/office/drawing/2014/main" id="{1D8CC2ED-80B7-701D-22BE-1F8439915114}"/>
              </a:ext>
            </a:extLst>
          </p:cNvPr>
          <p:cNvSpPr txBox="1">
            <a:spLocks/>
          </p:cNvSpPr>
          <p:nvPr/>
        </p:nvSpPr>
        <p:spPr>
          <a:xfrm>
            <a:off x="905013" y="3513811"/>
            <a:ext cx="4516074" cy="244845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lumMod val="65000"/>
                    <a:lumOff val="35000"/>
                  </a:schemeClr>
                </a:solidFill>
                <a:latin typeface="Gotham Book" panose="02000604040000020004"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spcBef>
                <a:spcPts val="1400"/>
              </a:spcBef>
              <a:buClr>
                <a:srgbClr val="5EC1EF"/>
              </a:buClr>
              <a:buFont typeface="Arial" panose="020B0604020202020204" pitchFamily="34" charset="0"/>
              <a:buChar char="•"/>
            </a:pPr>
            <a:r>
              <a:rPr lang="en-US" dirty="0" err="1">
                <a:solidFill>
                  <a:schemeClr val="tx2"/>
                </a:solidFill>
              </a:rPr>
              <a:t>Creación</a:t>
            </a:r>
            <a:r>
              <a:rPr lang="en-US" dirty="0">
                <a:solidFill>
                  <a:schemeClr val="tx2"/>
                </a:solidFill>
              </a:rPr>
              <a:t> de </a:t>
            </a:r>
            <a:r>
              <a:rPr lang="en-US" dirty="0" err="1">
                <a:solidFill>
                  <a:schemeClr val="tx2"/>
                </a:solidFill>
              </a:rPr>
              <a:t>nuevos</a:t>
            </a:r>
            <a:r>
              <a:rPr lang="en-US" dirty="0">
                <a:solidFill>
                  <a:schemeClr val="tx2"/>
                </a:solidFill>
              </a:rPr>
              <a:t> </a:t>
            </a:r>
            <a:r>
              <a:rPr lang="en-US" dirty="0" err="1">
                <a:solidFill>
                  <a:schemeClr val="tx2"/>
                </a:solidFill>
              </a:rPr>
              <a:t>medicamentos</a:t>
            </a:r>
            <a:endParaRPr lang="en-US" dirty="0">
              <a:solidFill>
                <a:schemeClr val="tx2"/>
              </a:solidFill>
            </a:endParaRPr>
          </a:p>
          <a:p>
            <a:pPr marL="285750" indent="-285750">
              <a:spcBef>
                <a:spcPts val="1400"/>
              </a:spcBef>
              <a:buClr>
                <a:srgbClr val="5EC1EF"/>
              </a:buClr>
              <a:buFont typeface="Arial" panose="020B0604020202020204" pitchFamily="34" charset="0"/>
              <a:buChar char="•"/>
            </a:pPr>
            <a:r>
              <a:rPr lang="en-US" dirty="0" err="1">
                <a:solidFill>
                  <a:schemeClr val="tx2"/>
                </a:solidFill>
              </a:rPr>
              <a:t>Creación</a:t>
            </a:r>
            <a:r>
              <a:rPr lang="en-US" dirty="0">
                <a:solidFill>
                  <a:schemeClr val="tx2"/>
                </a:solidFill>
              </a:rPr>
              <a:t> de </a:t>
            </a:r>
            <a:r>
              <a:rPr lang="en-US" dirty="0" err="1">
                <a:solidFill>
                  <a:schemeClr val="tx2"/>
                </a:solidFill>
              </a:rPr>
              <a:t>nuevas</a:t>
            </a:r>
            <a:r>
              <a:rPr lang="en-US" dirty="0">
                <a:solidFill>
                  <a:schemeClr val="tx2"/>
                </a:solidFill>
              </a:rPr>
              <a:t> </a:t>
            </a:r>
            <a:r>
              <a:rPr lang="en-US" dirty="0" err="1">
                <a:solidFill>
                  <a:schemeClr val="tx2"/>
                </a:solidFill>
              </a:rPr>
              <a:t>aleaciones</a:t>
            </a:r>
            <a:endParaRPr lang="en-US" dirty="0">
              <a:solidFill>
                <a:schemeClr val="tx2"/>
              </a:solidFill>
            </a:endParaRPr>
          </a:p>
          <a:p>
            <a:pPr marL="285750" indent="-285750">
              <a:spcBef>
                <a:spcPts val="1400"/>
              </a:spcBef>
              <a:buClr>
                <a:srgbClr val="5EC1EF"/>
              </a:buClr>
              <a:buFont typeface="Arial" panose="020B0604020202020204" pitchFamily="34" charset="0"/>
              <a:buChar char="•"/>
            </a:pPr>
            <a:r>
              <a:rPr lang="en-US" dirty="0" err="1">
                <a:solidFill>
                  <a:schemeClr val="tx2"/>
                </a:solidFill>
              </a:rPr>
              <a:t>Optimizar</a:t>
            </a:r>
            <a:r>
              <a:rPr lang="en-US" dirty="0">
                <a:solidFill>
                  <a:schemeClr val="tx2"/>
                </a:solidFill>
              </a:rPr>
              <a:t> </a:t>
            </a:r>
            <a:r>
              <a:rPr lang="en-US" dirty="0" err="1">
                <a:solidFill>
                  <a:schemeClr val="tx2"/>
                </a:solidFill>
              </a:rPr>
              <a:t>espacios</a:t>
            </a:r>
            <a:endParaRPr lang="en-US" dirty="0">
              <a:solidFill>
                <a:schemeClr val="tx2"/>
              </a:solidFill>
            </a:endParaRPr>
          </a:p>
          <a:p>
            <a:pPr marL="285750" indent="-285750">
              <a:spcBef>
                <a:spcPts val="1400"/>
              </a:spcBef>
              <a:buClr>
                <a:srgbClr val="5EC1EF"/>
              </a:buClr>
              <a:buFont typeface="Arial" panose="020B0604020202020204" pitchFamily="34" charset="0"/>
              <a:buChar char="•"/>
            </a:pPr>
            <a:r>
              <a:rPr lang="en-US" dirty="0" err="1">
                <a:solidFill>
                  <a:schemeClr val="tx2"/>
                </a:solidFill>
              </a:rPr>
              <a:t>Diseño</a:t>
            </a:r>
            <a:r>
              <a:rPr lang="en-US" dirty="0">
                <a:solidFill>
                  <a:schemeClr val="tx2"/>
                </a:solidFill>
              </a:rPr>
              <a:t> de </a:t>
            </a:r>
            <a:r>
              <a:rPr lang="en-US" dirty="0" err="1">
                <a:solidFill>
                  <a:schemeClr val="tx2"/>
                </a:solidFill>
              </a:rPr>
              <a:t>sistemas</a:t>
            </a:r>
            <a:r>
              <a:rPr lang="en-US" dirty="0">
                <a:solidFill>
                  <a:schemeClr val="tx2"/>
                </a:solidFill>
              </a:rPr>
              <a:t> </a:t>
            </a:r>
            <a:r>
              <a:rPr lang="en-US" dirty="0" err="1">
                <a:solidFill>
                  <a:schemeClr val="tx2"/>
                </a:solidFill>
              </a:rPr>
              <a:t>distribuidos</a:t>
            </a:r>
            <a:endParaRPr lang="en-US" dirty="0">
              <a:solidFill>
                <a:schemeClr val="tx2"/>
              </a:solidFill>
            </a:endParaRPr>
          </a:p>
          <a:p>
            <a:pPr marL="285750" indent="-285750">
              <a:spcBef>
                <a:spcPts val="1400"/>
              </a:spcBef>
              <a:buClr>
                <a:srgbClr val="5EC1EF"/>
              </a:buClr>
              <a:buFont typeface="Arial" panose="020B0604020202020204" pitchFamily="34" charset="0"/>
              <a:buChar char="•"/>
            </a:pPr>
            <a:r>
              <a:rPr lang="en-US" dirty="0" err="1">
                <a:solidFill>
                  <a:schemeClr val="tx2"/>
                </a:solidFill>
              </a:rPr>
              <a:t>Predicciones</a:t>
            </a:r>
            <a:r>
              <a:rPr lang="en-US" dirty="0">
                <a:solidFill>
                  <a:schemeClr val="tx2"/>
                </a:solidFill>
              </a:rPr>
              <a:t> </a:t>
            </a:r>
            <a:r>
              <a:rPr lang="en-US" dirty="0" err="1">
                <a:solidFill>
                  <a:schemeClr val="tx2"/>
                </a:solidFill>
              </a:rPr>
              <a:t>financieras</a:t>
            </a: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p:txBody>
      </p:sp>
      <p:sp>
        <p:nvSpPr>
          <p:cNvPr id="8" name="Subtitle 3">
            <a:extLst>
              <a:ext uri="{FF2B5EF4-FFF2-40B4-BE49-F238E27FC236}">
                <a16:creationId xmlns:a16="http://schemas.microsoft.com/office/drawing/2014/main" id="{19C9B19B-AB42-1B71-414B-273C7FBB5700}"/>
              </a:ext>
            </a:extLst>
          </p:cNvPr>
          <p:cNvSpPr txBox="1">
            <a:spLocks/>
          </p:cNvSpPr>
          <p:nvPr/>
        </p:nvSpPr>
        <p:spPr>
          <a:xfrm>
            <a:off x="6096000" y="3513811"/>
            <a:ext cx="4516074" cy="244845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lumMod val="65000"/>
                    <a:lumOff val="35000"/>
                  </a:schemeClr>
                </a:solidFill>
                <a:latin typeface="Gotham Book" panose="02000604040000020004"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spcBef>
                <a:spcPts val="1400"/>
              </a:spcBef>
              <a:buClr>
                <a:srgbClr val="5EC1EF"/>
              </a:buClr>
              <a:buFont typeface="Arial" panose="020B0604020202020204" pitchFamily="34" charset="0"/>
              <a:buChar char="•"/>
            </a:pPr>
            <a:r>
              <a:rPr lang="en-US" dirty="0" err="1">
                <a:solidFill>
                  <a:schemeClr val="tx2"/>
                </a:solidFill>
              </a:rPr>
              <a:t>Diseño</a:t>
            </a:r>
            <a:r>
              <a:rPr lang="en-US" dirty="0">
                <a:solidFill>
                  <a:schemeClr val="tx2"/>
                </a:solidFill>
              </a:rPr>
              <a:t> de </a:t>
            </a:r>
            <a:r>
              <a:rPr lang="en-US" dirty="0" err="1">
                <a:solidFill>
                  <a:schemeClr val="tx2"/>
                </a:solidFill>
              </a:rPr>
              <a:t>topologías</a:t>
            </a:r>
            <a:endParaRPr lang="en-US" dirty="0">
              <a:solidFill>
                <a:schemeClr val="tx2"/>
              </a:solidFill>
            </a:endParaRPr>
          </a:p>
          <a:p>
            <a:pPr marL="285750" indent="-285750">
              <a:spcBef>
                <a:spcPts val="1400"/>
              </a:spcBef>
              <a:buClr>
                <a:srgbClr val="5EC1EF"/>
              </a:buClr>
              <a:buFont typeface="Arial" panose="020B0604020202020204" pitchFamily="34" charset="0"/>
              <a:buChar char="•"/>
            </a:pPr>
            <a:r>
              <a:rPr lang="en-US" dirty="0" err="1">
                <a:solidFill>
                  <a:schemeClr val="tx2"/>
                </a:solidFill>
              </a:rPr>
              <a:t>Aprendizaje</a:t>
            </a:r>
            <a:r>
              <a:rPr lang="en-US" dirty="0">
                <a:solidFill>
                  <a:schemeClr val="tx2"/>
                </a:solidFill>
              </a:rPr>
              <a:t> virtual</a:t>
            </a:r>
          </a:p>
          <a:p>
            <a:pPr marL="285750" indent="-285750">
              <a:spcBef>
                <a:spcPts val="1400"/>
              </a:spcBef>
              <a:buClr>
                <a:srgbClr val="5EC1EF"/>
              </a:buClr>
              <a:buFont typeface="Arial" panose="020B0604020202020204" pitchFamily="34" charset="0"/>
              <a:buChar char="•"/>
            </a:pPr>
            <a:r>
              <a:rPr lang="en-US" dirty="0" err="1">
                <a:solidFill>
                  <a:schemeClr val="tx2"/>
                </a:solidFill>
              </a:rPr>
              <a:t>Diseño</a:t>
            </a:r>
            <a:r>
              <a:rPr lang="en-US" dirty="0">
                <a:solidFill>
                  <a:schemeClr val="tx2"/>
                </a:solidFill>
              </a:rPr>
              <a:t> de </a:t>
            </a:r>
            <a:r>
              <a:rPr lang="en-US" dirty="0" err="1">
                <a:solidFill>
                  <a:schemeClr val="tx2"/>
                </a:solidFill>
              </a:rPr>
              <a:t>equipo</a:t>
            </a:r>
            <a:r>
              <a:rPr lang="en-US" dirty="0">
                <a:solidFill>
                  <a:schemeClr val="tx2"/>
                </a:solidFill>
              </a:rPr>
              <a:t> industrial</a:t>
            </a:r>
          </a:p>
          <a:p>
            <a:pPr marL="285750" indent="-285750">
              <a:spcBef>
                <a:spcPts val="1400"/>
              </a:spcBef>
              <a:buClr>
                <a:srgbClr val="5EC1EF"/>
              </a:buClr>
              <a:buFont typeface="Arial" panose="020B0604020202020204" pitchFamily="34" charset="0"/>
              <a:buChar char="•"/>
            </a:pPr>
            <a:r>
              <a:rPr lang="en-US" dirty="0" err="1">
                <a:solidFill>
                  <a:schemeClr val="tx2"/>
                </a:solidFill>
              </a:rPr>
              <a:t>Generación</a:t>
            </a:r>
            <a:r>
              <a:rPr lang="en-US" dirty="0">
                <a:solidFill>
                  <a:schemeClr val="tx2"/>
                </a:solidFill>
              </a:rPr>
              <a:t> de Código</a:t>
            </a:r>
          </a:p>
          <a:p>
            <a:pPr marL="285750" indent="-285750">
              <a:spcBef>
                <a:spcPts val="1400"/>
              </a:spcBef>
              <a:buClr>
                <a:srgbClr val="5EC1EF"/>
              </a:buClr>
              <a:buFont typeface="Arial" panose="020B0604020202020204" pitchFamily="34" charset="0"/>
              <a:buChar char="•"/>
            </a:pPr>
            <a:r>
              <a:rPr lang="en-US" dirty="0" err="1">
                <a:solidFill>
                  <a:schemeClr val="tx2"/>
                </a:solidFill>
              </a:rPr>
              <a:t>Teoría</a:t>
            </a:r>
            <a:r>
              <a:rPr lang="en-US" dirty="0">
                <a:solidFill>
                  <a:schemeClr val="tx2"/>
                </a:solidFill>
              </a:rPr>
              <a:t> de </a:t>
            </a:r>
            <a:r>
              <a:rPr lang="en-US" dirty="0" err="1">
                <a:solidFill>
                  <a:schemeClr val="tx2"/>
                </a:solidFill>
              </a:rPr>
              <a:t>juegos</a:t>
            </a:r>
            <a:endParaRPr lang="en-US" dirty="0">
              <a:solidFill>
                <a:schemeClr val="tx2"/>
              </a:solidFill>
            </a:endParaRPr>
          </a:p>
        </p:txBody>
      </p:sp>
    </p:spTree>
    <p:extLst>
      <p:ext uri="{BB962C8B-B14F-4D97-AF65-F5344CB8AC3E}">
        <p14:creationId xmlns:p14="http://schemas.microsoft.com/office/powerpoint/2010/main" val="3269460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D653B-4B59-094B-9F55-D57F5802E12F}"/>
              </a:ext>
            </a:extLst>
          </p:cNvPr>
          <p:cNvSpPr>
            <a:spLocks noGrp="1"/>
          </p:cNvSpPr>
          <p:nvPr>
            <p:ph type="title"/>
          </p:nvPr>
        </p:nvSpPr>
        <p:spPr/>
        <p:txBody>
          <a:bodyPr/>
          <a:lstStyle/>
          <a:p>
            <a:r>
              <a:rPr lang="en-US" dirty="0" err="1"/>
              <a:t>Taxonomía</a:t>
            </a:r>
            <a:endParaRPr lang="en-US" dirty="0"/>
          </a:p>
        </p:txBody>
      </p:sp>
      <p:pic>
        <p:nvPicPr>
          <p:cNvPr id="7" name="Picture 6">
            <a:extLst>
              <a:ext uri="{FF2B5EF4-FFF2-40B4-BE49-F238E27FC236}">
                <a16:creationId xmlns:a16="http://schemas.microsoft.com/office/drawing/2014/main" id="{F650BDF8-1ED2-A847-B401-B1CA38B5994B}"/>
              </a:ext>
            </a:extLst>
          </p:cNvPr>
          <p:cNvPicPr>
            <a:picLocks noChangeAspect="1"/>
          </p:cNvPicPr>
          <p:nvPr/>
        </p:nvPicPr>
        <p:blipFill>
          <a:blip r:embed="rId2"/>
          <a:stretch>
            <a:fillRect/>
          </a:stretch>
        </p:blipFill>
        <p:spPr>
          <a:xfrm>
            <a:off x="507531" y="2247449"/>
            <a:ext cx="5421631" cy="4415879"/>
          </a:xfrm>
          <a:prstGeom prst="rect">
            <a:avLst/>
          </a:prstGeom>
        </p:spPr>
      </p:pic>
    </p:spTree>
    <p:extLst>
      <p:ext uri="{BB962C8B-B14F-4D97-AF65-F5344CB8AC3E}">
        <p14:creationId xmlns:p14="http://schemas.microsoft.com/office/powerpoint/2010/main" val="677598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a:xfrm>
            <a:off x="127175" y="36427"/>
            <a:ext cx="2252132" cy="626468"/>
          </a:xfrm>
        </p:spPr>
        <p:txBody>
          <a:bodyPr>
            <a:normAutofit/>
          </a:bodyPr>
          <a:lstStyle/>
          <a:p>
            <a:r>
              <a:rPr lang="en-US" dirty="0" err="1"/>
              <a:t>Taxonomía</a:t>
            </a:r>
            <a:endParaRPr lang="en-US" dirty="0">
              <a:solidFill>
                <a:schemeClr val="accent5"/>
              </a:solidFill>
            </a:endParaRP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8</a:t>
            </a:fld>
            <a:endParaRPr lang="en-US" dirty="0"/>
          </a:p>
        </p:txBody>
      </p:sp>
      <p:graphicFrame>
        <p:nvGraphicFramePr>
          <p:cNvPr id="8" name="Diagram 7">
            <a:extLst>
              <a:ext uri="{FF2B5EF4-FFF2-40B4-BE49-F238E27FC236}">
                <a16:creationId xmlns:a16="http://schemas.microsoft.com/office/drawing/2014/main" id="{35F160FA-3168-282D-6C0C-B3D6CF602B0D}"/>
              </a:ext>
            </a:extLst>
          </p:cNvPr>
          <p:cNvGraphicFramePr/>
          <p:nvPr>
            <p:extLst>
              <p:ext uri="{D42A27DB-BD31-4B8C-83A1-F6EECF244321}">
                <p14:modId xmlns:p14="http://schemas.microsoft.com/office/powerpoint/2010/main" val="3638562215"/>
              </p:ext>
            </p:extLst>
          </p:nvPr>
        </p:nvGraphicFramePr>
        <p:xfrm>
          <a:off x="643401" y="737118"/>
          <a:ext cx="11548599" cy="6120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6979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35BAE-D253-3E44-A832-341540452F43}"/>
              </a:ext>
            </a:extLst>
          </p:cNvPr>
          <p:cNvSpPr>
            <a:spLocks noGrp="1"/>
          </p:cNvSpPr>
          <p:nvPr>
            <p:ph type="title"/>
          </p:nvPr>
        </p:nvSpPr>
        <p:spPr>
          <a:xfrm>
            <a:off x="127175" y="36427"/>
            <a:ext cx="4685894" cy="626468"/>
          </a:xfrm>
          <a:prstGeom prst="rect">
            <a:avLst/>
          </a:prstGeom>
        </p:spPr>
        <p:txBody>
          <a:bodyPr>
            <a:normAutofit/>
          </a:bodyPr>
          <a:lstStyle/>
          <a:p>
            <a:endParaRPr lang="en-US"/>
          </a:p>
        </p:txBody>
      </p:sp>
      <p:sp>
        <p:nvSpPr>
          <p:cNvPr id="3" name="Slide Number Placeholder 2">
            <a:extLst>
              <a:ext uri="{FF2B5EF4-FFF2-40B4-BE49-F238E27FC236}">
                <a16:creationId xmlns:a16="http://schemas.microsoft.com/office/drawing/2014/main" id="{CE5C5D2E-A304-E742-8C87-B8CF60613B7E}"/>
              </a:ext>
            </a:extLst>
          </p:cNvPr>
          <p:cNvSpPr>
            <a:spLocks noGrp="1"/>
          </p:cNvSpPr>
          <p:nvPr>
            <p:ph type="sldNum" sz="quarter" idx="4"/>
          </p:nvPr>
        </p:nvSpPr>
        <p:spPr/>
        <p:txBody>
          <a:bodyPr/>
          <a:lstStyle/>
          <a:p>
            <a:fld id="{039C7415-12ED-1F44-BE03-24001F31E4F6}" type="slidenum">
              <a:rPr lang="en-US" smtClean="0"/>
              <a:pPr/>
              <a:t>9</a:t>
            </a:fld>
            <a:endParaRPr lang="en-US" dirty="0"/>
          </a:p>
        </p:txBody>
      </p:sp>
      <p:sp>
        <p:nvSpPr>
          <p:cNvPr id="18" name="Shape 760">
            <a:extLst>
              <a:ext uri="{FF2B5EF4-FFF2-40B4-BE49-F238E27FC236}">
                <a16:creationId xmlns:a16="http://schemas.microsoft.com/office/drawing/2014/main" id="{20F454F5-E9E7-9245-8518-9B82597B6415}"/>
              </a:ext>
            </a:extLst>
          </p:cNvPr>
          <p:cNvSpPr/>
          <p:nvPr/>
        </p:nvSpPr>
        <p:spPr>
          <a:xfrm>
            <a:off x="-1493" y="3425"/>
            <a:ext cx="2380505" cy="6858000"/>
          </a:xfrm>
          <a:prstGeom prst="rect">
            <a:avLst/>
          </a:prstGeom>
          <a:gradFill>
            <a:gsLst>
              <a:gs pos="100000">
                <a:schemeClr val="accent2">
                  <a:lumMod val="25000"/>
                  <a:lumOff val="75000"/>
                </a:schemeClr>
              </a:gs>
              <a:gs pos="1000">
                <a:schemeClr val="accent3">
                  <a:lumMod val="40000"/>
                  <a:lumOff val="60000"/>
                </a:schemeClr>
              </a:gs>
            </a:gsLst>
            <a:lin ang="5400000" scaled="0"/>
          </a:gradFill>
          <a:ln/>
          <a:effectLst/>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ctr" anchorCtr="0" compatLnSpc="1">
            <a:prstTxWarp prst="textNoShape">
              <a:avLst/>
            </a:prstTxWarp>
          </a:bodyPr>
          <a:lstStyle/>
          <a:p>
            <a:pPr algn="ctr"/>
            <a:endParaRPr sz="2400" dirty="0">
              <a:solidFill>
                <a:schemeClr val="bg1"/>
              </a:solidFill>
              <a:latin typeface="Gotham Book" panose="02000604040000020004" pitchFamily="2" charset="0"/>
            </a:endParaRPr>
          </a:p>
        </p:txBody>
      </p:sp>
      <p:sp>
        <p:nvSpPr>
          <p:cNvPr id="19" name="Shape 766">
            <a:extLst>
              <a:ext uri="{FF2B5EF4-FFF2-40B4-BE49-F238E27FC236}">
                <a16:creationId xmlns:a16="http://schemas.microsoft.com/office/drawing/2014/main" id="{FAEA721C-18D4-AF41-9ABF-571D9170511F}"/>
              </a:ext>
            </a:extLst>
          </p:cNvPr>
          <p:cNvSpPr/>
          <p:nvPr/>
        </p:nvSpPr>
        <p:spPr>
          <a:xfrm>
            <a:off x="56180" y="3019364"/>
            <a:ext cx="2133084"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lvl="0" algn="ctr">
              <a:defRPr sz="1800"/>
            </a:pPr>
            <a:r>
              <a:rPr lang="en-US" sz="2000" spc="-43" dirty="0" err="1">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Semibold"/>
              </a:rPr>
              <a:t>Generación</a:t>
            </a:r>
            <a:r>
              <a:rPr lang="en-US" sz="2000" spc="-43" dirty="0">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Semibold"/>
              </a:rPr>
              <a:t> </a:t>
            </a:r>
            <a:r>
              <a:rPr lang="en-US" sz="2000" spc="-43" dirty="0" err="1">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Semibold"/>
              </a:rPr>
              <a:t>inicial</a:t>
            </a:r>
            <a:endParaRPr spc="-36" dirty="0">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Medium"/>
            </a:endParaRPr>
          </a:p>
        </p:txBody>
      </p:sp>
      <p:sp>
        <p:nvSpPr>
          <p:cNvPr id="21" name="Shape 768">
            <a:extLst>
              <a:ext uri="{FF2B5EF4-FFF2-40B4-BE49-F238E27FC236}">
                <a16:creationId xmlns:a16="http://schemas.microsoft.com/office/drawing/2014/main" id="{08510ECA-9A6F-8446-A43A-E6C87EC8271A}"/>
              </a:ext>
            </a:extLst>
          </p:cNvPr>
          <p:cNvSpPr/>
          <p:nvPr/>
        </p:nvSpPr>
        <p:spPr>
          <a:xfrm>
            <a:off x="858460" y="3491211"/>
            <a:ext cx="563952" cy="32588"/>
          </a:xfrm>
          <a:prstGeom prst="rect">
            <a:avLst/>
          </a:prstGeom>
          <a:solidFill>
            <a:srgbClr val="FFFFFF"/>
          </a:solidFill>
          <a:ln w="12700" cap="flat">
            <a:noFill/>
            <a:miter lim="400000"/>
          </a:ln>
          <a:effectLst/>
        </p:spPr>
        <p:txBody>
          <a:bodyPr wrap="square" lIns="0" tIns="0" rIns="0" bIns="0" numCol="1" anchor="ctr">
            <a:noAutofit/>
          </a:bodyPr>
          <a:lstStyle/>
          <a:p>
            <a:pPr lvl="0" algn="ctr">
              <a:defRPr sz="3200">
                <a:solidFill>
                  <a:srgbClr val="FFFFFF"/>
                </a:solidFill>
              </a:defRPr>
            </a:pPr>
            <a:endParaRPr sz="3200">
              <a:solidFill>
                <a:schemeClr val="bg1"/>
              </a:solidFill>
              <a:latin typeface="Gotham Book" panose="02000604040000020004" pitchFamily="2" charset="0"/>
              <a:cs typeface="Raleway"/>
            </a:endParaRPr>
          </a:p>
        </p:txBody>
      </p:sp>
      <p:grpSp>
        <p:nvGrpSpPr>
          <p:cNvPr id="24" name="Group 23">
            <a:extLst>
              <a:ext uri="{FF2B5EF4-FFF2-40B4-BE49-F238E27FC236}">
                <a16:creationId xmlns:a16="http://schemas.microsoft.com/office/drawing/2014/main" id="{41A424B3-D9C6-244D-99B4-7118B7409206}"/>
              </a:ext>
            </a:extLst>
          </p:cNvPr>
          <p:cNvGrpSpPr/>
          <p:nvPr/>
        </p:nvGrpSpPr>
        <p:grpSpPr>
          <a:xfrm>
            <a:off x="405090" y="1035462"/>
            <a:ext cx="1463040" cy="1463040"/>
            <a:chOff x="405090" y="1035462"/>
            <a:chExt cx="1463040" cy="1463040"/>
          </a:xfrm>
        </p:grpSpPr>
        <p:sp>
          <p:nvSpPr>
            <p:cNvPr id="26" name="Oval 25">
              <a:extLst>
                <a:ext uri="{FF2B5EF4-FFF2-40B4-BE49-F238E27FC236}">
                  <a16:creationId xmlns:a16="http://schemas.microsoft.com/office/drawing/2014/main" id="{0D0C7E50-80A0-3A45-8D53-89467EA594BF}"/>
                </a:ext>
              </a:extLst>
            </p:cNvPr>
            <p:cNvSpPr/>
            <p:nvPr/>
          </p:nvSpPr>
          <p:spPr>
            <a:xfrm>
              <a:off x="405090" y="1035462"/>
              <a:ext cx="1463040" cy="14630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sp>
          <p:nvSpPr>
            <p:cNvPr id="27" name="Oval 26">
              <a:extLst>
                <a:ext uri="{FF2B5EF4-FFF2-40B4-BE49-F238E27FC236}">
                  <a16:creationId xmlns:a16="http://schemas.microsoft.com/office/drawing/2014/main" id="{4CCAA903-6CFC-7D40-8377-CDF5916EEFC1}"/>
                </a:ext>
              </a:extLst>
            </p:cNvPr>
            <p:cNvSpPr/>
            <p:nvPr/>
          </p:nvSpPr>
          <p:spPr>
            <a:xfrm>
              <a:off x="500925" y="1126902"/>
              <a:ext cx="1280160" cy="1280160"/>
            </a:xfrm>
            <a:prstGeom prst="ellipse">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sp>
          <p:nvSpPr>
            <p:cNvPr id="31" name="Oval 30">
              <a:extLst>
                <a:ext uri="{FF2B5EF4-FFF2-40B4-BE49-F238E27FC236}">
                  <a16:creationId xmlns:a16="http://schemas.microsoft.com/office/drawing/2014/main" id="{A7F48C2C-9C96-AE45-A84F-0CC8CB358153}"/>
                </a:ext>
              </a:extLst>
            </p:cNvPr>
            <p:cNvSpPr/>
            <p:nvPr/>
          </p:nvSpPr>
          <p:spPr>
            <a:xfrm>
              <a:off x="677403" y="1313442"/>
              <a:ext cx="914400" cy="9144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grpSp>
      <p:sp>
        <p:nvSpPr>
          <p:cNvPr id="25" name="Shape 2538">
            <a:extLst>
              <a:ext uri="{FF2B5EF4-FFF2-40B4-BE49-F238E27FC236}">
                <a16:creationId xmlns:a16="http://schemas.microsoft.com/office/drawing/2014/main" id="{4F0DFD63-8A88-B643-A1D2-5972FEC140AF}"/>
              </a:ext>
            </a:extLst>
          </p:cNvPr>
          <p:cNvSpPr/>
          <p:nvPr/>
        </p:nvSpPr>
        <p:spPr>
          <a:xfrm>
            <a:off x="1026734" y="1627318"/>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rgbClr val="0066B3"/>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33" name="Shape 762">
            <a:extLst>
              <a:ext uri="{FF2B5EF4-FFF2-40B4-BE49-F238E27FC236}">
                <a16:creationId xmlns:a16="http://schemas.microsoft.com/office/drawing/2014/main" id="{8CE832CF-7FAE-0949-90F0-157F83F2A459}"/>
              </a:ext>
            </a:extLst>
          </p:cNvPr>
          <p:cNvSpPr/>
          <p:nvPr/>
        </p:nvSpPr>
        <p:spPr>
          <a:xfrm>
            <a:off x="4829419" y="0"/>
            <a:ext cx="2476013" cy="6858000"/>
          </a:xfrm>
          <a:prstGeom prst="rect">
            <a:avLst/>
          </a:prstGeom>
          <a:gradFill>
            <a:gsLst>
              <a:gs pos="0">
                <a:schemeClr val="accent2">
                  <a:lumMod val="50000"/>
                  <a:lumOff val="50000"/>
                </a:schemeClr>
              </a:gs>
              <a:gs pos="100000">
                <a:srgbClr val="1976D2"/>
              </a:gs>
            </a:gsLst>
            <a:lin ang="5400000" scaled="0"/>
          </a:gradFill>
          <a:ln/>
          <a:effectLst/>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ctr" anchorCtr="0" compatLnSpc="1">
            <a:prstTxWarp prst="textNoShape">
              <a:avLst/>
            </a:prstTxWarp>
          </a:bodyPr>
          <a:lstStyle/>
          <a:p>
            <a:pPr algn="ctr"/>
            <a:endParaRPr sz="2400" dirty="0">
              <a:solidFill>
                <a:schemeClr val="bg1"/>
              </a:solidFill>
              <a:latin typeface="Gotham Book" panose="02000604040000020004" pitchFamily="2" charset="0"/>
            </a:endParaRPr>
          </a:p>
        </p:txBody>
      </p:sp>
      <p:sp>
        <p:nvSpPr>
          <p:cNvPr id="34" name="Shape 776">
            <a:extLst>
              <a:ext uri="{FF2B5EF4-FFF2-40B4-BE49-F238E27FC236}">
                <a16:creationId xmlns:a16="http://schemas.microsoft.com/office/drawing/2014/main" id="{8BBFD5D5-7D07-E74B-8B8E-E56104D95863}"/>
              </a:ext>
            </a:extLst>
          </p:cNvPr>
          <p:cNvSpPr/>
          <p:nvPr/>
        </p:nvSpPr>
        <p:spPr>
          <a:xfrm>
            <a:off x="5464699" y="3019364"/>
            <a:ext cx="1156214"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lvl="0" algn="ctr">
              <a:defRPr sz="1800"/>
            </a:pPr>
            <a:r>
              <a:rPr lang="en-US" sz="2000" spc="-43" dirty="0" err="1">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Semibold"/>
              </a:rPr>
              <a:t>Selección</a:t>
            </a:r>
            <a:endParaRPr lang="en-US" spc="-36" dirty="0">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Medium"/>
            </a:endParaRPr>
          </a:p>
        </p:txBody>
      </p:sp>
      <p:sp>
        <p:nvSpPr>
          <p:cNvPr id="36" name="Shape 778">
            <a:extLst>
              <a:ext uri="{FF2B5EF4-FFF2-40B4-BE49-F238E27FC236}">
                <a16:creationId xmlns:a16="http://schemas.microsoft.com/office/drawing/2014/main" id="{9BD58756-3C5A-BC46-B74B-831F514AA43B}"/>
              </a:ext>
            </a:extLst>
          </p:cNvPr>
          <p:cNvSpPr/>
          <p:nvPr/>
        </p:nvSpPr>
        <p:spPr>
          <a:xfrm>
            <a:off x="5778545" y="3556819"/>
            <a:ext cx="563953" cy="32588"/>
          </a:xfrm>
          <a:prstGeom prst="rect">
            <a:avLst/>
          </a:prstGeom>
          <a:solidFill>
            <a:srgbClr val="FFFFFF"/>
          </a:solidFill>
          <a:ln w="12700" cap="flat">
            <a:noFill/>
            <a:miter lim="400000"/>
          </a:ln>
          <a:effectLst/>
        </p:spPr>
        <p:txBody>
          <a:bodyPr wrap="square" lIns="0" tIns="0" rIns="0" bIns="0" numCol="1" anchor="ctr">
            <a:noAutofit/>
          </a:bodyPr>
          <a:lstStyle/>
          <a:p>
            <a:pPr lvl="0" algn="ctr">
              <a:defRPr sz="3200">
                <a:solidFill>
                  <a:srgbClr val="FFFFFF"/>
                </a:solidFill>
              </a:defRPr>
            </a:pPr>
            <a:endParaRPr sz="3200">
              <a:solidFill>
                <a:schemeClr val="bg1"/>
              </a:solidFill>
              <a:latin typeface="Gotham Book" panose="02000604040000020004" pitchFamily="2" charset="0"/>
              <a:cs typeface="Raleway"/>
            </a:endParaRPr>
          </a:p>
        </p:txBody>
      </p:sp>
      <p:grpSp>
        <p:nvGrpSpPr>
          <p:cNvPr id="39" name="Group 38">
            <a:extLst>
              <a:ext uri="{FF2B5EF4-FFF2-40B4-BE49-F238E27FC236}">
                <a16:creationId xmlns:a16="http://schemas.microsoft.com/office/drawing/2014/main" id="{85AB8019-2718-E142-8CFE-4946B35ABCAD}"/>
              </a:ext>
            </a:extLst>
          </p:cNvPr>
          <p:cNvGrpSpPr/>
          <p:nvPr/>
        </p:nvGrpSpPr>
        <p:grpSpPr>
          <a:xfrm>
            <a:off x="5329570" y="1035462"/>
            <a:ext cx="1463040" cy="1463040"/>
            <a:chOff x="405090" y="1035462"/>
            <a:chExt cx="1463040" cy="1463040"/>
          </a:xfrm>
        </p:grpSpPr>
        <p:sp>
          <p:nvSpPr>
            <p:cNvPr id="42" name="Oval 41">
              <a:extLst>
                <a:ext uri="{FF2B5EF4-FFF2-40B4-BE49-F238E27FC236}">
                  <a16:creationId xmlns:a16="http://schemas.microsoft.com/office/drawing/2014/main" id="{F0E8585E-86F3-CA45-9057-67127B77B222}"/>
                </a:ext>
              </a:extLst>
            </p:cNvPr>
            <p:cNvSpPr/>
            <p:nvPr/>
          </p:nvSpPr>
          <p:spPr>
            <a:xfrm>
              <a:off x="405090" y="1035462"/>
              <a:ext cx="1463040" cy="14630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sp>
          <p:nvSpPr>
            <p:cNvPr id="43" name="Oval 42">
              <a:extLst>
                <a:ext uri="{FF2B5EF4-FFF2-40B4-BE49-F238E27FC236}">
                  <a16:creationId xmlns:a16="http://schemas.microsoft.com/office/drawing/2014/main" id="{1997A07A-DAB1-6C40-832D-BCB3440BA540}"/>
                </a:ext>
              </a:extLst>
            </p:cNvPr>
            <p:cNvSpPr/>
            <p:nvPr/>
          </p:nvSpPr>
          <p:spPr>
            <a:xfrm>
              <a:off x="500925" y="1126902"/>
              <a:ext cx="1280160" cy="1280160"/>
            </a:xfrm>
            <a:prstGeom prst="ellipse">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sp>
          <p:nvSpPr>
            <p:cNvPr id="44" name="Oval 43">
              <a:extLst>
                <a:ext uri="{FF2B5EF4-FFF2-40B4-BE49-F238E27FC236}">
                  <a16:creationId xmlns:a16="http://schemas.microsoft.com/office/drawing/2014/main" id="{F73B9C9A-DC41-BD4F-AD99-3E8282D4391D}"/>
                </a:ext>
              </a:extLst>
            </p:cNvPr>
            <p:cNvSpPr/>
            <p:nvPr/>
          </p:nvSpPr>
          <p:spPr>
            <a:xfrm>
              <a:off x="677403" y="1313442"/>
              <a:ext cx="914400" cy="9144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grpSp>
      <p:sp>
        <p:nvSpPr>
          <p:cNvPr id="41" name="Shape 2544">
            <a:extLst>
              <a:ext uri="{FF2B5EF4-FFF2-40B4-BE49-F238E27FC236}">
                <a16:creationId xmlns:a16="http://schemas.microsoft.com/office/drawing/2014/main" id="{B822D75B-8A0E-7C41-9A46-0694B3C95EC6}"/>
              </a:ext>
            </a:extLst>
          </p:cNvPr>
          <p:cNvSpPr/>
          <p:nvPr/>
        </p:nvSpPr>
        <p:spPr>
          <a:xfrm>
            <a:off x="5943992" y="163097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8836" y="8255"/>
                </a:moveTo>
                <a:lnTo>
                  <a:pt x="12837" y="10800"/>
                </a:lnTo>
                <a:lnTo>
                  <a:pt x="8836" y="13345"/>
                </a:lnTo>
                <a:cubicBezTo>
                  <a:pt x="8836" y="13345"/>
                  <a:pt x="8836" y="8255"/>
                  <a:pt x="8836" y="8255"/>
                </a:cubicBezTo>
                <a:close/>
                <a:moveTo>
                  <a:pt x="8345" y="14727"/>
                </a:moveTo>
                <a:cubicBezTo>
                  <a:pt x="8461" y="14727"/>
                  <a:pt x="8564" y="14681"/>
                  <a:pt x="8647" y="14614"/>
                </a:cubicBezTo>
                <a:lnTo>
                  <a:pt x="8652" y="14620"/>
                </a:lnTo>
                <a:lnTo>
                  <a:pt x="14052" y="11184"/>
                </a:lnTo>
                <a:lnTo>
                  <a:pt x="14047" y="11178"/>
                </a:lnTo>
                <a:cubicBezTo>
                  <a:pt x="14160" y="11088"/>
                  <a:pt x="14236" y="10955"/>
                  <a:pt x="14236" y="10800"/>
                </a:cubicBezTo>
                <a:cubicBezTo>
                  <a:pt x="14236" y="10645"/>
                  <a:pt x="14160" y="10512"/>
                  <a:pt x="14047" y="10422"/>
                </a:cubicBezTo>
                <a:lnTo>
                  <a:pt x="14052" y="10417"/>
                </a:lnTo>
                <a:lnTo>
                  <a:pt x="8652" y="6980"/>
                </a:lnTo>
                <a:lnTo>
                  <a:pt x="8647" y="6986"/>
                </a:lnTo>
                <a:cubicBezTo>
                  <a:pt x="8564" y="6919"/>
                  <a:pt x="8461" y="6873"/>
                  <a:pt x="8345" y="6873"/>
                </a:cubicBezTo>
                <a:cubicBezTo>
                  <a:pt x="8074" y="6873"/>
                  <a:pt x="7855" y="7093"/>
                  <a:pt x="7855" y="7364"/>
                </a:cubicBezTo>
                <a:lnTo>
                  <a:pt x="7855" y="14236"/>
                </a:lnTo>
                <a:cubicBezTo>
                  <a:pt x="7855" y="14507"/>
                  <a:pt x="8074" y="14727"/>
                  <a:pt x="8345" y="14727"/>
                </a:cubicBezTo>
                <a:moveTo>
                  <a:pt x="19636" y="18655"/>
                </a:moveTo>
                <a:lnTo>
                  <a:pt x="18655" y="18655"/>
                </a:lnTo>
                <a:lnTo>
                  <a:pt x="18655" y="19636"/>
                </a:lnTo>
                <a:lnTo>
                  <a:pt x="19636" y="19636"/>
                </a:lnTo>
                <a:cubicBezTo>
                  <a:pt x="19636" y="19636"/>
                  <a:pt x="19636" y="18655"/>
                  <a:pt x="19636" y="18655"/>
                </a:cubicBezTo>
                <a:close/>
                <a:moveTo>
                  <a:pt x="19636" y="14727"/>
                </a:moveTo>
                <a:lnTo>
                  <a:pt x="18655" y="14727"/>
                </a:lnTo>
                <a:lnTo>
                  <a:pt x="18655" y="15709"/>
                </a:lnTo>
                <a:lnTo>
                  <a:pt x="19636" y="15709"/>
                </a:lnTo>
                <a:cubicBezTo>
                  <a:pt x="19636" y="15709"/>
                  <a:pt x="19636" y="14727"/>
                  <a:pt x="19636" y="14727"/>
                </a:cubicBezTo>
                <a:close/>
                <a:moveTo>
                  <a:pt x="19636" y="12764"/>
                </a:moveTo>
                <a:lnTo>
                  <a:pt x="18655" y="12764"/>
                </a:lnTo>
                <a:lnTo>
                  <a:pt x="18655" y="13745"/>
                </a:lnTo>
                <a:lnTo>
                  <a:pt x="19636" y="13745"/>
                </a:lnTo>
                <a:cubicBezTo>
                  <a:pt x="19636" y="13745"/>
                  <a:pt x="19636" y="12764"/>
                  <a:pt x="19636" y="12764"/>
                </a:cubicBezTo>
                <a:close/>
                <a:moveTo>
                  <a:pt x="19636" y="16691"/>
                </a:moveTo>
                <a:lnTo>
                  <a:pt x="18655" y="16691"/>
                </a:lnTo>
                <a:lnTo>
                  <a:pt x="18655" y="17673"/>
                </a:lnTo>
                <a:lnTo>
                  <a:pt x="19636" y="17673"/>
                </a:lnTo>
                <a:cubicBezTo>
                  <a:pt x="19636" y="17673"/>
                  <a:pt x="19636" y="16691"/>
                  <a:pt x="19636" y="16691"/>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1"/>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20618"/>
                </a:moveTo>
                <a:lnTo>
                  <a:pt x="4909" y="20618"/>
                </a:lnTo>
                <a:lnTo>
                  <a:pt x="4909" y="982"/>
                </a:lnTo>
                <a:lnTo>
                  <a:pt x="16691" y="982"/>
                </a:lnTo>
                <a:cubicBezTo>
                  <a:pt x="16691" y="982"/>
                  <a:pt x="16691" y="20618"/>
                  <a:pt x="16691" y="20618"/>
                </a:cubicBezTo>
                <a:close/>
                <a:moveTo>
                  <a:pt x="3927" y="10309"/>
                </a:moveTo>
                <a:lnTo>
                  <a:pt x="982" y="10309"/>
                </a:lnTo>
                <a:lnTo>
                  <a:pt x="982" y="1964"/>
                </a:lnTo>
                <a:cubicBezTo>
                  <a:pt x="982" y="1421"/>
                  <a:pt x="1422" y="982"/>
                  <a:pt x="1964" y="982"/>
                </a:cubicBezTo>
                <a:lnTo>
                  <a:pt x="3927" y="982"/>
                </a:lnTo>
                <a:cubicBezTo>
                  <a:pt x="3927" y="982"/>
                  <a:pt x="3927" y="10309"/>
                  <a:pt x="3927" y="10309"/>
                </a:cubicBezTo>
                <a:close/>
                <a:moveTo>
                  <a:pt x="3927" y="20618"/>
                </a:moveTo>
                <a:lnTo>
                  <a:pt x="1964" y="20618"/>
                </a:lnTo>
                <a:cubicBezTo>
                  <a:pt x="1422"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655" y="8836"/>
                </a:moveTo>
                <a:lnTo>
                  <a:pt x="19636" y="8836"/>
                </a:lnTo>
                <a:lnTo>
                  <a:pt x="19636" y="7855"/>
                </a:lnTo>
                <a:lnTo>
                  <a:pt x="18655" y="7855"/>
                </a:lnTo>
                <a:cubicBezTo>
                  <a:pt x="18655" y="7855"/>
                  <a:pt x="18655" y="8836"/>
                  <a:pt x="18655" y="8836"/>
                </a:cubicBezTo>
                <a:close/>
                <a:moveTo>
                  <a:pt x="18655" y="6873"/>
                </a:moveTo>
                <a:lnTo>
                  <a:pt x="19636" y="6873"/>
                </a:lnTo>
                <a:lnTo>
                  <a:pt x="19636" y="5891"/>
                </a:lnTo>
                <a:lnTo>
                  <a:pt x="18655" y="5891"/>
                </a:lnTo>
                <a:cubicBezTo>
                  <a:pt x="18655" y="5891"/>
                  <a:pt x="18655" y="6873"/>
                  <a:pt x="18655" y="6873"/>
                </a:cubicBezTo>
                <a:close/>
                <a:moveTo>
                  <a:pt x="18655" y="4909"/>
                </a:moveTo>
                <a:lnTo>
                  <a:pt x="19636" y="4909"/>
                </a:lnTo>
                <a:lnTo>
                  <a:pt x="19636" y="3927"/>
                </a:lnTo>
                <a:lnTo>
                  <a:pt x="18655" y="3927"/>
                </a:lnTo>
                <a:cubicBezTo>
                  <a:pt x="18655" y="3927"/>
                  <a:pt x="18655" y="4909"/>
                  <a:pt x="18655" y="4909"/>
                </a:cubicBezTo>
                <a:close/>
                <a:moveTo>
                  <a:pt x="1964" y="2945"/>
                </a:moveTo>
                <a:lnTo>
                  <a:pt x="2945" y="2945"/>
                </a:lnTo>
                <a:lnTo>
                  <a:pt x="2945" y="1964"/>
                </a:lnTo>
                <a:lnTo>
                  <a:pt x="1964" y="1964"/>
                </a:lnTo>
                <a:cubicBezTo>
                  <a:pt x="1964" y="1964"/>
                  <a:pt x="1964" y="2945"/>
                  <a:pt x="1964" y="2945"/>
                </a:cubicBezTo>
                <a:close/>
                <a:moveTo>
                  <a:pt x="1964" y="8836"/>
                </a:moveTo>
                <a:lnTo>
                  <a:pt x="2945" y="8836"/>
                </a:lnTo>
                <a:lnTo>
                  <a:pt x="2945" y="7855"/>
                </a:lnTo>
                <a:lnTo>
                  <a:pt x="1964" y="7855"/>
                </a:lnTo>
                <a:cubicBezTo>
                  <a:pt x="1964" y="7855"/>
                  <a:pt x="1964" y="8836"/>
                  <a:pt x="1964" y="8836"/>
                </a:cubicBezTo>
                <a:close/>
                <a:moveTo>
                  <a:pt x="2945" y="16691"/>
                </a:moveTo>
                <a:lnTo>
                  <a:pt x="1964" y="16691"/>
                </a:lnTo>
                <a:lnTo>
                  <a:pt x="1964" y="17673"/>
                </a:lnTo>
                <a:lnTo>
                  <a:pt x="2945" y="17673"/>
                </a:lnTo>
                <a:cubicBezTo>
                  <a:pt x="2945" y="17673"/>
                  <a:pt x="2945" y="16691"/>
                  <a:pt x="2945" y="16691"/>
                </a:cubicBezTo>
                <a:close/>
                <a:moveTo>
                  <a:pt x="2945" y="12764"/>
                </a:moveTo>
                <a:lnTo>
                  <a:pt x="1964" y="12764"/>
                </a:lnTo>
                <a:lnTo>
                  <a:pt x="1964" y="13745"/>
                </a:lnTo>
                <a:lnTo>
                  <a:pt x="2945" y="13745"/>
                </a:lnTo>
                <a:cubicBezTo>
                  <a:pt x="2945" y="13745"/>
                  <a:pt x="2945" y="12764"/>
                  <a:pt x="2945" y="12764"/>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path>
            </a:pathLst>
          </a:custGeom>
          <a:solidFill>
            <a:srgbClr val="0066B3"/>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46" name="Shape 761">
            <a:extLst>
              <a:ext uri="{FF2B5EF4-FFF2-40B4-BE49-F238E27FC236}">
                <a16:creationId xmlns:a16="http://schemas.microsoft.com/office/drawing/2014/main" id="{39AE47BB-4115-AC48-ACEC-C7F071B4EC7C}"/>
              </a:ext>
            </a:extLst>
          </p:cNvPr>
          <p:cNvSpPr/>
          <p:nvPr/>
        </p:nvSpPr>
        <p:spPr>
          <a:xfrm>
            <a:off x="2366208" y="0"/>
            <a:ext cx="2476013" cy="6858000"/>
          </a:xfrm>
          <a:prstGeom prst="rect">
            <a:avLst/>
          </a:prstGeom>
          <a:gradFill>
            <a:gsLst>
              <a:gs pos="0">
                <a:schemeClr val="accent2">
                  <a:lumMod val="40000"/>
                  <a:lumOff val="60000"/>
                </a:schemeClr>
              </a:gs>
              <a:gs pos="100000">
                <a:schemeClr val="accent2">
                  <a:lumMod val="60000"/>
                  <a:lumOff val="40000"/>
                </a:schemeClr>
              </a:gs>
            </a:gsLst>
            <a:lin ang="5400000" scaled="0"/>
          </a:gradFill>
          <a:ln/>
          <a:effectLst/>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ctr" anchorCtr="0" compatLnSpc="1">
            <a:prstTxWarp prst="textNoShape">
              <a:avLst/>
            </a:prstTxWarp>
          </a:bodyPr>
          <a:lstStyle/>
          <a:p>
            <a:pPr algn="ctr"/>
            <a:endParaRPr sz="2400" dirty="0">
              <a:solidFill>
                <a:schemeClr val="bg1"/>
              </a:solidFill>
              <a:latin typeface="Gotham Book" panose="02000604040000020004" pitchFamily="2" charset="0"/>
            </a:endParaRPr>
          </a:p>
        </p:txBody>
      </p:sp>
      <p:sp>
        <p:nvSpPr>
          <p:cNvPr id="47" name="Shape 771">
            <a:extLst>
              <a:ext uri="{FF2B5EF4-FFF2-40B4-BE49-F238E27FC236}">
                <a16:creationId xmlns:a16="http://schemas.microsoft.com/office/drawing/2014/main" id="{BF5E94A3-BD84-6748-85EC-605D3932A045}"/>
              </a:ext>
            </a:extLst>
          </p:cNvPr>
          <p:cNvSpPr/>
          <p:nvPr/>
        </p:nvSpPr>
        <p:spPr>
          <a:xfrm>
            <a:off x="2518748" y="3019364"/>
            <a:ext cx="2134367"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lvl="0" algn="ctr">
              <a:defRPr sz="1800"/>
            </a:pPr>
            <a:r>
              <a:rPr lang="en-US" sz="2000" spc="-43" dirty="0" err="1">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Semibold"/>
              </a:rPr>
              <a:t>Cálculo</a:t>
            </a:r>
            <a:r>
              <a:rPr lang="en-US" sz="2000" spc="-43" dirty="0">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Semibold"/>
              </a:rPr>
              <a:t> de fitness</a:t>
            </a:r>
            <a:endParaRPr lang="en-US" spc="-36" dirty="0">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Medium"/>
            </a:endParaRPr>
          </a:p>
        </p:txBody>
      </p:sp>
      <p:sp>
        <p:nvSpPr>
          <p:cNvPr id="50" name="Shape 773">
            <a:extLst>
              <a:ext uri="{FF2B5EF4-FFF2-40B4-BE49-F238E27FC236}">
                <a16:creationId xmlns:a16="http://schemas.microsoft.com/office/drawing/2014/main" id="{F8B528FE-11E0-684A-938E-E6C564DF76F5}"/>
              </a:ext>
            </a:extLst>
          </p:cNvPr>
          <p:cNvSpPr/>
          <p:nvPr/>
        </p:nvSpPr>
        <p:spPr>
          <a:xfrm>
            <a:off x="3321671" y="3491211"/>
            <a:ext cx="563953" cy="32588"/>
          </a:xfrm>
          <a:prstGeom prst="rect">
            <a:avLst/>
          </a:prstGeom>
          <a:solidFill>
            <a:srgbClr val="FFFFFF"/>
          </a:solidFill>
          <a:ln w="12700" cap="flat">
            <a:noFill/>
            <a:miter lim="400000"/>
          </a:ln>
          <a:effectLst/>
        </p:spPr>
        <p:txBody>
          <a:bodyPr wrap="square" lIns="0" tIns="0" rIns="0" bIns="0" numCol="1" anchor="ctr">
            <a:noAutofit/>
          </a:bodyPr>
          <a:lstStyle/>
          <a:p>
            <a:pPr lvl="0" algn="ctr">
              <a:defRPr sz="3200">
                <a:solidFill>
                  <a:srgbClr val="FFFFFF"/>
                </a:solidFill>
              </a:defRPr>
            </a:pPr>
            <a:endParaRPr sz="3200">
              <a:solidFill>
                <a:schemeClr val="bg1"/>
              </a:solidFill>
              <a:latin typeface="Gotham Book" panose="02000604040000020004" pitchFamily="2" charset="0"/>
              <a:cs typeface="Raleway"/>
            </a:endParaRPr>
          </a:p>
        </p:txBody>
      </p:sp>
      <p:grpSp>
        <p:nvGrpSpPr>
          <p:cNvPr id="53" name="Group 52">
            <a:extLst>
              <a:ext uri="{FF2B5EF4-FFF2-40B4-BE49-F238E27FC236}">
                <a16:creationId xmlns:a16="http://schemas.microsoft.com/office/drawing/2014/main" id="{65DF1D59-3B40-7641-BAE8-80E36C7BF885}"/>
              </a:ext>
            </a:extLst>
          </p:cNvPr>
          <p:cNvGrpSpPr/>
          <p:nvPr/>
        </p:nvGrpSpPr>
        <p:grpSpPr>
          <a:xfrm>
            <a:off x="2848430" y="1035462"/>
            <a:ext cx="1463040" cy="1463040"/>
            <a:chOff x="405090" y="1035462"/>
            <a:chExt cx="1463040" cy="1463040"/>
          </a:xfrm>
        </p:grpSpPr>
        <p:sp>
          <p:nvSpPr>
            <p:cNvPr id="61" name="Oval 60">
              <a:extLst>
                <a:ext uri="{FF2B5EF4-FFF2-40B4-BE49-F238E27FC236}">
                  <a16:creationId xmlns:a16="http://schemas.microsoft.com/office/drawing/2014/main" id="{D12CCE68-74AD-7648-9095-422B42BB24C1}"/>
                </a:ext>
              </a:extLst>
            </p:cNvPr>
            <p:cNvSpPr/>
            <p:nvPr/>
          </p:nvSpPr>
          <p:spPr>
            <a:xfrm>
              <a:off x="405090" y="1035462"/>
              <a:ext cx="1463040" cy="14630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sp>
          <p:nvSpPr>
            <p:cNvPr id="62" name="Oval 61">
              <a:extLst>
                <a:ext uri="{FF2B5EF4-FFF2-40B4-BE49-F238E27FC236}">
                  <a16:creationId xmlns:a16="http://schemas.microsoft.com/office/drawing/2014/main" id="{AB6F351C-6730-F143-90B3-5A0EC13C7199}"/>
                </a:ext>
              </a:extLst>
            </p:cNvPr>
            <p:cNvSpPr/>
            <p:nvPr/>
          </p:nvSpPr>
          <p:spPr>
            <a:xfrm>
              <a:off x="500925" y="1126902"/>
              <a:ext cx="1280160" cy="1280160"/>
            </a:xfrm>
            <a:prstGeom prst="ellipse">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sp>
          <p:nvSpPr>
            <p:cNvPr id="63" name="Oval 62">
              <a:extLst>
                <a:ext uri="{FF2B5EF4-FFF2-40B4-BE49-F238E27FC236}">
                  <a16:creationId xmlns:a16="http://schemas.microsoft.com/office/drawing/2014/main" id="{58242BDC-F4F6-AD48-B5B3-A3D88A1B7BD4}"/>
                </a:ext>
              </a:extLst>
            </p:cNvPr>
            <p:cNvSpPr/>
            <p:nvPr/>
          </p:nvSpPr>
          <p:spPr>
            <a:xfrm>
              <a:off x="677403" y="1313442"/>
              <a:ext cx="914400" cy="9144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grpSp>
      <p:sp>
        <p:nvSpPr>
          <p:cNvPr id="55" name="Shape 2570">
            <a:extLst>
              <a:ext uri="{FF2B5EF4-FFF2-40B4-BE49-F238E27FC236}">
                <a16:creationId xmlns:a16="http://schemas.microsoft.com/office/drawing/2014/main" id="{85AE85DE-49A2-A24E-AD47-720EA38C8486}"/>
              </a:ext>
            </a:extLst>
          </p:cNvPr>
          <p:cNvSpPr/>
          <p:nvPr/>
        </p:nvSpPr>
        <p:spPr>
          <a:xfrm>
            <a:off x="3463983" y="1627318"/>
            <a:ext cx="279328" cy="272981"/>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rgbClr val="0066B3"/>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65" name="Shape 763">
            <a:extLst>
              <a:ext uri="{FF2B5EF4-FFF2-40B4-BE49-F238E27FC236}">
                <a16:creationId xmlns:a16="http://schemas.microsoft.com/office/drawing/2014/main" id="{A891C22D-D81C-3F46-8BE5-EA00AA756ECD}"/>
              </a:ext>
            </a:extLst>
          </p:cNvPr>
          <p:cNvSpPr/>
          <p:nvPr/>
        </p:nvSpPr>
        <p:spPr>
          <a:xfrm>
            <a:off x="7292628" y="0"/>
            <a:ext cx="2476013" cy="6858000"/>
          </a:xfrm>
          <a:prstGeom prst="rect">
            <a:avLst/>
          </a:prstGeom>
          <a:gradFill>
            <a:gsLst>
              <a:gs pos="0">
                <a:schemeClr val="accent3"/>
              </a:gs>
              <a:gs pos="100000">
                <a:schemeClr val="accent3">
                  <a:lumMod val="75000"/>
                </a:schemeClr>
              </a:gs>
            </a:gsLst>
            <a:lin ang="5400000" scaled="0"/>
          </a:gradFill>
          <a:ln/>
          <a:effec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bodyPr>
          <a:lstStyle/>
          <a:p>
            <a:pPr algn="ctr"/>
            <a:endParaRPr sz="2400" dirty="0">
              <a:solidFill>
                <a:schemeClr val="bg1"/>
              </a:solidFill>
              <a:latin typeface="Gotham Book" panose="02000604040000020004" pitchFamily="2" charset="0"/>
            </a:endParaRPr>
          </a:p>
        </p:txBody>
      </p:sp>
      <p:sp>
        <p:nvSpPr>
          <p:cNvPr id="66" name="Shape 781">
            <a:extLst>
              <a:ext uri="{FF2B5EF4-FFF2-40B4-BE49-F238E27FC236}">
                <a16:creationId xmlns:a16="http://schemas.microsoft.com/office/drawing/2014/main" id="{ACDF6A37-0A2F-EB49-9592-0952187C7069}"/>
              </a:ext>
            </a:extLst>
          </p:cNvPr>
          <p:cNvSpPr/>
          <p:nvPr/>
        </p:nvSpPr>
        <p:spPr>
          <a:xfrm>
            <a:off x="7721929" y="3019364"/>
            <a:ext cx="1605504"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lvl="0" algn="ctr">
              <a:defRPr sz="1800"/>
            </a:pPr>
            <a:r>
              <a:rPr lang="en-US" sz="2000" spc="-43" dirty="0" err="1">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Semibold"/>
              </a:rPr>
              <a:t>Combinación</a:t>
            </a:r>
            <a:endParaRPr lang="en-US" spc="-36" dirty="0">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Medium"/>
            </a:endParaRPr>
          </a:p>
        </p:txBody>
      </p:sp>
      <p:sp>
        <p:nvSpPr>
          <p:cNvPr id="68" name="Shape 783">
            <a:extLst>
              <a:ext uri="{FF2B5EF4-FFF2-40B4-BE49-F238E27FC236}">
                <a16:creationId xmlns:a16="http://schemas.microsoft.com/office/drawing/2014/main" id="{E6950F0D-D6FC-A243-B516-6543FA4CB733}"/>
              </a:ext>
            </a:extLst>
          </p:cNvPr>
          <p:cNvSpPr/>
          <p:nvPr/>
        </p:nvSpPr>
        <p:spPr>
          <a:xfrm>
            <a:off x="8260420" y="3491211"/>
            <a:ext cx="563953" cy="32588"/>
          </a:xfrm>
          <a:prstGeom prst="rect">
            <a:avLst/>
          </a:prstGeom>
          <a:solidFill>
            <a:srgbClr val="FFFFFF"/>
          </a:solidFill>
          <a:ln w="12700" cap="flat">
            <a:noFill/>
            <a:miter lim="400000"/>
          </a:ln>
          <a:effectLst/>
        </p:spPr>
        <p:txBody>
          <a:bodyPr wrap="square" lIns="0" tIns="0" rIns="0" bIns="0" numCol="1" anchor="ctr">
            <a:noAutofit/>
          </a:bodyPr>
          <a:lstStyle/>
          <a:p>
            <a:pPr lvl="0" algn="ctr">
              <a:defRPr sz="3200">
                <a:solidFill>
                  <a:srgbClr val="FFFFFF"/>
                </a:solidFill>
              </a:defRPr>
            </a:pPr>
            <a:endParaRPr sz="3200">
              <a:solidFill>
                <a:schemeClr val="bg1"/>
              </a:solidFill>
              <a:latin typeface="Gotham Book" panose="02000604040000020004" pitchFamily="2" charset="0"/>
              <a:cs typeface="Raleway"/>
            </a:endParaRPr>
          </a:p>
        </p:txBody>
      </p:sp>
      <p:grpSp>
        <p:nvGrpSpPr>
          <p:cNvPr id="71" name="Group 70">
            <a:extLst>
              <a:ext uri="{FF2B5EF4-FFF2-40B4-BE49-F238E27FC236}">
                <a16:creationId xmlns:a16="http://schemas.microsoft.com/office/drawing/2014/main" id="{9329C09D-CB49-7A4F-B23D-038A0B6B4B88}"/>
              </a:ext>
            </a:extLst>
          </p:cNvPr>
          <p:cNvGrpSpPr/>
          <p:nvPr/>
        </p:nvGrpSpPr>
        <p:grpSpPr>
          <a:xfrm>
            <a:off x="7788766" y="1035462"/>
            <a:ext cx="1463040" cy="1463040"/>
            <a:chOff x="405090" y="1035462"/>
            <a:chExt cx="1463040" cy="1463040"/>
          </a:xfrm>
        </p:grpSpPr>
        <p:sp>
          <p:nvSpPr>
            <p:cNvPr id="73" name="Oval 72">
              <a:extLst>
                <a:ext uri="{FF2B5EF4-FFF2-40B4-BE49-F238E27FC236}">
                  <a16:creationId xmlns:a16="http://schemas.microsoft.com/office/drawing/2014/main" id="{397A1E05-D68D-4B42-AFF3-3B0A76354E22}"/>
                </a:ext>
              </a:extLst>
            </p:cNvPr>
            <p:cNvSpPr/>
            <p:nvPr/>
          </p:nvSpPr>
          <p:spPr>
            <a:xfrm>
              <a:off x="405090" y="1035462"/>
              <a:ext cx="1463040" cy="14630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sp>
          <p:nvSpPr>
            <p:cNvPr id="74" name="Oval 73">
              <a:extLst>
                <a:ext uri="{FF2B5EF4-FFF2-40B4-BE49-F238E27FC236}">
                  <a16:creationId xmlns:a16="http://schemas.microsoft.com/office/drawing/2014/main" id="{111508D8-FA31-8C41-A362-28953E1D0E61}"/>
                </a:ext>
              </a:extLst>
            </p:cNvPr>
            <p:cNvSpPr/>
            <p:nvPr/>
          </p:nvSpPr>
          <p:spPr>
            <a:xfrm>
              <a:off x="500925" y="1126902"/>
              <a:ext cx="1280160" cy="1280160"/>
            </a:xfrm>
            <a:prstGeom prst="ellipse">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sp>
          <p:nvSpPr>
            <p:cNvPr id="75" name="Oval 74">
              <a:extLst>
                <a:ext uri="{FF2B5EF4-FFF2-40B4-BE49-F238E27FC236}">
                  <a16:creationId xmlns:a16="http://schemas.microsoft.com/office/drawing/2014/main" id="{866741EE-2060-5B42-ADFE-B8C608C78D7B}"/>
                </a:ext>
              </a:extLst>
            </p:cNvPr>
            <p:cNvSpPr/>
            <p:nvPr/>
          </p:nvSpPr>
          <p:spPr>
            <a:xfrm>
              <a:off x="677403" y="1313442"/>
              <a:ext cx="914400" cy="9144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grpSp>
      <p:sp>
        <p:nvSpPr>
          <p:cNvPr id="72" name="Shape 2620">
            <a:extLst>
              <a:ext uri="{FF2B5EF4-FFF2-40B4-BE49-F238E27FC236}">
                <a16:creationId xmlns:a16="http://schemas.microsoft.com/office/drawing/2014/main" id="{8D4C48AD-AFB4-804A-BFFA-960B4101991D}"/>
              </a:ext>
            </a:extLst>
          </p:cNvPr>
          <p:cNvSpPr/>
          <p:nvPr/>
        </p:nvSpPr>
        <p:spPr>
          <a:xfrm>
            <a:off x="8378615" y="1636792"/>
            <a:ext cx="279328" cy="254031"/>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rgbClr val="0066B3"/>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77" name="Shape 764">
            <a:extLst>
              <a:ext uri="{FF2B5EF4-FFF2-40B4-BE49-F238E27FC236}">
                <a16:creationId xmlns:a16="http://schemas.microsoft.com/office/drawing/2014/main" id="{49A9A33A-0BFB-F542-AECA-733D417809E1}"/>
              </a:ext>
            </a:extLst>
          </p:cNvPr>
          <p:cNvSpPr/>
          <p:nvPr/>
        </p:nvSpPr>
        <p:spPr>
          <a:xfrm>
            <a:off x="9755839" y="0"/>
            <a:ext cx="2476013" cy="6858000"/>
          </a:xfrm>
          <a:prstGeom prst="rect">
            <a:avLst/>
          </a:prstGeom>
          <a:gradFill>
            <a:gsLst>
              <a:gs pos="100000">
                <a:schemeClr val="accent3">
                  <a:lumMod val="50000"/>
                </a:schemeClr>
              </a:gs>
              <a:gs pos="0">
                <a:schemeClr val="accent2">
                  <a:lumMod val="90000"/>
                  <a:lumOff val="10000"/>
                </a:schemeClr>
              </a:gs>
            </a:gsLst>
            <a:lin ang="5400000" scaled="0"/>
          </a:gradFill>
          <a:ln/>
          <a:effec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bodyPr>
          <a:lstStyle/>
          <a:p>
            <a:pPr algn="ctr"/>
            <a:endParaRPr sz="2400" dirty="0">
              <a:solidFill>
                <a:schemeClr val="bg1"/>
              </a:solidFill>
              <a:latin typeface="Gotham Book" panose="02000604040000020004" pitchFamily="2" charset="0"/>
            </a:endParaRPr>
          </a:p>
        </p:txBody>
      </p:sp>
      <p:sp>
        <p:nvSpPr>
          <p:cNvPr id="78" name="Shape 786">
            <a:extLst>
              <a:ext uri="{FF2B5EF4-FFF2-40B4-BE49-F238E27FC236}">
                <a16:creationId xmlns:a16="http://schemas.microsoft.com/office/drawing/2014/main" id="{C1B972FE-18C8-0449-8028-106306C2362D}"/>
              </a:ext>
            </a:extLst>
          </p:cNvPr>
          <p:cNvSpPr/>
          <p:nvPr/>
        </p:nvSpPr>
        <p:spPr>
          <a:xfrm>
            <a:off x="10416527" y="3019364"/>
            <a:ext cx="1118063"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lvl="0" algn="ctr">
              <a:defRPr sz="1800"/>
            </a:pPr>
            <a:r>
              <a:rPr lang="en-US" sz="2000" spc="-43" dirty="0" err="1">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Semibold"/>
              </a:rPr>
              <a:t>Mutación</a:t>
            </a:r>
            <a:endParaRPr lang="en-US" spc="-36" dirty="0">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Medium"/>
            </a:endParaRPr>
          </a:p>
        </p:txBody>
      </p:sp>
      <p:sp>
        <p:nvSpPr>
          <p:cNvPr id="83" name="Shape 788">
            <a:extLst>
              <a:ext uri="{FF2B5EF4-FFF2-40B4-BE49-F238E27FC236}">
                <a16:creationId xmlns:a16="http://schemas.microsoft.com/office/drawing/2014/main" id="{EFC858F3-C7CA-D74F-9FBE-51CA08A0D9BD}"/>
              </a:ext>
            </a:extLst>
          </p:cNvPr>
          <p:cNvSpPr/>
          <p:nvPr/>
        </p:nvSpPr>
        <p:spPr>
          <a:xfrm>
            <a:off x="10711300" y="3491211"/>
            <a:ext cx="563953" cy="32588"/>
          </a:xfrm>
          <a:prstGeom prst="rect">
            <a:avLst/>
          </a:prstGeom>
          <a:solidFill>
            <a:srgbClr val="FFFFFF"/>
          </a:solidFill>
          <a:ln w="12700" cap="flat">
            <a:noFill/>
            <a:miter lim="400000"/>
          </a:ln>
          <a:effectLst/>
        </p:spPr>
        <p:txBody>
          <a:bodyPr wrap="square" lIns="0" tIns="0" rIns="0" bIns="0" numCol="1" anchor="ctr">
            <a:noAutofit/>
          </a:bodyPr>
          <a:lstStyle/>
          <a:p>
            <a:pPr lvl="0" algn="ctr">
              <a:defRPr sz="3200">
                <a:solidFill>
                  <a:srgbClr val="FFFFFF"/>
                </a:solidFill>
              </a:defRPr>
            </a:pPr>
            <a:endParaRPr sz="3200">
              <a:solidFill>
                <a:schemeClr val="bg1"/>
              </a:solidFill>
              <a:latin typeface="Gotham Book" panose="02000604040000020004" pitchFamily="2" charset="0"/>
              <a:cs typeface="Raleway"/>
            </a:endParaRPr>
          </a:p>
        </p:txBody>
      </p:sp>
      <p:grpSp>
        <p:nvGrpSpPr>
          <p:cNvPr id="86" name="Group 85">
            <a:extLst>
              <a:ext uri="{FF2B5EF4-FFF2-40B4-BE49-F238E27FC236}">
                <a16:creationId xmlns:a16="http://schemas.microsoft.com/office/drawing/2014/main" id="{95D9D76C-29AC-6D45-99C6-728AB1757CFE}"/>
              </a:ext>
            </a:extLst>
          </p:cNvPr>
          <p:cNvGrpSpPr/>
          <p:nvPr/>
        </p:nvGrpSpPr>
        <p:grpSpPr>
          <a:xfrm>
            <a:off x="10238498" y="996276"/>
            <a:ext cx="1463040" cy="1463040"/>
            <a:chOff x="405090" y="1035462"/>
            <a:chExt cx="1463040" cy="1463040"/>
          </a:xfrm>
        </p:grpSpPr>
        <p:sp>
          <p:nvSpPr>
            <p:cNvPr id="88" name="Oval 87">
              <a:extLst>
                <a:ext uri="{FF2B5EF4-FFF2-40B4-BE49-F238E27FC236}">
                  <a16:creationId xmlns:a16="http://schemas.microsoft.com/office/drawing/2014/main" id="{63AA9479-4144-FC4E-8265-64DC5D15443A}"/>
                </a:ext>
              </a:extLst>
            </p:cNvPr>
            <p:cNvSpPr/>
            <p:nvPr/>
          </p:nvSpPr>
          <p:spPr>
            <a:xfrm>
              <a:off x="405090" y="1035462"/>
              <a:ext cx="1463040" cy="14630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sp>
          <p:nvSpPr>
            <p:cNvPr id="89" name="Oval 88">
              <a:extLst>
                <a:ext uri="{FF2B5EF4-FFF2-40B4-BE49-F238E27FC236}">
                  <a16:creationId xmlns:a16="http://schemas.microsoft.com/office/drawing/2014/main" id="{B1A0DC64-D14A-4240-A39B-D07FB7418194}"/>
                </a:ext>
              </a:extLst>
            </p:cNvPr>
            <p:cNvSpPr/>
            <p:nvPr/>
          </p:nvSpPr>
          <p:spPr>
            <a:xfrm>
              <a:off x="500925" y="1126902"/>
              <a:ext cx="1280160" cy="1280160"/>
            </a:xfrm>
            <a:prstGeom prst="ellipse">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sp>
          <p:nvSpPr>
            <p:cNvPr id="90" name="Oval 89">
              <a:extLst>
                <a:ext uri="{FF2B5EF4-FFF2-40B4-BE49-F238E27FC236}">
                  <a16:creationId xmlns:a16="http://schemas.microsoft.com/office/drawing/2014/main" id="{E126C913-FFA2-A84A-B04A-62BF75A8DD2B}"/>
                </a:ext>
              </a:extLst>
            </p:cNvPr>
            <p:cNvSpPr/>
            <p:nvPr/>
          </p:nvSpPr>
          <p:spPr>
            <a:xfrm>
              <a:off x="677403" y="1313442"/>
              <a:ext cx="914400" cy="9144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grpSp>
      <p:sp>
        <p:nvSpPr>
          <p:cNvPr id="87" name="Shape 2622">
            <a:extLst>
              <a:ext uri="{FF2B5EF4-FFF2-40B4-BE49-F238E27FC236}">
                <a16:creationId xmlns:a16="http://schemas.microsoft.com/office/drawing/2014/main" id="{3D031679-4F1D-FD47-8D2C-463B12610415}"/>
              </a:ext>
            </a:extLst>
          </p:cNvPr>
          <p:cNvSpPr/>
          <p:nvPr/>
        </p:nvSpPr>
        <p:spPr>
          <a:xfrm>
            <a:off x="10834749" y="158813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rgbClr val="0066B3"/>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96" name="Text Placeholder 32">
            <a:extLst>
              <a:ext uri="{FF2B5EF4-FFF2-40B4-BE49-F238E27FC236}">
                <a16:creationId xmlns:a16="http://schemas.microsoft.com/office/drawing/2014/main" id="{BE52EDF6-3456-C347-BB05-494FD4DA763B}"/>
              </a:ext>
            </a:extLst>
          </p:cNvPr>
          <p:cNvSpPr txBox="1">
            <a:spLocks/>
          </p:cNvSpPr>
          <p:nvPr/>
        </p:nvSpPr>
        <p:spPr>
          <a:xfrm>
            <a:off x="405090" y="3778330"/>
            <a:ext cx="1394192" cy="29303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en-IN" sz="1400" b="1" dirty="0" err="1">
                <a:solidFill>
                  <a:schemeClr val="bg1"/>
                </a:solidFill>
                <a:latin typeface="Gotham Book" panose="02000604040000020004" pitchFamily="2" charset="0"/>
              </a:rPr>
              <a:t>Crear</a:t>
            </a:r>
            <a:r>
              <a:rPr lang="en-IN" sz="1400" b="1" dirty="0">
                <a:solidFill>
                  <a:schemeClr val="bg1"/>
                </a:solidFill>
                <a:latin typeface="Gotham Book" panose="02000604040000020004" pitchFamily="2" charset="0"/>
              </a:rPr>
              <a:t> la población </a:t>
            </a:r>
            <a:r>
              <a:rPr lang="en-IN" sz="1400" b="1" dirty="0" err="1">
                <a:solidFill>
                  <a:schemeClr val="bg1"/>
                </a:solidFill>
                <a:latin typeface="Gotham Book" panose="02000604040000020004" pitchFamily="2" charset="0"/>
              </a:rPr>
              <a:t>inicial</a:t>
            </a:r>
            <a:r>
              <a:rPr lang="en-IN" sz="1400" b="1" dirty="0">
                <a:solidFill>
                  <a:schemeClr val="bg1"/>
                </a:solidFill>
                <a:latin typeface="Gotham Book" panose="02000604040000020004" pitchFamily="2" charset="0"/>
              </a:rPr>
              <a:t> al azar</a:t>
            </a:r>
            <a:endParaRPr lang="en-US" sz="1400" dirty="0">
              <a:solidFill>
                <a:schemeClr val="bg1"/>
              </a:solidFill>
              <a:latin typeface="Gotham Book" panose="02000604040000020004" pitchFamily="2" charset="0"/>
              <a:ea typeface="Open Sans" panose="020B0606030504020204" pitchFamily="34" charset="0"/>
              <a:cs typeface="Open Sans" panose="020B0606030504020204" pitchFamily="34" charset="0"/>
            </a:endParaRPr>
          </a:p>
        </p:txBody>
      </p:sp>
      <p:sp>
        <p:nvSpPr>
          <p:cNvPr id="97" name="Text Placeholder 32">
            <a:extLst>
              <a:ext uri="{FF2B5EF4-FFF2-40B4-BE49-F238E27FC236}">
                <a16:creationId xmlns:a16="http://schemas.microsoft.com/office/drawing/2014/main" id="{52993249-8720-D64B-A745-3C1E9AA48353}"/>
              </a:ext>
            </a:extLst>
          </p:cNvPr>
          <p:cNvSpPr txBox="1">
            <a:spLocks/>
          </p:cNvSpPr>
          <p:nvPr/>
        </p:nvSpPr>
        <p:spPr>
          <a:xfrm>
            <a:off x="2899715" y="3778330"/>
            <a:ext cx="1394192" cy="29303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en-IN" sz="1400" b="1" dirty="0" err="1">
                <a:solidFill>
                  <a:schemeClr val="bg1"/>
                </a:solidFill>
                <a:latin typeface="Gotham Book" panose="02000604040000020004" pitchFamily="2" charset="0"/>
              </a:rPr>
              <a:t>Calcular</a:t>
            </a:r>
            <a:r>
              <a:rPr lang="en-IN" sz="1400" b="1" dirty="0">
                <a:solidFill>
                  <a:schemeClr val="bg1"/>
                </a:solidFill>
                <a:latin typeface="Gotham Book" panose="02000604040000020004" pitchFamily="2" charset="0"/>
              </a:rPr>
              <a:t> que tan bueno es </a:t>
            </a:r>
            <a:r>
              <a:rPr lang="en-IN" sz="1400" b="1" dirty="0" err="1">
                <a:solidFill>
                  <a:schemeClr val="bg1"/>
                </a:solidFill>
                <a:latin typeface="Gotham Book" panose="02000604040000020004" pitchFamily="2" charset="0"/>
              </a:rPr>
              <a:t>cada</a:t>
            </a:r>
            <a:r>
              <a:rPr lang="en-IN" sz="1400" b="1" dirty="0">
                <a:solidFill>
                  <a:schemeClr val="bg1"/>
                </a:solidFill>
                <a:latin typeface="Gotham Book" panose="02000604040000020004" pitchFamily="2" charset="0"/>
              </a:rPr>
              <a:t> </a:t>
            </a:r>
            <a:r>
              <a:rPr lang="en-IN" sz="1400" b="1" dirty="0" err="1">
                <a:solidFill>
                  <a:schemeClr val="bg1"/>
                </a:solidFill>
                <a:latin typeface="Gotham Book" panose="02000604040000020004" pitchFamily="2" charset="0"/>
              </a:rPr>
              <a:t>individuo</a:t>
            </a:r>
            <a:r>
              <a:rPr lang="en-IN" sz="1400" b="1" dirty="0">
                <a:solidFill>
                  <a:schemeClr val="bg1"/>
                </a:solidFill>
                <a:latin typeface="Gotham Book" panose="02000604040000020004" pitchFamily="2" charset="0"/>
              </a:rPr>
              <a:t> de la </a:t>
            </a:r>
            <a:r>
              <a:rPr lang="en-IN" sz="1400" b="1" dirty="0" err="1">
                <a:solidFill>
                  <a:schemeClr val="bg1"/>
                </a:solidFill>
                <a:latin typeface="Gotham Book" panose="02000604040000020004" pitchFamily="2" charset="0"/>
              </a:rPr>
              <a:t>piblación</a:t>
            </a:r>
            <a:endParaRPr lang="en-US" sz="1400" dirty="0">
              <a:solidFill>
                <a:schemeClr val="bg1"/>
              </a:solidFill>
              <a:latin typeface="Gotham Book" panose="02000604040000020004" pitchFamily="2" charset="0"/>
              <a:ea typeface="Open Sans" panose="020B0606030504020204" pitchFamily="34" charset="0"/>
              <a:cs typeface="Open Sans" panose="020B0606030504020204" pitchFamily="34" charset="0"/>
            </a:endParaRPr>
          </a:p>
        </p:txBody>
      </p:sp>
      <p:sp>
        <p:nvSpPr>
          <p:cNvPr id="98" name="Text Placeholder 32">
            <a:extLst>
              <a:ext uri="{FF2B5EF4-FFF2-40B4-BE49-F238E27FC236}">
                <a16:creationId xmlns:a16="http://schemas.microsoft.com/office/drawing/2014/main" id="{F03ECC7E-EB48-9544-87A6-3F531AADAC12}"/>
              </a:ext>
            </a:extLst>
          </p:cNvPr>
          <p:cNvSpPr txBox="1">
            <a:spLocks/>
          </p:cNvSpPr>
          <p:nvPr/>
        </p:nvSpPr>
        <p:spPr>
          <a:xfrm>
            <a:off x="5367707" y="3778330"/>
            <a:ext cx="1394192" cy="29303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en-IN" sz="1400" b="1" dirty="0" err="1">
                <a:solidFill>
                  <a:schemeClr val="bg1"/>
                </a:solidFill>
                <a:latin typeface="Gotham Book" panose="02000604040000020004" pitchFamily="2" charset="0"/>
              </a:rPr>
              <a:t>Seleccionar</a:t>
            </a:r>
            <a:r>
              <a:rPr lang="en-IN" sz="1400" b="1" dirty="0">
                <a:solidFill>
                  <a:schemeClr val="bg1"/>
                </a:solidFill>
                <a:latin typeface="Gotham Book" panose="02000604040000020004" pitchFamily="2" charset="0"/>
              </a:rPr>
              <a:t> </a:t>
            </a:r>
            <a:r>
              <a:rPr lang="en-IN" sz="1400" b="1" dirty="0" err="1">
                <a:solidFill>
                  <a:schemeClr val="bg1"/>
                </a:solidFill>
                <a:latin typeface="Gotham Book" panose="02000604040000020004" pitchFamily="2" charset="0"/>
              </a:rPr>
              <a:t>los</a:t>
            </a:r>
            <a:r>
              <a:rPr lang="en-IN" sz="1400" b="1" dirty="0">
                <a:solidFill>
                  <a:schemeClr val="bg1"/>
                </a:solidFill>
                <a:latin typeface="Gotham Book" panose="02000604040000020004" pitchFamily="2" charset="0"/>
              </a:rPr>
              <a:t> </a:t>
            </a:r>
            <a:r>
              <a:rPr lang="en-IN" sz="1400" b="1" dirty="0" err="1">
                <a:solidFill>
                  <a:schemeClr val="bg1"/>
                </a:solidFill>
                <a:latin typeface="Gotham Book" panose="02000604040000020004" pitchFamily="2" charset="0"/>
              </a:rPr>
              <a:t>mejores</a:t>
            </a:r>
            <a:r>
              <a:rPr lang="en-IN" sz="1400" b="1" dirty="0">
                <a:solidFill>
                  <a:schemeClr val="bg1"/>
                </a:solidFill>
                <a:latin typeface="Gotham Book" panose="02000604040000020004" pitchFamily="2" charset="0"/>
              </a:rPr>
              <a:t> </a:t>
            </a:r>
            <a:r>
              <a:rPr lang="en-IN" sz="1400" b="1" dirty="0" err="1">
                <a:solidFill>
                  <a:schemeClr val="bg1"/>
                </a:solidFill>
                <a:latin typeface="Gotham Book" panose="02000604040000020004" pitchFamily="2" charset="0"/>
              </a:rPr>
              <a:t>individuos</a:t>
            </a:r>
            <a:endParaRPr lang="en-US" sz="1400" dirty="0">
              <a:solidFill>
                <a:schemeClr val="bg1"/>
              </a:solidFill>
              <a:latin typeface="Gotham Book" panose="02000604040000020004" pitchFamily="2" charset="0"/>
              <a:ea typeface="Open Sans" panose="020B0606030504020204" pitchFamily="34" charset="0"/>
              <a:cs typeface="Open Sans" panose="020B0606030504020204" pitchFamily="34" charset="0"/>
            </a:endParaRPr>
          </a:p>
        </p:txBody>
      </p:sp>
      <p:sp>
        <p:nvSpPr>
          <p:cNvPr id="99" name="Text Placeholder 32">
            <a:extLst>
              <a:ext uri="{FF2B5EF4-FFF2-40B4-BE49-F238E27FC236}">
                <a16:creationId xmlns:a16="http://schemas.microsoft.com/office/drawing/2014/main" id="{1546162E-E80E-3A45-AA69-9C50E0AB4009}"/>
              </a:ext>
            </a:extLst>
          </p:cNvPr>
          <p:cNvSpPr txBox="1">
            <a:spLocks/>
          </p:cNvSpPr>
          <p:nvPr/>
        </p:nvSpPr>
        <p:spPr>
          <a:xfrm>
            <a:off x="7826821" y="3778330"/>
            <a:ext cx="1394192" cy="29303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en-IN" sz="1400" b="1" dirty="0" err="1">
                <a:solidFill>
                  <a:schemeClr val="bg1"/>
                </a:solidFill>
                <a:latin typeface="Gotham Book" panose="02000604040000020004" pitchFamily="2" charset="0"/>
              </a:rPr>
              <a:t>Crear</a:t>
            </a:r>
            <a:r>
              <a:rPr lang="en-IN" sz="1400" b="1" dirty="0">
                <a:solidFill>
                  <a:schemeClr val="bg1"/>
                </a:solidFill>
                <a:latin typeface="Gotham Book" panose="02000604040000020004" pitchFamily="2" charset="0"/>
              </a:rPr>
              <a:t> </a:t>
            </a:r>
            <a:r>
              <a:rPr lang="en-IN" sz="1400" b="1" dirty="0" err="1">
                <a:solidFill>
                  <a:schemeClr val="bg1"/>
                </a:solidFill>
                <a:latin typeface="Gotham Book" panose="02000604040000020004" pitchFamily="2" charset="0"/>
              </a:rPr>
              <a:t>hijos</a:t>
            </a:r>
            <a:r>
              <a:rPr lang="en-IN" sz="1400" b="1" dirty="0">
                <a:solidFill>
                  <a:schemeClr val="bg1"/>
                </a:solidFill>
                <a:latin typeface="Gotham Book" panose="02000604040000020004" pitchFamily="2" charset="0"/>
              </a:rPr>
              <a:t> a </a:t>
            </a:r>
            <a:r>
              <a:rPr lang="en-IN" sz="1400" b="1" dirty="0" err="1">
                <a:solidFill>
                  <a:schemeClr val="bg1"/>
                </a:solidFill>
                <a:latin typeface="Gotham Book" panose="02000604040000020004" pitchFamily="2" charset="0"/>
              </a:rPr>
              <a:t>partir</a:t>
            </a:r>
            <a:r>
              <a:rPr lang="en-IN" sz="1400" b="1" dirty="0">
                <a:solidFill>
                  <a:schemeClr val="bg1"/>
                </a:solidFill>
                <a:latin typeface="Gotham Book" panose="02000604040000020004" pitchFamily="2" charset="0"/>
              </a:rPr>
              <a:t> de </a:t>
            </a:r>
            <a:r>
              <a:rPr lang="en-IN" sz="1400" b="1" dirty="0" err="1">
                <a:solidFill>
                  <a:schemeClr val="bg1"/>
                </a:solidFill>
                <a:latin typeface="Gotham Book" panose="02000604040000020004" pitchFamily="2" charset="0"/>
              </a:rPr>
              <a:t>los</a:t>
            </a:r>
            <a:r>
              <a:rPr lang="en-IN" sz="1400" b="1" dirty="0">
                <a:solidFill>
                  <a:schemeClr val="bg1"/>
                </a:solidFill>
                <a:latin typeface="Gotham Book" panose="02000604040000020004" pitchFamily="2" charset="0"/>
              </a:rPr>
              <a:t> </a:t>
            </a:r>
            <a:r>
              <a:rPr lang="en-IN" sz="1400" b="1" dirty="0" err="1">
                <a:solidFill>
                  <a:schemeClr val="bg1"/>
                </a:solidFill>
                <a:latin typeface="Gotham Book" panose="02000604040000020004" pitchFamily="2" charset="0"/>
              </a:rPr>
              <a:t>mejores</a:t>
            </a:r>
            <a:r>
              <a:rPr lang="en-IN" sz="1400" b="1" dirty="0">
                <a:solidFill>
                  <a:schemeClr val="bg1"/>
                </a:solidFill>
                <a:latin typeface="Gotham Book" panose="02000604040000020004" pitchFamily="2" charset="0"/>
              </a:rPr>
              <a:t> </a:t>
            </a:r>
            <a:r>
              <a:rPr lang="en-IN" sz="1400" b="1" dirty="0" err="1">
                <a:solidFill>
                  <a:schemeClr val="bg1"/>
                </a:solidFill>
                <a:latin typeface="Gotham Book" panose="02000604040000020004" pitchFamily="2" charset="0"/>
              </a:rPr>
              <a:t>individuos</a:t>
            </a:r>
            <a:r>
              <a:rPr lang="en-IN" sz="1400" b="1" dirty="0">
                <a:solidFill>
                  <a:schemeClr val="bg1"/>
                </a:solidFill>
                <a:latin typeface="Gotham Book" panose="02000604040000020004" pitchFamily="2" charset="0"/>
              </a:rPr>
              <a:t> </a:t>
            </a:r>
            <a:r>
              <a:rPr lang="en-IN" sz="1400" b="1" dirty="0" err="1">
                <a:solidFill>
                  <a:schemeClr val="bg1"/>
                </a:solidFill>
                <a:latin typeface="Gotham Book" panose="02000604040000020004" pitchFamily="2" charset="0"/>
              </a:rPr>
              <a:t>seleccionados</a:t>
            </a:r>
            <a:endParaRPr lang="en-US" sz="1400" dirty="0">
              <a:solidFill>
                <a:schemeClr val="bg1"/>
              </a:solidFill>
              <a:latin typeface="Gotham Book" panose="02000604040000020004" pitchFamily="2" charset="0"/>
              <a:ea typeface="Open Sans" panose="020B0606030504020204" pitchFamily="34" charset="0"/>
              <a:cs typeface="Open Sans" panose="020B0606030504020204" pitchFamily="34" charset="0"/>
            </a:endParaRPr>
          </a:p>
        </p:txBody>
      </p:sp>
      <p:sp>
        <p:nvSpPr>
          <p:cNvPr id="100" name="Text Placeholder 32">
            <a:extLst>
              <a:ext uri="{FF2B5EF4-FFF2-40B4-BE49-F238E27FC236}">
                <a16:creationId xmlns:a16="http://schemas.microsoft.com/office/drawing/2014/main" id="{B1034E45-9F47-E341-95D0-27E568713BE0}"/>
              </a:ext>
            </a:extLst>
          </p:cNvPr>
          <p:cNvSpPr txBox="1">
            <a:spLocks/>
          </p:cNvSpPr>
          <p:nvPr/>
        </p:nvSpPr>
        <p:spPr>
          <a:xfrm>
            <a:off x="10312568" y="3778330"/>
            <a:ext cx="1394192" cy="29303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en-IN" sz="1400" b="1" dirty="0" err="1">
                <a:solidFill>
                  <a:schemeClr val="bg1"/>
                </a:solidFill>
                <a:latin typeface="Gotham Book" panose="02000604040000020004" pitchFamily="2" charset="0"/>
              </a:rPr>
              <a:t>Mutar</a:t>
            </a:r>
            <a:r>
              <a:rPr lang="en-IN" sz="1400" b="1" dirty="0">
                <a:solidFill>
                  <a:schemeClr val="bg1"/>
                </a:solidFill>
                <a:latin typeface="Gotham Book" panose="02000604040000020004" pitchFamily="2" charset="0"/>
              </a:rPr>
              <a:t> un </a:t>
            </a:r>
            <a:r>
              <a:rPr lang="en-IN" sz="1400" b="1" dirty="0" err="1">
                <a:solidFill>
                  <a:schemeClr val="bg1"/>
                </a:solidFill>
                <a:latin typeface="Gotham Book" panose="02000604040000020004" pitchFamily="2" charset="0"/>
              </a:rPr>
              <a:t>porcentaje</a:t>
            </a:r>
            <a:r>
              <a:rPr lang="en-IN" sz="1400" b="1" dirty="0">
                <a:solidFill>
                  <a:schemeClr val="bg1"/>
                </a:solidFill>
                <a:latin typeface="Gotham Book" panose="02000604040000020004" pitchFamily="2" charset="0"/>
              </a:rPr>
              <a:t> de </a:t>
            </a:r>
            <a:r>
              <a:rPr lang="en-IN" sz="1400" b="1" dirty="0" err="1">
                <a:solidFill>
                  <a:schemeClr val="bg1"/>
                </a:solidFill>
                <a:latin typeface="Gotham Book" panose="02000604040000020004" pitchFamily="2" charset="0"/>
              </a:rPr>
              <a:t>los</a:t>
            </a:r>
            <a:r>
              <a:rPr lang="en-IN" sz="1400" b="1" dirty="0">
                <a:solidFill>
                  <a:schemeClr val="bg1"/>
                </a:solidFill>
                <a:latin typeface="Gotham Book" panose="02000604040000020004" pitchFamily="2" charset="0"/>
              </a:rPr>
              <a:t> </a:t>
            </a:r>
            <a:r>
              <a:rPr lang="en-IN" sz="1400" b="1" dirty="0" err="1">
                <a:solidFill>
                  <a:schemeClr val="bg1"/>
                </a:solidFill>
                <a:latin typeface="Gotham Book" panose="02000604040000020004" pitchFamily="2" charset="0"/>
              </a:rPr>
              <a:t>hijos</a:t>
            </a:r>
            <a:r>
              <a:rPr lang="en-IN" sz="1400" b="1" dirty="0">
                <a:solidFill>
                  <a:schemeClr val="bg1"/>
                </a:solidFill>
                <a:latin typeface="Gotham Book" panose="02000604040000020004" pitchFamily="2" charset="0"/>
              </a:rPr>
              <a:t> </a:t>
            </a:r>
            <a:r>
              <a:rPr lang="en-IN" sz="1400" b="1" dirty="0" err="1">
                <a:solidFill>
                  <a:schemeClr val="bg1"/>
                </a:solidFill>
                <a:latin typeface="Gotham Book" panose="02000604040000020004" pitchFamily="2" charset="0"/>
              </a:rPr>
              <a:t>creados</a:t>
            </a:r>
            <a:endParaRPr lang="en-US" sz="1400" dirty="0">
              <a:solidFill>
                <a:schemeClr val="bg1"/>
              </a:solidFill>
              <a:latin typeface="Gotham Book" panose="02000604040000020004" pitchFamily="2"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53078220"/>
      </p:ext>
    </p:extLst>
  </p:cSld>
  <p:clrMapOvr>
    <a:masterClrMapping/>
  </p:clrMapOvr>
</p:sld>
</file>

<file path=ppt/theme/theme1.xml><?xml version="1.0" encoding="utf-8"?>
<a:theme xmlns:a="http://schemas.openxmlformats.org/drawingml/2006/main" name="HCL Software (Light Blue Theme)">
  <a:themeElements>
    <a:clrScheme name="Custom 1">
      <a:dk1>
        <a:srgbClr val="000000"/>
      </a:dk1>
      <a:lt1>
        <a:srgbClr val="FFFFFF"/>
      </a:lt1>
      <a:dk2>
        <a:srgbClr val="4B4B4B"/>
      </a:dk2>
      <a:lt2>
        <a:srgbClr val="F5821E"/>
      </a:lt2>
      <a:accent1>
        <a:srgbClr val="FAB914"/>
      </a:accent1>
      <a:accent2>
        <a:srgbClr val="002847"/>
      </a:accent2>
      <a:accent3>
        <a:srgbClr val="0066B3"/>
      </a:accent3>
      <a:accent4>
        <a:srgbClr val="69B3E1"/>
      </a:accent4>
      <a:accent5>
        <a:srgbClr val="5EC1EF"/>
      </a:accent5>
      <a:accent6>
        <a:srgbClr val="B9E6FA"/>
      </a:accent6>
      <a:hlink>
        <a:srgbClr val="003A8E"/>
      </a:hlink>
      <a:folHlink>
        <a:srgbClr val="6BD7E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CL Software (Logo Blue Theme)">
  <a:themeElements>
    <a:clrScheme name="Custom 2">
      <a:dk1>
        <a:srgbClr val="000000"/>
      </a:dk1>
      <a:lt1>
        <a:srgbClr val="FFFFFF"/>
      </a:lt1>
      <a:dk2>
        <a:srgbClr val="4B4B4B"/>
      </a:dk2>
      <a:lt2>
        <a:srgbClr val="F5821E"/>
      </a:lt2>
      <a:accent1>
        <a:srgbClr val="FAB914"/>
      </a:accent1>
      <a:accent2>
        <a:srgbClr val="0066B3"/>
      </a:accent2>
      <a:accent3>
        <a:srgbClr val="0B67D1"/>
      </a:accent3>
      <a:accent4>
        <a:srgbClr val="0477C3"/>
      </a:accent4>
      <a:accent5>
        <a:srgbClr val="26B5F7"/>
      </a:accent5>
      <a:accent6>
        <a:srgbClr val="5EC1EF"/>
      </a:accent6>
      <a:hlink>
        <a:srgbClr val="003A8E"/>
      </a:hlink>
      <a:folHlink>
        <a:srgbClr val="6BD7E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CL Software (Dark Blue Theme)">
  <a:themeElements>
    <a:clrScheme name="Custom 2">
      <a:dk1>
        <a:srgbClr val="000000"/>
      </a:dk1>
      <a:lt1>
        <a:srgbClr val="FFFFFF"/>
      </a:lt1>
      <a:dk2>
        <a:srgbClr val="4B4B4B"/>
      </a:dk2>
      <a:lt2>
        <a:srgbClr val="F5821E"/>
      </a:lt2>
      <a:accent1>
        <a:srgbClr val="FAB914"/>
      </a:accent1>
      <a:accent2>
        <a:srgbClr val="0066B3"/>
      </a:accent2>
      <a:accent3>
        <a:srgbClr val="0B67D1"/>
      </a:accent3>
      <a:accent4>
        <a:srgbClr val="0477C3"/>
      </a:accent4>
      <a:accent5>
        <a:srgbClr val="26B5F7"/>
      </a:accent5>
      <a:accent6>
        <a:srgbClr val="5EC1EF"/>
      </a:accent6>
      <a:hlink>
        <a:srgbClr val="003A8E"/>
      </a:hlink>
      <a:folHlink>
        <a:srgbClr val="6BD7E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96120fd7-9374-4d5a-a393-9964ca126899">
      <UserInfo>
        <DisplayName>OTTO KLAREN</DisplayName>
        <AccountId>117</AccountId>
        <AccountType/>
      </UserInfo>
      <UserInfo>
        <DisplayName>Brian Cowan</DisplayName>
        <AccountId>3060</AccountId>
        <AccountType/>
      </UserInfo>
      <UserInfo>
        <DisplayName>Kimberly Splaine</DisplayName>
        <AccountId>1678</AccountId>
        <AccountType/>
      </UserInfo>
      <UserInfo>
        <DisplayName>Pradeep Kulkarni</DisplayName>
        <AccountId>62</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F3CFFDE89FABF4E97813A7B76ECFBE4" ma:contentTypeVersion="10" ma:contentTypeDescription="Create a new document." ma:contentTypeScope="" ma:versionID="fde0e0678467d2af7b1699ab5d1d615c">
  <xsd:schema xmlns:xsd="http://www.w3.org/2001/XMLSchema" xmlns:xs="http://www.w3.org/2001/XMLSchema" xmlns:p="http://schemas.microsoft.com/office/2006/metadata/properties" xmlns:ns2="dcb543f6-09f9-4213-ad59-795da2fea07f" xmlns:ns3="96120fd7-9374-4d5a-a393-9964ca126899" targetNamespace="http://schemas.microsoft.com/office/2006/metadata/properties" ma:root="true" ma:fieldsID="bc637f07446a796aa0cfe86f5afea169" ns2:_="" ns3:_="">
    <xsd:import namespace="dcb543f6-09f9-4213-ad59-795da2fea07f"/>
    <xsd:import namespace="96120fd7-9374-4d5a-a393-9964ca12689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b543f6-09f9-4213-ad59-795da2fea07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6120fd7-9374-4d5a-a393-9964ca12689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4C663E-B382-4C9E-A934-FB89BA68AA64}">
  <ds:schemaRefs>
    <ds:schemaRef ds:uri="http://schemas.microsoft.com/sharepoint/v3/contenttype/forms"/>
  </ds:schemaRefs>
</ds:datastoreItem>
</file>

<file path=customXml/itemProps2.xml><?xml version="1.0" encoding="utf-8"?>
<ds:datastoreItem xmlns:ds="http://schemas.openxmlformats.org/officeDocument/2006/customXml" ds:itemID="{E61615A8-D46D-43A2-BD39-5B0445FCF11B}">
  <ds:schemaRefs>
    <ds:schemaRef ds:uri="http://schemas.microsoft.com/office/2006/metadata/properties"/>
    <ds:schemaRef ds:uri="http://schemas.microsoft.com/office/infopath/2007/PartnerControls"/>
    <ds:schemaRef ds:uri="96120fd7-9374-4d5a-a393-9964ca126899"/>
  </ds:schemaRefs>
</ds:datastoreItem>
</file>

<file path=customXml/itemProps3.xml><?xml version="1.0" encoding="utf-8"?>
<ds:datastoreItem xmlns:ds="http://schemas.openxmlformats.org/officeDocument/2006/customXml" ds:itemID="{790D62AE-1C6F-4A8A-87DE-C3F10F1C1E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b543f6-09f9-4213-ad59-795da2fea07f"/>
    <ds:schemaRef ds:uri="96120fd7-9374-4d5a-a393-9964ca1268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9647</TotalTime>
  <Words>998</Words>
  <Application>Microsoft Office PowerPoint</Application>
  <PresentationFormat>Widescreen</PresentationFormat>
  <Paragraphs>235</Paragraphs>
  <Slides>19</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19</vt:i4>
      </vt:variant>
    </vt:vector>
  </HeadingPairs>
  <TitlesOfParts>
    <vt:vector size="28" baseType="lpstr">
      <vt:lpstr>Arial</vt:lpstr>
      <vt:lpstr>Calibri</vt:lpstr>
      <vt:lpstr>Gotham Bold</vt:lpstr>
      <vt:lpstr>Gotham Book</vt:lpstr>
      <vt:lpstr>Gotham Light</vt:lpstr>
      <vt:lpstr>Source Sans Pro Light</vt:lpstr>
      <vt:lpstr>HCL Software (Light Blue Theme)</vt:lpstr>
      <vt:lpstr>HCL Software (Logo Blue Theme)</vt:lpstr>
      <vt:lpstr>HCL Software (Dark Blue Theme)</vt:lpstr>
      <vt:lpstr>COMPUTACIÓN EVOLUTIVA</vt:lpstr>
      <vt:lpstr>Contenido</vt:lpstr>
      <vt:lpstr>Computación Evolutiva</vt:lpstr>
      <vt:lpstr>Computación Evolutiva</vt:lpstr>
      <vt:lpstr>Computación Evolutiva</vt:lpstr>
      <vt:lpstr>Computación Evolutiva</vt:lpstr>
      <vt:lpstr>Taxonomía</vt:lpstr>
      <vt:lpstr>Taxonomía</vt:lpstr>
      <vt:lpstr>PowerPoint Presentation</vt:lpstr>
      <vt:lpstr>Conceptos</vt:lpstr>
      <vt:lpstr>Conceptos</vt:lpstr>
      <vt:lpstr>Generación inicial</vt:lpstr>
      <vt:lpstr>Calcular fitness</vt:lpstr>
      <vt:lpstr>Selección</vt:lpstr>
      <vt:lpstr>Combinación</vt:lpstr>
      <vt:lpstr>Mutación</vt:lpstr>
      <vt:lpstr>Reemplazo</vt:lpstr>
      <vt:lpstr>Tips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 Ghiya</dc:creator>
  <cp:lastModifiedBy>Cesar Ivan Orozco Cervantes</cp:lastModifiedBy>
  <cp:revision>1098</cp:revision>
  <dcterms:created xsi:type="dcterms:W3CDTF">2019-04-21T14:38:15Z</dcterms:created>
  <dcterms:modified xsi:type="dcterms:W3CDTF">2023-12-05T18:08:48Z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0x010100BF3CFFDE89FABF4E97813A7B76ECFBE4</vt:lpwstr>
  </property>
</Properties>
</file>