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50" r:id="rId4"/>
    <p:sldMasterId id="2147483652" r:id="rId5"/>
    <p:sldMasterId id="2147483654" r:id="rId6"/>
  </p:sldMasterIdLst>
  <p:notesMasterIdLst>
    <p:notesMasterId r:id="rId26"/>
  </p:notesMasterIdLst>
  <p:sldIdLst>
    <p:sldId id="362" r:id="rId7"/>
    <p:sldId id="258" r:id="rId8"/>
    <p:sldId id="363" r:id="rId9"/>
    <p:sldId id="383" r:id="rId10"/>
    <p:sldId id="384" r:id="rId11"/>
    <p:sldId id="385" r:id="rId12"/>
    <p:sldId id="285" r:id="rId13"/>
    <p:sldId id="386" r:id="rId14"/>
    <p:sldId id="306" r:id="rId15"/>
    <p:sldId id="314" r:id="rId16"/>
    <p:sldId id="387" r:id="rId17"/>
    <p:sldId id="388" r:id="rId18"/>
    <p:sldId id="389" r:id="rId19"/>
    <p:sldId id="390" r:id="rId20"/>
    <p:sldId id="391" r:id="rId21"/>
    <p:sldId id="392" r:id="rId22"/>
    <p:sldId id="393" r:id="rId23"/>
    <p:sldId id="394" r:id="rId24"/>
    <p:sldId id="3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B3"/>
    <a:srgbClr val="0B3C95"/>
    <a:srgbClr val="0477C3"/>
    <a:srgbClr val="26B5F7"/>
    <a:srgbClr val="005698"/>
    <a:srgbClr val="5EC1EF"/>
    <a:srgbClr val="42A5F5"/>
    <a:srgbClr val="4BBCFF"/>
    <a:srgbClr val="0A3789"/>
    <a:srgbClr val="1565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4B75E-F779-499D-8312-29E0DE44356E}" v="336" dt="2023-11-29T18:02:29.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38"/>
    <p:restoredTop sz="95226" autoAdjust="0"/>
  </p:normalViewPr>
  <p:slideViewPr>
    <p:cSldViewPr snapToGrid="0" snapToObjects="1">
      <p:cViewPr varScale="1">
        <p:scale>
          <a:sx n="82" d="100"/>
          <a:sy n="82" d="100"/>
        </p:scale>
        <p:origin x="1123"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 Mangala" userId="S::sachidanand.m@hcl.com::c1ef427a-9708-4afd-9338-6d108c72ab10" providerId="AD" clId="Web-{455F754D-C24A-C9FF-11C3-472ACA39E864}"/>
    <pc:docChg chg="modSld">
      <pc:chgData name="Sachi Mangala" userId="S::sachidanand.m@hcl.com::c1ef427a-9708-4afd-9338-6d108c72ab10" providerId="AD" clId="Web-{455F754D-C24A-C9FF-11C3-472ACA39E864}" dt="2019-10-14T18:37:37.520" v="1"/>
      <pc:docMkLst>
        <pc:docMk/>
      </pc:docMkLst>
      <pc:sldChg chg="addSp delSp modSp">
        <pc:chgData name="Sachi Mangala" userId="S::sachidanand.m@hcl.com::c1ef427a-9708-4afd-9338-6d108c72ab10" providerId="AD" clId="Web-{455F754D-C24A-C9FF-11C3-472ACA39E864}" dt="2019-10-14T18:37:37.520" v="1"/>
        <pc:sldMkLst>
          <pc:docMk/>
          <pc:sldMk cId="3250657900" sldId="282"/>
        </pc:sldMkLst>
        <pc:spChg chg="add del">
          <ac:chgData name="Sachi Mangala" userId="S::sachidanand.m@hcl.com::c1ef427a-9708-4afd-9338-6d108c72ab10" providerId="AD" clId="Web-{455F754D-C24A-C9FF-11C3-472ACA39E864}" dt="2019-10-14T18:37:37.520" v="1"/>
          <ac:spMkLst>
            <pc:docMk/>
            <pc:sldMk cId="3250657900" sldId="282"/>
            <ac:spMk id="9" creationId="{B57A54E3-B1A1-9242-905F-705CADD0E83A}"/>
          </ac:spMkLst>
        </pc:spChg>
        <pc:graphicFrameChg chg="add del mod ord modGraphic">
          <ac:chgData name="Sachi Mangala" userId="S::sachidanand.m@hcl.com::c1ef427a-9708-4afd-9338-6d108c72ab10" providerId="AD" clId="Web-{455F754D-C24A-C9FF-11C3-472ACA39E864}" dt="2019-10-14T18:37:37.520" v="1"/>
          <ac:graphicFrameMkLst>
            <pc:docMk/>
            <pc:sldMk cId="3250657900" sldId="282"/>
            <ac:graphicFrameMk id="3" creationId="{0EDE341C-708F-4307-AD48-E44098F9C64F}"/>
          </ac:graphicFrameMkLst>
        </pc:graphicFrameChg>
      </pc:sldChg>
    </pc:docChg>
  </pc:docChgLst>
  <pc:docChgLst>
    <pc:chgData name="Cesar Ivan Orozco Cervantes" userId="21c4bb0d-d147-4a6e-8992-bc3f9c9a8ec3" providerId="ADAL" clId="{F604B75E-F779-499D-8312-29E0DE44356E}"/>
    <pc:docChg chg="undo custSel addSld delSld modSld sldOrd">
      <pc:chgData name="Cesar Ivan Orozco Cervantes" userId="21c4bb0d-d147-4a6e-8992-bc3f9c9a8ec3" providerId="ADAL" clId="{F604B75E-F779-499D-8312-29E0DE44356E}" dt="2023-12-05T18:10:17.626" v="6829" actId="20577"/>
      <pc:docMkLst>
        <pc:docMk/>
      </pc:docMkLst>
      <pc:sldChg chg="modSp mod">
        <pc:chgData name="Cesar Ivan Orozco Cervantes" userId="21c4bb0d-d147-4a6e-8992-bc3f9c9a8ec3" providerId="ADAL" clId="{F604B75E-F779-499D-8312-29E0DE44356E}" dt="2023-12-05T18:07:02.338" v="6820" actId="20577"/>
        <pc:sldMkLst>
          <pc:docMk/>
          <pc:sldMk cId="3550090501" sldId="258"/>
        </pc:sldMkLst>
        <pc:spChg chg="mod">
          <ac:chgData name="Cesar Ivan Orozco Cervantes" userId="21c4bb0d-d147-4a6e-8992-bc3f9c9a8ec3" providerId="ADAL" clId="{F604B75E-F779-499D-8312-29E0DE44356E}" dt="2023-11-27T20:43:43.788" v="72" actId="20577"/>
          <ac:spMkLst>
            <pc:docMk/>
            <pc:sldMk cId="3550090501" sldId="258"/>
            <ac:spMk id="2" creationId="{927FC46E-94A0-9E44-A719-B2997323D2A1}"/>
          </ac:spMkLst>
        </pc:spChg>
        <pc:spChg chg="mod">
          <ac:chgData name="Cesar Ivan Orozco Cervantes" userId="21c4bb0d-d147-4a6e-8992-bc3f9c9a8ec3" providerId="ADAL" clId="{F604B75E-F779-499D-8312-29E0DE44356E}" dt="2023-12-05T18:07:02.338" v="6820" actId="20577"/>
          <ac:spMkLst>
            <pc:docMk/>
            <pc:sldMk cId="3550090501" sldId="258"/>
            <ac:spMk id="4" creationId="{FF9611D5-5DF4-6349-96B9-5A96C52EC9A3}"/>
          </ac:spMkLst>
        </pc:spChg>
        <pc:spChg chg="mod">
          <ac:chgData name="Cesar Ivan Orozco Cervantes" userId="21c4bb0d-d147-4a6e-8992-bc3f9c9a8ec3" providerId="ADAL" clId="{F604B75E-F779-499D-8312-29E0DE44356E}" dt="2023-11-30T16:03:38.292" v="6806" actId="20577"/>
          <ac:spMkLst>
            <pc:docMk/>
            <pc:sldMk cId="3550090501" sldId="258"/>
            <ac:spMk id="5" creationId="{646EFD3B-B519-3A4D-B271-C8E7FEC4900D}"/>
          </ac:spMkLst>
        </pc:spChg>
      </pc:sldChg>
      <pc:sldChg chg="del">
        <pc:chgData name="Cesar Ivan Orozco Cervantes" userId="21c4bb0d-d147-4a6e-8992-bc3f9c9a8ec3" providerId="ADAL" clId="{F604B75E-F779-499D-8312-29E0DE44356E}" dt="2023-11-27T21:13:08.217" v="459" actId="47"/>
        <pc:sldMkLst>
          <pc:docMk/>
          <pc:sldMk cId="966456425" sldId="273"/>
        </pc:sldMkLst>
      </pc:sldChg>
      <pc:sldChg chg="del">
        <pc:chgData name="Cesar Ivan Orozco Cervantes" userId="21c4bb0d-d147-4a6e-8992-bc3f9c9a8ec3" providerId="ADAL" clId="{F604B75E-F779-499D-8312-29E0DE44356E}" dt="2023-11-27T21:13:45.732" v="475" actId="47"/>
        <pc:sldMkLst>
          <pc:docMk/>
          <pc:sldMk cId="875047389" sldId="276"/>
        </pc:sldMkLst>
      </pc:sldChg>
      <pc:sldChg chg="del">
        <pc:chgData name="Cesar Ivan Orozco Cervantes" userId="21c4bb0d-d147-4a6e-8992-bc3f9c9a8ec3" providerId="ADAL" clId="{F604B75E-F779-499D-8312-29E0DE44356E}" dt="2023-11-27T20:17:30.279" v="4" actId="47"/>
        <pc:sldMkLst>
          <pc:docMk/>
          <pc:sldMk cId="3250657900" sldId="282"/>
        </pc:sldMkLst>
      </pc:sldChg>
      <pc:sldChg chg="addSp delSp modSp mod">
        <pc:chgData name="Cesar Ivan Orozco Cervantes" userId="21c4bb0d-d147-4a6e-8992-bc3f9c9a8ec3" providerId="ADAL" clId="{F604B75E-F779-499D-8312-29E0DE44356E}" dt="2023-11-27T21:36:33.180" v="1549" actId="478"/>
        <pc:sldMkLst>
          <pc:docMk/>
          <pc:sldMk cId="677598343" sldId="285"/>
        </pc:sldMkLst>
        <pc:spChg chg="mod">
          <ac:chgData name="Cesar Ivan Orozco Cervantes" userId="21c4bb0d-d147-4a6e-8992-bc3f9c9a8ec3" providerId="ADAL" clId="{F604B75E-F779-499D-8312-29E0DE44356E}" dt="2023-11-27T21:36:27.885" v="1547" actId="20577"/>
          <ac:spMkLst>
            <pc:docMk/>
            <pc:sldMk cId="677598343" sldId="285"/>
            <ac:spMk id="2" creationId="{0F9D653B-4B59-094B-9F55-D57F5802E12F}"/>
          </ac:spMkLst>
        </pc:spChg>
        <pc:spChg chg="del">
          <ac:chgData name="Cesar Ivan Orozco Cervantes" userId="21c4bb0d-d147-4a6e-8992-bc3f9c9a8ec3" providerId="ADAL" clId="{F604B75E-F779-499D-8312-29E0DE44356E}" dt="2023-11-27T21:36:30.713" v="1548" actId="478"/>
          <ac:spMkLst>
            <pc:docMk/>
            <pc:sldMk cId="677598343" sldId="285"/>
            <ac:spMk id="4" creationId="{5FC25190-9B56-384C-99F3-34F69DE5AF75}"/>
          </ac:spMkLst>
        </pc:spChg>
        <pc:spChg chg="add del mod">
          <ac:chgData name="Cesar Ivan Orozco Cervantes" userId="21c4bb0d-d147-4a6e-8992-bc3f9c9a8ec3" providerId="ADAL" clId="{F604B75E-F779-499D-8312-29E0DE44356E}" dt="2023-11-27T21:36:33.180" v="1549" actId="478"/>
          <ac:spMkLst>
            <pc:docMk/>
            <pc:sldMk cId="677598343" sldId="285"/>
            <ac:spMk id="5" creationId="{2CA07A55-3734-B2E4-8526-1A1A56CEFB05}"/>
          </ac:spMkLst>
        </pc:spChg>
      </pc:sldChg>
      <pc:sldChg chg="del">
        <pc:chgData name="Cesar Ivan Orozco Cervantes" userId="21c4bb0d-d147-4a6e-8992-bc3f9c9a8ec3" providerId="ADAL" clId="{F604B75E-F779-499D-8312-29E0DE44356E}" dt="2023-11-27T21:13:43.493" v="472" actId="47"/>
        <pc:sldMkLst>
          <pc:docMk/>
          <pc:sldMk cId="1664483804" sldId="286"/>
        </pc:sldMkLst>
      </pc:sldChg>
      <pc:sldChg chg="del">
        <pc:chgData name="Cesar Ivan Orozco Cervantes" userId="21c4bb0d-d147-4a6e-8992-bc3f9c9a8ec3" providerId="ADAL" clId="{F604B75E-F779-499D-8312-29E0DE44356E}" dt="2023-11-27T21:13:44.309" v="473" actId="47"/>
        <pc:sldMkLst>
          <pc:docMk/>
          <pc:sldMk cId="992714302" sldId="287"/>
        </pc:sldMkLst>
      </pc:sldChg>
      <pc:sldChg chg="del">
        <pc:chgData name="Cesar Ivan Orozco Cervantes" userId="21c4bb0d-d147-4a6e-8992-bc3f9c9a8ec3" providerId="ADAL" clId="{F604B75E-F779-499D-8312-29E0DE44356E}" dt="2023-11-27T21:13:00.279" v="458" actId="47"/>
        <pc:sldMkLst>
          <pc:docMk/>
          <pc:sldMk cId="775648065" sldId="288"/>
        </pc:sldMkLst>
      </pc:sldChg>
      <pc:sldChg chg="del">
        <pc:chgData name="Cesar Ivan Orozco Cervantes" userId="21c4bb0d-d147-4a6e-8992-bc3f9c9a8ec3" providerId="ADAL" clId="{F604B75E-F779-499D-8312-29E0DE44356E}" dt="2023-11-27T21:13:12.971" v="462" actId="47"/>
        <pc:sldMkLst>
          <pc:docMk/>
          <pc:sldMk cId="3814338224" sldId="289"/>
        </pc:sldMkLst>
      </pc:sldChg>
      <pc:sldChg chg="del">
        <pc:chgData name="Cesar Ivan Orozco Cervantes" userId="21c4bb0d-d147-4a6e-8992-bc3f9c9a8ec3" providerId="ADAL" clId="{F604B75E-F779-499D-8312-29E0DE44356E}" dt="2023-11-27T21:13:13.521" v="463" actId="47"/>
        <pc:sldMkLst>
          <pc:docMk/>
          <pc:sldMk cId="356792227" sldId="290"/>
        </pc:sldMkLst>
      </pc:sldChg>
      <pc:sldChg chg="del">
        <pc:chgData name="Cesar Ivan Orozco Cervantes" userId="21c4bb0d-d147-4a6e-8992-bc3f9c9a8ec3" providerId="ADAL" clId="{F604B75E-F779-499D-8312-29E0DE44356E}" dt="2023-11-27T21:13:13.933" v="464" actId="47"/>
        <pc:sldMkLst>
          <pc:docMk/>
          <pc:sldMk cId="2236999071" sldId="291"/>
        </pc:sldMkLst>
      </pc:sldChg>
      <pc:sldChg chg="del">
        <pc:chgData name="Cesar Ivan Orozco Cervantes" userId="21c4bb0d-d147-4a6e-8992-bc3f9c9a8ec3" providerId="ADAL" clId="{F604B75E-F779-499D-8312-29E0DE44356E}" dt="2023-11-27T21:13:14.389" v="465" actId="47"/>
        <pc:sldMkLst>
          <pc:docMk/>
          <pc:sldMk cId="2072838627" sldId="292"/>
        </pc:sldMkLst>
      </pc:sldChg>
      <pc:sldChg chg="del">
        <pc:chgData name="Cesar Ivan Orozco Cervantes" userId="21c4bb0d-d147-4a6e-8992-bc3f9c9a8ec3" providerId="ADAL" clId="{F604B75E-F779-499D-8312-29E0DE44356E}" dt="2023-11-27T21:13:15.933" v="467" actId="47"/>
        <pc:sldMkLst>
          <pc:docMk/>
          <pc:sldMk cId="4262289588" sldId="293"/>
        </pc:sldMkLst>
      </pc:sldChg>
      <pc:sldChg chg="del">
        <pc:chgData name="Cesar Ivan Orozco Cervantes" userId="21c4bb0d-d147-4a6e-8992-bc3f9c9a8ec3" providerId="ADAL" clId="{F604B75E-F779-499D-8312-29E0DE44356E}" dt="2023-11-27T21:13:16.466" v="468" actId="47"/>
        <pc:sldMkLst>
          <pc:docMk/>
          <pc:sldMk cId="749059749" sldId="294"/>
        </pc:sldMkLst>
      </pc:sldChg>
      <pc:sldChg chg="delSp modSp mod ord">
        <pc:chgData name="Cesar Ivan Orozco Cervantes" userId="21c4bb0d-d147-4a6e-8992-bc3f9c9a8ec3" providerId="ADAL" clId="{F604B75E-F779-499D-8312-29E0DE44356E}" dt="2023-11-29T17:09:57.533" v="2456" actId="20577"/>
        <pc:sldMkLst>
          <pc:docMk/>
          <pc:sldMk cId="2653078220" sldId="306"/>
        </pc:sldMkLst>
        <pc:spChg chg="mod">
          <ac:chgData name="Cesar Ivan Orozco Cervantes" userId="21c4bb0d-d147-4a6e-8992-bc3f9c9a8ec3" providerId="ADAL" clId="{F604B75E-F779-499D-8312-29E0DE44356E}" dt="2023-11-29T17:06:38.031" v="2102" actId="20577"/>
          <ac:spMkLst>
            <pc:docMk/>
            <pc:sldMk cId="2653078220" sldId="306"/>
            <ac:spMk id="19" creationId="{FAEA721C-18D4-AF41-9ABF-571D9170511F}"/>
          </ac:spMkLst>
        </pc:spChg>
        <pc:spChg chg="mod">
          <ac:chgData name="Cesar Ivan Orozco Cervantes" userId="21c4bb0d-d147-4a6e-8992-bc3f9c9a8ec3" providerId="ADAL" clId="{F604B75E-F779-499D-8312-29E0DE44356E}" dt="2023-11-29T17:08:01.657" v="2202" actId="1036"/>
          <ac:spMkLst>
            <pc:docMk/>
            <pc:sldMk cId="2653078220" sldId="306"/>
            <ac:spMk id="21" creationId="{08510ECA-9A6F-8446-A43A-E6C87EC8271A}"/>
          </ac:spMkLst>
        </pc:spChg>
        <pc:spChg chg="del">
          <ac:chgData name="Cesar Ivan Orozco Cervantes" userId="21c4bb0d-d147-4a6e-8992-bc3f9c9a8ec3" providerId="ADAL" clId="{F604B75E-F779-499D-8312-29E0DE44356E}" dt="2023-11-29T17:07:22.563" v="2172" actId="478"/>
          <ac:spMkLst>
            <pc:docMk/>
            <pc:sldMk cId="2653078220" sldId="306"/>
            <ac:spMk id="22" creationId="{78AF4234-7E31-F846-91F7-DD53D7420F53}"/>
          </ac:spMkLst>
        </pc:spChg>
        <pc:spChg chg="mod">
          <ac:chgData name="Cesar Ivan Orozco Cervantes" userId="21c4bb0d-d147-4a6e-8992-bc3f9c9a8ec3" providerId="ADAL" clId="{F604B75E-F779-499D-8312-29E0DE44356E}" dt="2023-11-29T17:06:54.501" v="2129" actId="20577"/>
          <ac:spMkLst>
            <pc:docMk/>
            <pc:sldMk cId="2653078220" sldId="306"/>
            <ac:spMk id="34" creationId="{8BBFD5D5-7D07-E74B-8B8E-E56104D95863}"/>
          </ac:spMkLst>
        </pc:spChg>
        <pc:spChg chg="mod">
          <ac:chgData name="Cesar Ivan Orozco Cervantes" userId="21c4bb0d-d147-4a6e-8992-bc3f9c9a8ec3" providerId="ADAL" clId="{F604B75E-F779-499D-8312-29E0DE44356E}" dt="2023-11-29T17:08:01.657" v="2202" actId="1036"/>
          <ac:spMkLst>
            <pc:docMk/>
            <pc:sldMk cId="2653078220" sldId="306"/>
            <ac:spMk id="36" creationId="{9BD58756-3C5A-BC46-B74B-831F514AA43B}"/>
          </ac:spMkLst>
        </pc:spChg>
        <pc:spChg chg="mod">
          <ac:chgData name="Cesar Ivan Orozco Cervantes" userId="21c4bb0d-d147-4a6e-8992-bc3f9c9a8ec3" providerId="ADAL" clId="{F604B75E-F779-499D-8312-29E0DE44356E}" dt="2023-11-29T17:07:39.693" v="2177" actId="20577"/>
          <ac:spMkLst>
            <pc:docMk/>
            <pc:sldMk cId="2653078220" sldId="306"/>
            <ac:spMk id="47" creationId="{BF5E94A3-BD84-6748-85EC-605D3932A045}"/>
          </ac:spMkLst>
        </pc:spChg>
        <pc:spChg chg="mod">
          <ac:chgData name="Cesar Ivan Orozco Cervantes" userId="21c4bb0d-d147-4a6e-8992-bc3f9c9a8ec3" providerId="ADAL" clId="{F604B75E-F779-499D-8312-29E0DE44356E}" dt="2023-11-29T17:08:01.657" v="2202" actId="1036"/>
          <ac:spMkLst>
            <pc:docMk/>
            <pc:sldMk cId="2653078220" sldId="306"/>
            <ac:spMk id="50" creationId="{F8B528FE-11E0-684A-938E-E6C564DF76F5}"/>
          </ac:spMkLst>
        </pc:spChg>
        <pc:spChg chg="mod">
          <ac:chgData name="Cesar Ivan Orozco Cervantes" userId="21c4bb0d-d147-4a6e-8992-bc3f9c9a8ec3" providerId="ADAL" clId="{F604B75E-F779-499D-8312-29E0DE44356E}" dt="2023-11-29T17:07:03.264" v="2154" actId="20577"/>
          <ac:spMkLst>
            <pc:docMk/>
            <pc:sldMk cId="2653078220" sldId="306"/>
            <ac:spMk id="66" creationId="{ACDF6A37-0A2F-EB49-9592-0952187C7069}"/>
          </ac:spMkLst>
        </pc:spChg>
        <pc:spChg chg="mod">
          <ac:chgData name="Cesar Ivan Orozco Cervantes" userId="21c4bb0d-d147-4a6e-8992-bc3f9c9a8ec3" providerId="ADAL" clId="{F604B75E-F779-499D-8312-29E0DE44356E}" dt="2023-11-29T17:08:01.657" v="2202" actId="1036"/>
          <ac:spMkLst>
            <pc:docMk/>
            <pc:sldMk cId="2653078220" sldId="306"/>
            <ac:spMk id="68" creationId="{E6950F0D-D6FC-A243-B516-6543FA4CB733}"/>
          </ac:spMkLst>
        </pc:spChg>
        <pc:spChg chg="mod">
          <ac:chgData name="Cesar Ivan Orozco Cervantes" userId="21c4bb0d-d147-4a6e-8992-bc3f9c9a8ec3" providerId="ADAL" clId="{F604B75E-F779-499D-8312-29E0DE44356E}" dt="2023-11-29T17:07:12.498" v="2171" actId="20577"/>
          <ac:spMkLst>
            <pc:docMk/>
            <pc:sldMk cId="2653078220" sldId="306"/>
            <ac:spMk id="78" creationId="{C1B972FE-18C8-0449-8028-106306C2362D}"/>
          </ac:spMkLst>
        </pc:spChg>
        <pc:spChg chg="mod">
          <ac:chgData name="Cesar Ivan Orozco Cervantes" userId="21c4bb0d-d147-4a6e-8992-bc3f9c9a8ec3" providerId="ADAL" clId="{F604B75E-F779-499D-8312-29E0DE44356E}" dt="2023-11-29T17:08:01.657" v="2202" actId="1036"/>
          <ac:spMkLst>
            <pc:docMk/>
            <pc:sldMk cId="2653078220" sldId="306"/>
            <ac:spMk id="83" creationId="{EFC858F3-C7CA-D74F-9FBE-51CA08A0D9BD}"/>
          </ac:spMkLst>
        </pc:spChg>
        <pc:spChg chg="del">
          <ac:chgData name="Cesar Ivan Orozco Cervantes" userId="21c4bb0d-d147-4a6e-8992-bc3f9c9a8ec3" providerId="ADAL" clId="{F604B75E-F779-499D-8312-29E0DE44356E}" dt="2023-11-29T17:07:36.315" v="2175" actId="478"/>
          <ac:spMkLst>
            <pc:docMk/>
            <pc:sldMk cId="2653078220" sldId="306"/>
            <ac:spMk id="92" creationId="{9BB6185D-0131-0D4D-97BC-8A4477378E92}"/>
          </ac:spMkLst>
        </pc:spChg>
        <pc:spChg chg="del mod">
          <ac:chgData name="Cesar Ivan Orozco Cervantes" userId="21c4bb0d-d147-4a6e-8992-bc3f9c9a8ec3" providerId="ADAL" clId="{F604B75E-F779-499D-8312-29E0DE44356E}" dt="2023-11-29T17:07:33.312" v="2174" actId="478"/>
          <ac:spMkLst>
            <pc:docMk/>
            <pc:sldMk cId="2653078220" sldId="306"/>
            <ac:spMk id="93" creationId="{F9A4680F-60EC-6E41-B17C-BEA4CDF79C3B}"/>
          </ac:spMkLst>
        </pc:spChg>
        <pc:spChg chg="del mod">
          <ac:chgData name="Cesar Ivan Orozco Cervantes" userId="21c4bb0d-d147-4a6e-8992-bc3f9c9a8ec3" providerId="ADAL" clId="{F604B75E-F779-499D-8312-29E0DE44356E}" dt="2023-11-29T17:07:46.244" v="2179" actId="478"/>
          <ac:spMkLst>
            <pc:docMk/>
            <pc:sldMk cId="2653078220" sldId="306"/>
            <ac:spMk id="94" creationId="{9CE99CCE-FAB0-D24F-8A6D-BF2EE6972355}"/>
          </ac:spMkLst>
        </pc:spChg>
        <pc:spChg chg="del">
          <ac:chgData name="Cesar Ivan Orozco Cervantes" userId="21c4bb0d-d147-4a6e-8992-bc3f9c9a8ec3" providerId="ADAL" clId="{F604B75E-F779-499D-8312-29E0DE44356E}" dt="2023-11-29T17:07:49.883" v="2180" actId="478"/>
          <ac:spMkLst>
            <pc:docMk/>
            <pc:sldMk cId="2653078220" sldId="306"/>
            <ac:spMk id="95" creationId="{AD90DC97-5751-C54B-8D9F-CFB5DB548839}"/>
          </ac:spMkLst>
        </pc:spChg>
        <pc:spChg chg="mod">
          <ac:chgData name="Cesar Ivan Orozco Cervantes" userId="21c4bb0d-d147-4a6e-8992-bc3f9c9a8ec3" providerId="ADAL" clId="{F604B75E-F779-499D-8312-29E0DE44356E}" dt="2023-11-29T17:08:52.909" v="2260" actId="20577"/>
          <ac:spMkLst>
            <pc:docMk/>
            <pc:sldMk cId="2653078220" sldId="306"/>
            <ac:spMk id="96" creationId="{BE52EDF6-3456-C347-BB05-494FD4DA763B}"/>
          </ac:spMkLst>
        </pc:spChg>
        <pc:spChg chg="mod">
          <ac:chgData name="Cesar Ivan Orozco Cervantes" userId="21c4bb0d-d147-4a6e-8992-bc3f9c9a8ec3" providerId="ADAL" clId="{F604B75E-F779-499D-8312-29E0DE44356E}" dt="2023-11-29T17:09:15.120" v="2320" actId="20577"/>
          <ac:spMkLst>
            <pc:docMk/>
            <pc:sldMk cId="2653078220" sldId="306"/>
            <ac:spMk id="97" creationId="{52993249-8720-D64B-A745-3C1E9AA48353}"/>
          </ac:spMkLst>
        </pc:spChg>
        <pc:spChg chg="mod">
          <ac:chgData name="Cesar Ivan Orozco Cervantes" userId="21c4bb0d-d147-4a6e-8992-bc3f9c9a8ec3" providerId="ADAL" clId="{F604B75E-F779-499D-8312-29E0DE44356E}" dt="2023-11-29T17:09:27.448" v="2354" actId="20577"/>
          <ac:spMkLst>
            <pc:docMk/>
            <pc:sldMk cId="2653078220" sldId="306"/>
            <ac:spMk id="98" creationId="{F03ECC7E-EB48-9544-87A6-3F531AADAC12}"/>
          </ac:spMkLst>
        </pc:spChg>
        <pc:spChg chg="mod">
          <ac:chgData name="Cesar Ivan Orozco Cervantes" userId="21c4bb0d-d147-4a6e-8992-bc3f9c9a8ec3" providerId="ADAL" clId="{F604B75E-F779-499D-8312-29E0DE44356E}" dt="2023-11-29T17:09:44.918" v="2416" actId="20577"/>
          <ac:spMkLst>
            <pc:docMk/>
            <pc:sldMk cId="2653078220" sldId="306"/>
            <ac:spMk id="99" creationId="{1546162E-E80E-3A45-AA69-9C50E0AB4009}"/>
          </ac:spMkLst>
        </pc:spChg>
        <pc:spChg chg="mod">
          <ac:chgData name="Cesar Ivan Orozco Cervantes" userId="21c4bb0d-d147-4a6e-8992-bc3f9c9a8ec3" providerId="ADAL" clId="{F604B75E-F779-499D-8312-29E0DE44356E}" dt="2023-11-29T17:09:57.533" v="2456" actId="20577"/>
          <ac:spMkLst>
            <pc:docMk/>
            <pc:sldMk cId="2653078220" sldId="306"/>
            <ac:spMk id="100" creationId="{B1034E45-9F47-E341-95D0-27E568713BE0}"/>
          </ac:spMkLst>
        </pc:spChg>
      </pc:sldChg>
      <pc:sldChg chg="addSp delSp modSp mod">
        <pc:chgData name="Cesar Ivan Orozco Cervantes" userId="21c4bb0d-d147-4a6e-8992-bc3f9c9a8ec3" providerId="ADAL" clId="{F604B75E-F779-499D-8312-29E0DE44356E}" dt="2023-11-29T18:24:02.009" v="6401" actId="20577"/>
        <pc:sldMkLst>
          <pc:docMk/>
          <pc:sldMk cId="4079671493" sldId="314"/>
        </pc:sldMkLst>
        <pc:spChg chg="mod">
          <ac:chgData name="Cesar Ivan Orozco Cervantes" userId="21c4bb0d-d147-4a6e-8992-bc3f9c9a8ec3" providerId="ADAL" clId="{F604B75E-F779-499D-8312-29E0DE44356E}" dt="2023-11-29T17:10:35.918" v="2467" actId="14100"/>
          <ac:spMkLst>
            <pc:docMk/>
            <pc:sldMk cId="4079671493" sldId="314"/>
            <ac:spMk id="2" creationId="{99A8B39E-EC43-CB4D-B9C2-02A0ECFD22A2}"/>
          </ac:spMkLst>
        </pc:spChg>
        <pc:spChg chg="del">
          <ac:chgData name="Cesar Ivan Orozco Cervantes" userId="21c4bb0d-d147-4a6e-8992-bc3f9c9a8ec3" providerId="ADAL" clId="{F604B75E-F779-499D-8312-29E0DE44356E}" dt="2023-11-29T17:10:41.205" v="2468" actId="478"/>
          <ac:spMkLst>
            <pc:docMk/>
            <pc:sldMk cId="4079671493" sldId="314"/>
            <ac:spMk id="3" creationId="{FDDAE94A-9774-EA4E-AFFE-6B811ABE720E}"/>
          </ac:spMkLst>
        </pc:spChg>
        <pc:spChg chg="mod">
          <ac:chgData name="Cesar Ivan Orozco Cervantes" userId="21c4bb0d-d147-4a6e-8992-bc3f9c9a8ec3" providerId="ADAL" clId="{F604B75E-F779-499D-8312-29E0DE44356E}" dt="2023-11-29T18:24:02.009" v="6401" actId="20577"/>
          <ac:spMkLst>
            <pc:docMk/>
            <pc:sldMk cId="4079671493" sldId="314"/>
            <ac:spMk id="4" creationId="{1C9C13CF-AB48-6743-BCF8-B55E5CF63C9A}"/>
          </ac:spMkLst>
        </pc:spChg>
        <pc:spChg chg="add del mod">
          <ac:chgData name="Cesar Ivan Orozco Cervantes" userId="21c4bb0d-d147-4a6e-8992-bc3f9c9a8ec3" providerId="ADAL" clId="{F604B75E-F779-499D-8312-29E0DE44356E}" dt="2023-11-29T17:10:44.470" v="2469" actId="478"/>
          <ac:spMkLst>
            <pc:docMk/>
            <pc:sldMk cId="4079671493" sldId="314"/>
            <ac:spMk id="7" creationId="{2E609B7A-1E6A-2307-72D8-F3889DDF86E1}"/>
          </ac:spMkLst>
        </pc:spChg>
      </pc:sldChg>
      <pc:sldChg chg="del">
        <pc:chgData name="Cesar Ivan Orozco Cervantes" userId="21c4bb0d-d147-4a6e-8992-bc3f9c9a8ec3" providerId="ADAL" clId="{F604B75E-F779-499D-8312-29E0DE44356E}" dt="2023-11-27T21:12:13.633" v="403" actId="47"/>
        <pc:sldMkLst>
          <pc:docMk/>
          <pc:sldMk cId="1279323375" sldId="316"/>
        </pc:sldMkLst>
      </pc:sldChg>
      <pc:sldChg chg="del">
        <pc:chgData name="Cesar Ivan Orozco Cervantes" userId="21c4bb0d-d147-4a6e-8992-bc3f9c9a8ec3" providerId="ADAL" clId="{F604B75E-F779-499D-8312-29E0DE44356E}" dt="2023-11-27T21:11:54.121" v="395" actId="47"/>
        <pc:sldMkLst>
          <pc:docMk/>
          <pc:sldMk cId="2747313944" sldId="319"/>
        </pc:sldMkLst>
      </pc:sldChg>
      <pc:sldChg chg="del">
        <pc:chgData name="Cesar Ivan Orozco Cervantes" userId="21c4bb0d-d147-4a6e-8992-bc3f9c9a8ec3" providerId="ADAL" clId="{F604B75E-F779-499D-8312-29E0DE44356E}" dt="2023-11-27T21:12:14.242" v="404" actId="47"/>
        <pc:sldMkLst>
          <pc:docMk/>
          <pc:sldMk cId="49985498" sldId="320"/>
        </pc:sldMkLst>
      </pc:sldChg>
      <pc:sldChg chg="del">
        <pc:chgData name="Cesar Ivan Orozco Cervantes" userId="21c4bb0d-d147-4a6e-8992-bc3f9c9a8ec3" providerId="ADAL" clId="{F604B75E-F779-499D-8312-29E0DE44356E}" dt="2023-11-27T21:12:15.306" v="406" actId="47"/>
        <pc:sldMkLst>
          <pc:docMk/>
          <pc:sldMk cId="2751064112" sldId="321"/>
        </pc:sldMkLst>
      </pc:sldChg>
      <pc:sldChg chg="del">
        <pc:chgData name="Cesar Ivan Orozco Cervantes" userId="21c4bb0d-d147-4a6e-8992-bc3f9c9a8ec3" providerId="ADAL" clId="{F604B75E-F779-499D-8312-29E0DE44356E}" dt="2023-11-27T21:12:17.452" v="411" actId="47"/>
        <pc:sldMkLst>
          <pc:docMk/>
          <pc:sldMk cId="1411553886" sldId="322"/>
        </pc:sldMkLst>
      </pc:sldChg>
      <pc:sldChg chg="del">
        <pc:chgData name="Cesar Ivan Orozco Cervantes" userId="21c4bb0d-d147-4a6e-8992-bc3f9c9a8ec3" providerId="ADAL" clId="{F604B75E-F779-499D-8312-29E0DE44356E}" dt="2023-11-27T21:12:17.778" v="412" actId="47"/>
        <pc:sldMkLst>
          <pc:docMk/>
          <pc:sldMk cId="1092550716" sldId="323"/>
        </pc:sldMkLst>
      </pc:sldChg>
      <pc:sldChg chg="del">
        <pc:chgData name="Cesar Ivan Orozco Cervantes" userId="21c4bb0d-d147-4a6e-8992-bc3f9c9a8ec3" providerId="ADAL" clId="{F604B75E-F779-499D-8312-29E0DE44356E}" dt="2023-11-27T21:12:15.804" v="407" actId="47"/>
        <pc:sldMkLst>
          <pc:docMk/>
          <pc:sldMk cId="4028631024" sldId="324"/>
        </pc:sldMkLst>
      </pc:sldChg>
      <pc:sldChg chg="del">
        <pc:chgData name="Cesar Ivan Orozco Cervantes" userId="21c4bb0d-d147-4a6e-8992-bc3f9c9a8ec3" providerId="ADAL" clId="{F604B75E-F779-499D-8312-29E0DE44356E}" dt="2023-11-27T21:12:16.278" v="408" actId="47"/>
        <pc:sldMkLst>
          <pc:docMk/>
          <pc:sldMk cId="1022983715" sldId="325"/>
        </pc:sldMkLst>
      </pc:sldChg>
      <pc:sldChg chg="del">
        <pc:chgData name="Cesar Ivan Orozco Cervantes" userId="21c4bb0d-d147-4a6e-8992-bc3f9c9a8ec3" providerId="ADAL" clId="{F604B75E-F779-499D-8312-29E0DE44356E}" dt="2023-11-27T21:12:18.077" v="413" actId="47"/>
        <pc:sldMkLst>
          <pc:docMk/>
          <pc:sldMk cId="4145996520" sldId="326"/>
        </pc:sldMkLst>
      </pc:sldChg>
      <pc:sldChg chg="del">
        <pc:chgData name="Cesar Ivan Orozco Cervantes" userId="21c4bb0d-d147-4a6e-8992-bc3f9c9a8ec3" providerId="ADAL" clId="{F604B75E-F779-499D-8312-29E0DE44356E}" dt="2023-11-27T21:12:55.286" v="449" actId="47"/>
        <pc:sldMkLst>
          <pc:docMk/>
          <pc:sldMk cId="2219184924" sldId="328"/>
        </pc:sldMkLst>
      </pc:sldChg>
      <pc:sldChg chg="del">
        <pc:chgData name="Cesar Ivan Orozco Cervantes" userId="21c4bb0d-d147-4a6e-8992-bc3f9c9a8ec3" providerId="ADAL" clId="{F604B75E-F779-499D-8312-29E0DE44356E}" dt="2023-11-27T21:12:16.700" v="409" actId="47"/>
        <pc:sldMkLst>
          <pc:docMk/>
          <pc:sldMk cId="1153658136" sldId="331"/>
        </pc:sldMkLst>
      </pc:sldChg>
      <pc:sldChg chg="del">
        <pc:chgData name="Cesar Ivan Orozco Cervantes" userId="21c4bb0d-d147-4a6e-8992-bc3f9c9a8ec3" providerId="ADAL" clId="{F604B75E-F779-499D-8312-29E0DE44356E}" dt="2023-11-27T21:12:55.908" v="450" actId="47"/>
        <pc:sldMkLst>
          <pc:docMk/>
          <pc:sldMk cId="725696815" sldId="332"/>
        </pc:sldMkLst>
      </pc:sldChg>
      <pc:sldChg chg="del">
        <pc:chgData name="Cesar Ivan Orozco Cervantes" userId="21c4bb0d-d147-4a6e-8992-bc3f9c9a8ec3" providerId="ADAL" clId="{F604B75E-F779-499D-8312-29E0DE44356E}" dt="2023-11-27T21:12:56.535" v="451" actId="47"/>
        <pc:sldMkLst>
          <pc:docMk/>
          <pc:sldMk cId="2680973755" sldId="334"/>
        </pc:sldMkLst>
      </pc:sldChg>
      <pc:sldChg chg="del">
        <pc:chgData name="Cesar Ivan Orozco Cervantes" userId="21c4bb0d-d147-4a6e-8992-bc3f9c9a8ec3" providerId="ADAL" clId="{F604B75E-F779-499D-8312-29E0DE44356E}" dt="2023-11-27T21:12:57.083" v="452" actId="47"/>
        <pc:sldMkLst>
          <pc:docMk/>
          <pc:sldMk cId="4261016102" sldId="335"/>
        </pc:sldMkLst>
      </pc:sldChg>
      <pc:sldChg chg="del">
        <pc:chgData name="Cesar Ivan Orozco Cervantes" userId="21c4bb0d-d147-4a6e-8992-bc3f9c9a8ec3" providerId="ADAL" clId="{F604B75E-F779-499D-8312-29E0DE44356E}" dt="2023-11-27T21:12:57.763" v="453" actId="47"/>
        <pc:sldMkLst>
          <pc:docMk/>
          <pc:sldMk cId="3005586147" sldId="336"/>
        </pc:sldMkLst>
      </pc:sldChg>
      <pc:sldChg chg="del">
        <pc:chgData name="Cesar Ivan Orozco Cervantes" userId="21c4bb0d-d147-4a6e-8992-bc3f9c9a8ec3" providerId="ADAL" clId="{F604B75E-F779-499D-8312-29E0DE44356E}" dt="2023-11-27T21:12:17.095" v="410" actId="47"/>
        <pc:sldMkLst>
          <pc:docMk/>
          <pc:sldMk cId="302674571" sldId="337"/>
        </pc:sldMkLst>
      </pc:sldChg>
      <pc:sldChg chg="del">
        <pc:chgData name="Cesar Ivan Orozco Cervantes" userId="21c4bb0d-d147-4a6e-8992-bc3f9c9a8ec3" providerId="ADAL" clId="{F604B75E-F779-499D-8312-29E0DE44356E}" dt="2023-11-29T18:23:28.076" v="6363" actId="47"/>
        <pc:sldMkLst>
          <pc:docMk/>
          <pc:sldMk cId="748665954" sldId="339"/>
        </pc:sldMkLst>
      </pc:sldChg>
      <pc:sldChg chg="del">
        <pc:chgData name="Cesar Ivan Orozco Cervantes" userId="21c4bb0d-d147-4a6e-8992-bc3f9c9a8ec3" providerId="ADAL" clId="{F604B75E-F779-499D-8312-29E0DE44356E}" dt="2023-11-27T21:12:58.284" v="454" actId="47"/>
        <pc:sldMkLst>
          <pc:docMk/>
          <pc:sldMk cId="3018038673" sldId="342"/>
        </pc:sldMkLst>
      </pc:sldChg>
      <pc:sldChg chg="del">
        <pc:chgData name="Cesar Ivan Orozco Cervantes" userId="21c4bb0d-d147-4a6e-8992-bc3f9c9a8ec3" providerId="ADAL" clId="{F604B75E-F779-499D-8312-29E0DE44356E}" dt="2023-11-27T21:12:58.812" v="455" actId="47"/>
        <pc:sldMkLst>
          <pc:docMk/>
          <pc:sldMk cId="3956175708" sldId="343"/>
        </pc:sldMkLst>
      </pc:sldChg>
      <pc:sldChg chg="del">
        <pc:chgData name="Cesar Ivan Orozco Cervantes" userId="21c4bb0d-d147-4a6e-8992-bc3f9c9a8ec3" providerId="ADAL" clId="{F604B75E-F779-499D-8312-29E0DE44356E}" dt="2023-11-27T20:17:41.321" v="6" actId="47"/>
        <pc:sldMkLst>
          <pc:docMk/>
          <pc:sldMk cId="339290259" sldId="344"/>
        </pc:sldMkLst>
      </pc:sldChg>
      <pc:sldChg chg="del">
        <pc:chgData name="Cesar Ivan Orozco Cervantes" userId="21c4bb0d-d147-4a6e-8992-bc3f9c9a8ec3" providerId="ADAL" clId="{F604B75E-F779-499D-8312-29E0DE44356E}" dt="2023-11-27T20:17:39.818" v="5" actId="47"/>
        <pc:sldMkLst>
          <pc:docMk/>
          <pc:sldMk cId="1811099081" sldId="355"/>
        </pc:sldMkLst>
      </pc:sldChg>
      <pc:sldChg chg="del">
        <pc:chgData name="Cesar Ivan Orozco Cervantes" userId="21c4bb0d-d147-4a6e-8992-bc3f9c9a8ec3" providerId="ADAL" clId="{F604B75E-F779-499D-8312-29E0DE44356E}" dt="2023-11-27T21:12:14.809" v="405" actId="47"/>
        <pc:sldMkLst>
          <pc:docMk/>
          <pc:sldMk cId="528764984" sldId="357"/>
        </pc:sldMkLst>
      </pc:sldChg>
      <pc:sldChg chg="del">
        <pc:chgData name="Cesar Ivan Orozco Cervantes" userId="21c4bb0d-d147-4a6e-8992-bc3f9c9a8ec3" providerId="ADAL" clId="{F604B75E-F779-499D-8312-29E0DE44356E}" dt="2023-11-27T20:17:25.536" v="2" actId="47"/>
        <pc:sldMkLst>
          <pc:docMk/>
          <pc:sldMk cId="2093579656" sldId="360"/>
        </pc:sldMkLst>
      </pc:sldChg>
      <pc:sldChg chg="del">
        <pc:chgData name="Cesar Ivan Orozco Cervantes" userId="21c4bb0d-d147-4a6e-8992-bc3f9c9a8ec3" providerId="ADAL" clId="{F604B75E-F779-499D-8312-29E0DE44356E}" dt="2023-11-27T20:17:26.341" v="3" actId="47"/>
        <pc:sldMkLst>
          <pc:docMk/>
          <pc:sldMk cId="3509678929" sldId="361"/>
        </pc:sldMkLst>
      </pc:sldChg>
      <pc:sldChg chg="modSp mod">
        <pc:chgData name="Cesar Ivan Orozco Cervantes" userId="21c4bb0d-d147-4a6e-8992-bc3f9c9a8ec3" providerId="ADAL" clId="{F604B75E-F779-499D-8312-29E0DE44356E}" dt="2023-12-05T18:07:10.070" v="6825" actId="20577"/>
        <pc:sldMkLst>
          <pc:docMk/>
          <pc:sldMk cId="957967502" sldId="362"/>
        </pc:sldMkLst>
        <pc:spChg chg="mod">
          <ac:chgData name="Cesar Ivan Orozco Cervantes" userId="21c4bb0d-d147-4a6e-8992-bc3f9c9a8ec3" providerId="ADAL" clId="{F604B75E-F779-499D-8312-29E0DE44356E}" dt="2023-11-27T20:18:52.341" v="51" actId="20577"/>
          <ac:spMkLst>
            <pc:docMk/>
            <pc:sldMk cId="957967502" sldId="362"/>
            <ac:spMk id="2" creationId="{7C0465D3-A19C-3643-A19C-8EF4038101C9}"/>
          </ac:spMkLst>
        </pc:spChg>
        <pc:spChg chg="mod">
          <ac:chgData name="Cesar Ivan Orozco Cervantes" userId="21c4bb0d-d147-4a6e-8992-bc3f9c9a8ec3" providerId="ADAL" clId="{F604B75E-F779-499D-8312-29E0DE44356E}" dt="2023-12-05T18:07:10.070" v="6825" actId="20577"/>
          <ac:spMkLst>
            <pc:docMk/>
            <pc:sldMk cId="957967502" sldId="362"/>
            <ac:spMk id="3" creationId="{9A0B5A39-0EF4-F346-9A25-E0396296E69C}"/>
          </ac:spMkLst>
        </pc:spChg>
      </pc:sldChg>
      <pc:sldChg chg="addSp delSp modSp mod ord">
        <pc:chgData name="Cesar Ivan Orozco Cervantes" userId="21c4bb0d-d147-4a6e-8992-bc3f9c9a8ec3" providerId="ADAL" clId="{F604B75E-F779-499D-8312-29E0DE44356E}" dt="2023-11-27T21:11:48.360" v="393" actId="20577"/>
        <pc:sldMkLst>
          <pc:docMk/>
          <pc:sldMk cId="2932673463" sldId="363"/>
        </pc:sldMkLst>
        <pc:spChg chg="mod">
          <ac:chgData name="Cesar Ivan Orozco Cervantes" userId="21c4bb0d-d147-4a6e-8992-bc3f9c9a8ec3" providerId="ADAL" clId="{F604B75E-F779-499D-8312-29E0DE44356E}" dt="2023-11-27T21:11:48.360" v="393" actId="20577"/>
          <ac:spMkLst>
            <pc:docMk/>
            <pc:sldMk cId="2932673463" sldId="363"/>
            <ac:spMk id="2" creationId="{14852A57-1317-D84E-92F4-EEE58D55703F}"/>
          </ac:spMkLst>
        </pc:spChg>
        <pc:spChg chg="del">
          <ac:chgData name="Cesar Ivan Orozco Cervantes" userId="21c4bb0d-d147-4a6e-8992-bc3f9c9a8ec3" providerId="ADAL" clId="{F604B75E-F779-499D-8312-29E0DE44356E}" dt="2023-11-27T21:11:43.087" v="390" actId="478"/>
          <ac:spMkLst>
            <pc:docMk/>
            <pc:sldMk cId="2932673463" sldId="363"/>
            <ac:spMk id="4" creationId="{404E1CFA-7B4A-5843-874B-80AFDCDC7732}"/>
          </ac:spMkLst>
        </pc:spChg>
        <pc:spChg chg="add del mod">
          <ac:chgData name="Cesar Ivan Orozco Cervantes" userId="21c4bb0d-d147-4a6e-8992-bc3f9c9a8ec3" providerId="ADAL" clId="{F604B75E-F779-499D-8312-29E0DE44356E}" dt="2023-11-27T21:11:45.936" v="391" actId="478"/>
          <ac:spMkLst>
            <pc:docMk/>
            <pc:sldMk cId="2932673463" sldId="363"/>
            <ac:spMk id="5" creationId="{76B728F6-7CD7-B6BE-B0C7-D387DBBD9D8C}"/>
          </ac:spMkLst>
        </pc:spChg>
      </pc:sldChg>
      <pc:sldChg chg="del">
        <pc:chgData name="Cesar Ivan Orozco Cervantes" userId="21c4bb0d-d147-4a6e-8992-bc3f9c9a8ec3" providerId="ADAL" clId="{F604B75E-F779-499D-8312-29E0DE44356E}" dt="2023-11-27T21:12:08.029" v="397" actId="47"/>
        <pc:sldMkLst>
          <pc:docMk/>
          <pc:sldMk cId="3218746936" sldId="365"/>
        </pc:sldMkLst>
      </pc:sldChg>
      <pc:sldChg chg="del">
        <pc:chgData name="Cesar Ivan Orozco Cervantes" userId="21c4bb0d-d147-4a6e-8992-bc3f9c9a8ec3" providerId="ADAL" clId="{F604B75E-F779-499D-8312-29E0DE44356E}" dt="2023-11-27T21:12:18.372" v="414" actId="47"/>
        <pc:sldMkLst>
          <pc:docMk/>
          <pc:sldMk cId="3525253990" sldId="366"/>
        </pc:sldMkLst>
      </pc:sldChg>
      <pc:sldChg chg="del">
        <pc:chgData name="Cesar Ivan Orozco Cervantes" userId="21c4bb0d-d147-4a6e-8992-bc3f9c9a8ec3" providerId="ADAL" clId="{F604B75E-F779-499D-8312-29E0DE44356E}" dt="2023-11-27T21:12:18.654" v="415" actId="47"/>
        <pc:sldMkLst>
          <pc:docMk/>
          <pc:sldMk cId="1915020571" sldId="367"/>
        </pc:sldMkLst>
      </pc:sldChg>
      <pc:sldChg chg="del">
        <pc:chgData name="Cesar Ivan Orozco Cervantes" userId="21c4bb0d-d147-4a6e-8992-bc3f9c9a8ec3" providerId="ADAL" clId="{F604B75E-F779-499D-8312-29E0DE44356E}" dt="2023-11-27T21:12:18.968" v="416" actId="47"/>
        <pc:sldMkLst>
          <pc:docMk/>
          <pc:sldMk cId="1007834086" sldId="368"/>
        </pc:sldMkLst>
      </pc:sldChg>
      <pc:sldChg chg="del">
        <pc:chgData name="Cesar Ivan Orozco Cervantes" userId="21c4bb0d-d147-4a6e-8992-bc3f9c9a8ec3" providerId="ADAL" clId="{F604B75E-F779-499D-8312-29E0DE44356E}" dt="2023-11-27T21:12:19.317" v="417" actId="47"/>
        <pc:sldMkLst>
          <pc:docMk/>
          <pc:sldMk cId="3235102783" sldId="369"/>
        </pc:sldMkLst>
      </pc:sldChg>
      <pc:sldChg chg="del">
        <pc:chgData name="Cesar Ivan Orozco Cervantes" userId="21c4bb0d-d147-4a6e-8992-bc3f9c9a8ec3" providerId="ADAL" clId="{F604B75E-F779-499D-8312-29E0DE44356E}" dt="2023-11-27T21:12:19.677" v="418" actId="47"/>
        <pc:sldMkLst>
          <pc:docMk/>
          <pc:sldMk cId="2106159819" sldId="370"/>
        </pc:sldMkLst>
      </pc:sldChg>
      <pc:sldChg chg="del">
        <pc:chgData name="Cesar Ivan Orozco Cervantes" userId="21c4bb0d-d147-4a6e-8992-bc3f9c9a8ec3" providerId="ADAL" clId="{F604B75E-F779-499D-8312-29E0DE44356E}" dt="2023-11-27T21:12:20.034" v="419" actId="47"/>
        <pc:sldMkLst>
          <pc:docMk/>
          <pc:sldMk cId="4279055704" sldId="371"/>
        </pc:sldMkLst>
      </pc:sldChg>
      <pc:sldChg chg="del">
        <pc:chgData name="Cesar Ivan Orozco Cervantes" userId="21c4bb0d-d147-4a6e-8992-bc3f9c9a8ec3" providerId="ADAL" clId="{F604B75E-F779-499D-8312-29E0DE44356E}" dt="2023-11-27T21:12:20.405" v="420" actId="47"/>
        <pc:sldMkLst>
          <pc:docMk/>
          <pc:sldMk cId="3742719342" sldId="372"/>
        </pc:sldMkLst>
      </pc:sldChg>
      <pc:sldChg chg="del">
        <pc:chgData name="Cesar Ivan Orozco Cervantes" userId="21c4bb0d-d147-4a6e-8992-bc3f9c9a8ec3" providerId="ADAL" clId="{F604B75E-F779-499D-8312-29E0DE44356E}" dt="2023-11-27T21:12:20.710" v="421" actId="47"/>
        <pc:sldMkLst>
          <pc:docMk/>
          <pc:sldMk cId="801403574" sldId="373"/>
        </pc:sldMkLst>
      </pc:sldChg>
      <pc:sldChg chg="del">
        <pc:chgData name="Cesar Ivan Orozco Cervantes" userId="21c4bb0d-d147-4a6e-8992-bc3f9c9a8ec3" providerId="ADAL" clId="{F604B75E-F779-499D-8312-29E0DE44356E}" dt="2023-11-27T21:12:21.066" v="422" actId="47"/>
        <pc:sldMkLst>
          <pc:docMk/>
          <pc:sldMk cId="904778434" sldId="374"/>
        </pc:sldMkLst>
      </pc:sldChg>
      <pc:sldChg chg="del">
        <pc:chgData name="Cesar Ivan Orozco Cervantes" userId="21c4bb0d-d147-4a6e-8992-bc3f9c9a8ec3" providerId="ADAL" clId="{F604B75E-F779-499D-8312-29E0DE44356E}" dt="2023-11-27T21:12:21.429" v="423" actId="47"/>
        <pc:sldMkLst>
          <pc:docMk/>
          <pc:sldMk cId="4163364414" sldId="375"/>
        </pc:sldMkLst>
      </pc:sldChg>
      <pc:sldChg chg="del">
        <pc:chgData name="Cesar Ivan Orozco Cervantes" userId="21c4bb0d-d147-4a6e-8992-bc3f9c9a8ec3" providerId="ADAL" clId="{F604B75E-F779-499D-8312-29E0DE44356E}" dt="2023-11-27T21:12:21.761" v="424" actId="47"/>
        <pc:sldMkLst>
          <pc:docMk/>
          <pc:sldMk cId="3305586600" sldId="376"/>
        </pc:sldMkLst>
      </pc:sldChg>
      <pc:sldChg chg="del">
        <pc:chgData name="Cesar Ivan Orozco Cervantes" userId="21c4bb0d-d147-4a6e-8992-bc3f9c9a8ec3" providerId="ADAL" clId="{F604B75E-F779-499D-8312-29E0DE44356E}" dt="2023-11-27T21:12:22.124" v="425" actId="47"/>
        <pc:sldMkLst>
          <pc:docMk/>
          <pc:sldMk cId="3652590239" sldId="377"/>
        </pc:sldMkLst>
      </pc:sldChg>
      <pc:sldChg chg="add del">
        <pc:chgData name="Cesar Ivan Orozco Cervantes" userId="21c4bb0d-d147-4a6e-8992-bc3f9c9a8ec3" providerId="ADAL" clId="{F604B75E-F779-499D-8312-29E0DE44356E}" dt="2023-11-27T21:12:38.134" v="436" actId="47"/>
        <pc:sldMkLst>
          <pc:docMk/>
          <pc:sldMk cId="2631215183" sldId="378"/>
        </pc:sldMkLst>
      </pc:sldChg>
      <pc:sldChg chg="add del">
        <pc:chgData name="Cesar Ivan Orozco Cervantes" userId="21c4bb0d-d147-4a6e-8992-bc3f9c9a8ec3" providerId="ADAL" clId="{F604B75E-F779-499D-8312-29E0DE44356E}" dt="2023-11-27T21:12:38.559" v="437" actId="47"/>
        <pc:sldMkLst>
          <pc:docMk/>
          <pc:sldMk cId="2486276067" sldId="379"/>
        </pc:sldMkLst>
      </pc:sldChg>
      <pc:sldChg chg="add del">
        <pc:chgData name="Cesar Ivan Orozco Cervantes" userId="21c4bb0d-d147-4a6e-8992-bc3f9c9a8ec3" providerId="ADAL" clId="{F604B75E-F779-499D-8312-29E0DE44356E}" dt="2023-11-27T21:12:38.940" v="438" actId="47"/>
        <pc:sldMkLst>
          <pc:docMk/>
          <pc:sldMk cId="1042221220" sldId="380"/>
        </pc:sldMkLst>
      </pc:sldChg>
      <pc:sldChg chg="add del">
        <pc:chgData name="Cesar Ivan Orozco Cervantes" userId="21c4bb0d-d147-4a6e-8992-bc3f9c9a8ec3" providerId="ADAL" clId="{F604B75E-F779-499D-8312-29E0DE44356E}" dt="2023-11-27T21:12:39.579" v="439" actId="47"/>
        <pc:sldMkLst>
          <pc:docMk/>
          <pc:sldMk cId="1672968342" sldId="381"/>
        </pc:sldMkLst>
      </pc:sldChg>
      <pc:sldChg chg="modSp add del mod ord">
        <pc:chgData name="Cesar Ivan Orozco Cervantes" userId="21c4bb0d-d147-4a6e-8992-bc3f9c9a8ec3" providerId="ADAL" clId="{F604B75E-F779-499D-8312-29E0DE44356E}" dt="2023-11-29T17:10:07.904" v="2457" actId="47"/>
        <pc:sldMkLst>
          <pc:docMk/>
          <pc:sldMk cId="3985947304" sldId="382"/>
        </pc:sldMkLst>
        <pc:spChg chg="mod">
          <ac:chgData name="Cesar Ivan Orozco Cervantes" userId="21c4bb0d-d147-4a6e-8992-bc3f9c9a8ec3" providerId="ADAL" clId="{F604B75E-F779-499D-8312-29E0DE44356E}" dt="2023-11-29T17:06:03.574" v="2082" actId="14100"/>
          <ac:spMkLst>
            <pc:docMk/>
            <pc:sldMk cId="3985947304" sldId="382"/>
            <ac:spMk id="2" creationId="{ED477861-B55D-F84E-8369-4CAA77814150}"/>
          </ac:spMkLst>
        </pc:spChg>
      </pc:sldChg>
      <pc:sldChg chg="addSp modSp add mod">
        <pc:chgData name="Cesar Ivan Orozco Cervantes" userId="21c4bb0d-d147-4a6e-8992-bc3f9c9a8ec3" providerId="ADAL" clId="{F604B75E-F779-499D-8312-29E0DE44356E}" dt="2023-11-27T21:27:14.345" v="1168" actId="20577"/>
        <pc:sldMkLst>
          <pc:docMk/>
          <pc:sldMk cId="3121142158" sldId="383"/>
        </pc:sldMkLst>
        <pc:spChg chg="mod">
          <ac:chgData name="Cesar Ivan Orozco Cervantes" userId="21c4bb0d-d147-4a6e-8992-bc3f9c9a8ec3" providerId="ADAL" clId="{F604B75E-F779-499D-8312-29E0DE44356E}" dt="2023-11-27T21:14:08.049" v="499" actId="20577"/>
          <ac:spMkLst>
            <pc:docMk/>
            <pc:sldMk cId="3121142158" sldId="383"/>
            <ac:spMk id="2" creationId="{99A8B39E-EC43-CB4D-B9C2-02A0ECFD22A2}"/>
          </ac:spMkLst>
        </pc:spChg>
        <pc:spChg chg="mod">
          <ac:chgData name="Cesar Ivan Orozco Cervantes" userId="21c4bb0d-d147-4a6e-8992-bc3f9c9a8ec3" providerId="ADAL" clId="{F604B75E-F779-499D-8312-29E0DE44356E}" dt="2023-11-27T21:14:25.402" v="505" actId="20577"/>
          <ac:spMkLst>
            <pc:docMk/>
            <pc:sldMk cId="3121142158" sldId="383"/>
            <ac:spMk id="3" creationId="{FDDAE94A-9774-EA4E-AFFE-6B811ABE720E}"/>
          </ac:spMkLst>
        </pc:spChg>
        <pc:spChg chg="mod">
          <ac:chgData name="Cesar Ivan Orozco Cervantes" userId="21c4bb0d-d147-4a6e-8992-bc3f9c9a8ec3" providerId="ADAL" clId="{F604B75E-F779-499D-8312-29E0DE44356E}" dt="2023-11-27T21:27:14.345" v="1168" actId="20577"/>
          <ac:spMkLst>
            <pc:docMk/>
            <pc:sldMk cId="3121142158" sldId="383"/>
            <ac:spMk id="4" creationId="{1C9C13CF-AB48-6743-BCF8-B55E5CF63C9A}"/>
          </ac:spMkLst>
        </pc:spChg>
        <pc:spChg chg="add mod">
          <ac:chgData name="Cesar Ivan Orozco Cervantes" userId="21c4bb0d-d147-4a6e-8992-bc3f9c9a8ec3" providerId="ADAL" clId="{F604B75E-F779-499D-8312-29E0DE44356E}" dt="2023-11-27T21:17:21.332" v="668" actId="20577"/>
          <ac:spMkLst>
            <pc:docMk/>
            <pc:sldMk cId="3121142158" sldId="383"/>
            <ac:spMk id="6" creationId="{0BBA63F7-2104-B6EC-3CFB-C39158B8FB52}"/>
          </ac:spMkLst>
        </pc:spChg>
        <pc:spChg chg="add mod">
          <ac:chgData name="Cesar Ivan Orozco Cervantes" userId="21c4bb0d-d147-4a6e-8992-bc3f9c9a8ec3" providerId="ADAL" clId="{F604B75E-F779-499D-8312-29E0DE44356E}" dt="2023-11-27T21:21:28.695" v="947" actId="114"/>
          <ac:spMkLst>
            <pc:docMk/>
            <pc:sldMk cId="3121142158" sldId="383"/>
            <ac:spMk id="7" creationId="{1D8CC2ED-80B7-701D-22BE-1F8439915114}"/>
          </ac:spMkLst>
        </pc:spChg>
      </pc:sldChg>
      <pc:sldChg chg="del">
        <pc:chgData name="Cesar Ivan Orozco Cervantes" userId="21c4bb0d-d147-4a6e-8992-bc3f9c9a8ec3" providerId="ADAL" clId="{F604B75E-F779-499D-8312-29E0DE44356E}" dt="2023-11-27T21:12:45.219" v="440" actId="47"/>
        <pc:sldMkLst>
          <pc:docMk/>
          <pc:sldMk cId="3206353464" sldId="383"/>
        </pc:sldMkLst>
      </pc:sldChg>
      <pc:sldChg chg="del">
        <pc:chgData name="Cesar Ivan Orozco Cervantes" userId="21c4bb0d-d147-4a6e-8992-bc3f9c9a8ec3" providerId="ADAL" clId="{F604B75E-F779-499D-8312-29E0DE44356E}" dt="2023-11-27T21:12:47.187" v="441" actId="47"/>
        <pc:sldMkLst>
          <pc:docMk/>
          <pc:sldMk cId="2236434558" sldId="384"/>
        </pc:sldMkLst>
      </pc:sldChg>
      <pc:sldChg chg="modSp add mod">
        <pc:chgData name="Cesar Ivan Orozco Cervantes" userId="21c4bb0d-d147-4a6e-8992-bc3f9c9a8ec3" providerId="ADAL" clId="{F604B75E-F779-499D-8312-29E0DE44356E}" dt="2023-11-27T21:53:29.209" v="2050" actId="790"/>
        <pc:sldMkLst>
          <pc:docMk/>
          <pc:sldMk cId="2896150130" sldId="384"/>
        </pc:sldMkLst>
        <pc:spChg chg="mod">
          <ac:chgData name="Cesar Ivan Orozco Cervantes" userId="21c4bb0d-d147-4a6e-8992-bc3f9c9a8ec3" providerId="ADAL" clId="{F604B75E-F779-499D-8312-29E0DE44356E}" dt="2023-11-27T21:20:07.310" v="878" actId="20577"/>
          <ac:spMkLst>
            <pc:docMk/>
            <pc:sldMk cId="2896150130" sldId="384"/>
            <ac:spMk id="3" creationId="{FDDAE94A-9774-EA4E-AFFE-6B811ABE720E}"/>
          </ac:spMkLst>
        </pc:spChg>
        <pc:spChg chg="mod">
          <ac:chgData name="Cesar Ivan Orozco Cervantes" userId="21c4bb0d-d147-4a6e-8992-bc3f9c9a8ec3" providerId="ADAL" clId="{F604B75E-F779-499D-8312-29E0DE44356E}" dt="2023-11-27T21:28:11.169" v="1217" actId="20577"/>
          <ac:spMkLst>
            <pc:docMk/>
            <pc:sldMk cId="2896150130" sldId="384"/>
            <ac:spMk id="4" creationId="{1C9C13CF-AB48-6743-BCF8-B55E5CF63C9A}"/>
          </ac:spMkLst>
        </pc:spChg>
        <pc:spChg chg="mod">
          <ac:chgData name="Cesar Ivan Orozco Cervantes" userId="21c4bb0d-d147-4a6e-8992-bc3f9c9a8ec3" providerId="ADAL" clId="{F604B75E-F779-499D-8312-29E0DE44356E}" dt="2023-11-27T21:24:38.941" v="958" actId="20577"/>
          <ac:spMkLst>
            <pc:docMk/>
            <pc:sldMk cId="2896150130" sldId="384"/>
            <ac:spMk id="6" creationId="{0BBA63F7-2104-B6EC-3CFB-C39158B8FB52}"/>
          </ac:spMkLst>
        </pc:spChg>
        <pc:spChg chg="mod">
          <ac:chgData name="Cesar Ivan Orozco Cervantes" userId="21c4bb0d-d147-4a6e-8992-bc3f9c9a8ec3" providerId="ADAL" clId="{F604B75E-F779-499D-8312-29E0DE44356E}" dt="2023-11-27T21:53:29.209" v="2050" actId="790"/>
          <ac:spMkLst>
            <pc:docMk/>
            <pc:sldMk cId="2896150130" sldId="384"/>
            <ac:spMk id="7" creationId="{1D8CC2ED-80B7-701D-22BE-1F8439915114}"/>
          </ac:spMkLst>
        </pc:spChg>
      </pc:sldChg>
      <pc:sldChg chg="addSp modSp add mod">
        <pc:chgData name="Cesar Ivan Orozco Cervantes" userId="21c4bb0d-d147-4a6e-8992-bc3f9c9a8ec3" providerId="ADAL" clId="{F604B75E-F779-499D-8312-29E0DE44356E}" dt="2023-11-27T21:35:23.346" v="1534" actId="20577"/>
        <pc:sldMkLst>
          <pc:docMk/>
          <pc:sldMk cId="3269460994" sldId="385"/>
        </pc:sldMkLst>
        <pc:spChg chg="mod">
          <ac:chgData name="Cesar Ivan Orozco Cervantes" userId="21c4bb0d-d147-4a6e-8992-bc3f9c9a8ec3" providerId="ADAL" clId="{F604B75E-F779-499D-8312-29E0DE44356E}" dt="2023-11-27T21:28:55.561" v="1272" actId="20577"/>
          <ac:spMkLst>
            <pc:docMk/>
            <pc:sldMk cId="3269460994" sldId="385"/>
            <ac:spMk id="3" creationId="{FDDAE94A-9774-EA4E-AFFE-6B811ABE720E}"/>
          </ac:spMkLst>
        </pc:spChg>
        <pc:spChg chg="mod">
          <ac:chgData name="Cesar Ivan Orozco Cervantes" userId="21c4bb0d-d147-4a6e-8992-bc3f9c9a8ec3" providerId="ADAL" clId="{F604B75E-F779-499D-8312-29E0DE44356E}" dt="2023-11-27T21:28:59.957" v="1284" actId="20577"/>
          <ac:spMkLst>
            <pc:docMk/>
            <pc:sldMk cId="3269460994" sldId="385"/>
            <ac:spMk id="6" creationId="{0BBA63F7-2104-B6EC-3CFB-C39158B8FB52}"/>
          </ac:spMkLst>
        </pc:spChg>
        <pc:spChg chg="mod">
          <ac:chgData name="Cesar Ivan Orozco Cervantes" userId="21c4bb0d-d147-4a6e-8992-bc3f9c9a8ec3" providerId="ADAL" clId="{F604B75E-F779-499D-8312-29E0DE44356E}" dt="2023-11-27T21:32:04.212" v="1419" actId="14100"/>
          <ac:spMkLst>
            <pc:docMk/>
            <pc:sldMk cId="3269460994" sldId="385"/>
            <ac:spMk id="7" creationId="{1D8CC2ED-80B7-701D-22BE-1F8439915114}"/>
          </ac:spMkLst>
        </pc:spChg>
        <pc:spChg chg="add mod">
          <ac:chgData name="Cesar Ivan Orozco Cervantes" userId="21c4bb0d-d147-4a6e-8992-bc3f9c9a8ec3" providerId="ADAL" clId="{F604B75E-F779-499D-8312-29E0DE44356E}" dt="2023-11-27T21:35:23.346" v="1534" actId="20577"/>
          <ac:spMkLst>
            <pc:docMk/>
            <pc:sldMk cId="3269460994" sldId="385"/>
            <ac:spMk id="8" creationId="{19C9B19B-AB42-1B71-414B-273C7FBB5700}"/>
          </ac:spMkLst>
        </pc:spChg>
      </pc:sldChg>
      <pc:sldChg chg="del">
        <pc:chgData name="Cesar Ivan Orozco Cervantes" userId="21c4bb0d-d147-4a6e-8992-bc3f9c9a8ec3" providerId="ADAL" clId="{F604B75E-F779-499D-8312-29E0DE44356E}" dt="2023-11-27T21:12:47.888" v="442" actId="47"/>
        <pc:sldMkLst>
          <pc:docMk/>
          <pc:sldMk cId="3756563616" sldId="385"/>
        </pc:sldMkLst>
      </pc:sldChg>
      <pc:sldChg chg="addSp delSp modSp add mod">
        <pc:chgData name="Cesar Ivan Orozco Cervantes" userId="21c4bb0d-d147-4a6e-8992-bc3f9c9a8ec3" providerId="ADAL" clId="{F604B75E-F779-499D-8312-29E0DE44356E}" dt="2023-11-27T21:47:36.311" v="1858" actId="207"/>
        <pc:sldMkLst>
          <pc:docMk/>
          <pc:sldMk cId="706979375" sldId="386"/>
        </pc:sldMkLst>
        <pc:spChg chg="mod">
          <ac:chgData name="Cesar Ivan Orozco Cervantes" userId="21c4bb0d-d147-4a6e-8992-bc3f9c9a8ec3" providerId="ADAL" clId="{F604B75E-F779-499D-8312-29E0DE44356E}" dt="2023-11-27T21:47:01.261" v="1857" actId="14100"/>
          <ac:spMkLst>
            <pc:docMk/>
            <pc:sldMk cId="706979375" sldId="386"/>
            <ac:spMk id="2" creationId="{99A8B39E-EC43-CB4D-B9C2-02A0ECFD22A2}"/>
          </ac:spMkLst>
        </pc:spChg>
        <pc:spChg chg="del">
          <ac:chgData name="Cesar Ivan Orozco Cervantes" userId="21c4bb0d-d147-4a6e-8992-bc3f9c9a8ec3" providerId="ADAL" clId="{F604B75E-F779-499D-8312-29E0DE44356E}" dt="2023-11-27T21:36:59.208" v="1560" actId="478"/>
          <ac:spMkLst>
            <pc:docMk/>
            <pc:sldMk cId="706979375" sldId="386"/>
            <ac:spMk id="3" creationId="{FDDAE94A-9774-EA4E-AFFE-6B811ABE720E}"/>
          </ac:spMkLst>
        </pc:spChg>
        <pc:spChg chg="del mod">
          <ac:chgData name="Cesar Ivan Orozco Cervantes" userId="21c4bb0d-d147-4a6e-8992-bc3f9c9a8ec3" providerId="ADAL" clId="{F604B75E-F779-499D-8312-29E0DE44356E}" dt="2023-11-27T21:46:05.896" v="1842" actId="478"/>
          <ac:spMkLst>
            <pc:docMk/>
            <pc:sldMk cId="706979375" sldId="386"/>
            <ac:spMk id="4" creationId="{1C9C13CF-AB48-6743-BCF8-B55E5CF63C9A}"/>
          </ac:spMkLst>
        </pc:spChg>
        <pc:spChg chg="add del mod">
          <ac:chgData name="Cesar Ivan Orozco Cervantes" userId="21c4bb0d-d147-4a6e-8992-bc3f9c9a8ec3" providerId="ADAL" clId="{F604B75E-F779-499D-8312-29E0DE44356E}" dt="2023-11-27T21:37:01.836" v="1561" actId="478"/>
          <ac:spMkLst>
            <pc:docMk/>
            <pc:sldMk cId="706979375" sldId="386"/>
            <ac:spMk id="7" creationId="{BA1B448A-B845-7C1A-BEAF-7D5CF99823F2}"/>
          </ac:spMkLst>
        </pc:spChg>
        <pc:spChg chg="add del mod">
          <ac:chgData name="Cesar Ivan Orozco Cervantes" userId="21c4bb0d-d147-4a6e-8992-bc3f9c9a8ec3" providerId="ADAL" clId="{F604B75E-F779-499D-8312-29E0DE44356E}" dt="2023-11-27T21:46:07.445" v="1843" actId="478"/>
          <ac:spMkLst>
            <pc:docMk/>
            <pc:sldMk cId="706979375" sldId="386"/>
            <ac:spMk id="10" creationId="{A1D394FC-44F3-2DF4-161C-E2B1BB9448FB}"/>
          </ac:spMkLst>
        </pc:spChg>
        <pc:graphicFrameChg chg="add mod modGraphic">
          <ac:chgData name="Cesar Ivan Orozco Cervantes" userId="21c4bb0d-d147-4a6e-8992-bc3f9c9a8ec3" providerId="ADAL" clId="{F604B75E-F779-499D-8312-29E0DE44356E}" dt="2023-11-27T21:47:36.311" v="1858" actId="207"/>
          <ac:graphicFrameMkLst>
            <pc:docMk/>
            <pc:sldMk cId="706979375" sldId="386"/>
            <ac:graphicFrameMk id="8" creationId="{35F160FA-3168-282D-6C0C-B3D6CF602B0D}"/>
          </ac:graphicFrameMkLst>
        </pc:graphicFrameChg>
      </pc:sldChg>
      <pc:sldChg chg="del">
        <pc:chgData name="Cesar Ivan Orozco Cervantes" userId="21c4bb0d-d147-4a6e-8992-bc3f9c9a8ec3" providerId="ADAL" clId="{F604B75E-F779-499D-8312-29E0DE44356E}" dt="2023-11-27T21:12:48.533" v="443" actId="47"/>
        <pc:sldMkLst>
          <pc:docMk/>
          <pc:sldMk cId="1547810561" sldId="386"/>
        </pc:sldMkLst>
      </pc:sldChg>
      <pc:sldChg chg="del">
        <pc:chgData name="Cesar Ivan Orozco Cervantes" userId="21c4bb0d-d147-4a6e-8992-bc3f9c9a8ec3" providerId="ADAL" clId="{F604B75E-F779-499D-8312-29E0DE44356E}" dt="2023-11-27T21:12:48.985" v="444" actId="47"/>
        <pc:sldMkLst>
          <pc:docMk/>
          <pc:sldMk cId="251886643" sldId="387"/>
        </pc:sldMkLst>
      </pc:sldChg>
      <pc:sldChg chg="addSp delSp modSp add mod">
        <pc:chgData name="Cesar Ivan Orozco Cervantes" userId="21c4bb0d-d147-4a6e-8992-bc3f9c9a8ec3" providerId="ADAL" clId="{F604B75E-F779-499D-8312-29E0DE44356E}" dt="2023-11-29T17:35:52.096" v="3320" actId="790"/>
        <pc:sldMkLst>
          <pc:docMk/>
          <pc:sldMk cId="2096223568" sldId="387"/>
        </pc:sldMkLst>
        <pc:spChg chg="add del">
          <ac:chgData name="Cesar Ivan Orozco Cervantes" userId="21c4bb0d-d147-4a6e-8992-bc3f9c9a8ec3" providerId="ADAL" clId="{F604B75E-F779-499D-8312-29E0DE44356E}" dt="2023-11-29T17:17:38.196" v="3125" actId="478"/>
          <ac:spMkLst>
            <pc:docMk/>
            <pc:sldMk cId="2096223568" sldId="387"/>
            <ac:spMk id="3" creationId="{0CA77D2C-314C-30EB-5DD8-382DD5A63579}"/>
          </ac:spMkLst>
        </pc:spChg>
        <pc:spChg chg="mod">
          <ac:chgData name="Cesar Ivan Orozco Cervantes" userId="21c4bb0d-d147-4a6e-8992-bc3f9c9a8ec3" providerId="ADAL" clId="{F604B75E-F779-499D-8312-29E0DE44356E}" dt="2023-11-29T17:34:49.628" v="3264" actId="1035"/>
          <ac:spMkLst>
            <pc:docMk/>
            <pc:sldMk cId="2096223568" sldId="387"/>
            <ac:spMk id="4" creationId="{1C9C13CF-AB48-6743-BCF8-B55E5CF63C9A}"/>
          </ac:spMkLst>
        </pc:spChg>
        <pc:spChg chg="add mod">
          <ac:chgData name="Cesar Ivan Orozco Cervantes" userId="21c4bb0d-d147-4a6e-8992-bc3f9c9a8ec3" providerId="ADAL" clId="{F604B75E-F779-499D-8312-29E0DE44356E}" dt="2023-11-29T17:32:41.086" v="3229" actId="1076"/>
          <ac:spMkLst>
            <pc:docMk/>
            <pc:sldMk cId="2096223568" sldId="387"/>
            <ac:spMk id="6" creationId="{7784C395-8F03-6DD2-CB69-D1AF32927A8C}"/>
          </ac:spMkLst>
        </pc:spChg>
        <pc:spChg chg="add del mod">
          <ac:chgData name="Cesar Ivan Orozco Cervantes" userId="21c4bb0d-d147-4a6e-8992-bc3f9c9a8ec3" providerId="ADAL" clId="{F604B75E-F779-499D-8312-29E0DE44356E}" dt="2023-11-29T17:21:16.888" v="3164" actId="478"/>
          <ac:spMkLst>
            <pc:docMk/>
            <pc:sldMk cId="2096223568" sldId="387"/>
            <ac:spMk id="7" creationId="{DC584FBE-45AC-C7D0-610C-060565A99290}"/>
          </ac:spMkLst>
        </pc:spChg>
        <pc:spChg chg="add del mod">
          <ac:chgData name="Cesar Ivan Orozco Cervantes" userId="21c4bb0d-d147-4a6e-8992-bc3f9c9a8ec3" providerId="ADAL" clId="{F604B75E-F779-499D-8312-29E0DE44356E}" dt="2023-11-29T17:21:16.888" v="3164" actId="478"/>
          <ac:spMkLst>
            <pc:docMk/>
            <pc:sldMk cId="2096223568" sldId="387"/>
            <ac:spMk id="8" creationId="{F87740FA-3171-966A-0DA7-5B8E7D0AAC02}"/>
          </ac:spMkLst>
        </pc:spChg>
        <pc:spChg chg="add del mod">
          <ac:chgData name="Cesar Ivan Orozco Cervantes" userId="21c4bb0d-d147-4a6e-8992-bc3f9c9a8ec3" providerId="ADAL" clId="{F604B75E-F779-499D-8312-29E0DE44356E}" dt="2023-11-29T17:21:16.888" v="3164" actId="478"/>
          <ac:spMkLst>
            <pc:docMk/>
            <pc:sldMk cId="2096223568" sldId="387"/>
            <ac:spMk id="9" creationId="{046DD96F-9C7A-A797-5AB5-D5C86406048A}"/>
          </ac:spMkLst>
        </pc:spChg>
        <pc:spChg chg="add del mod">
          <ac:chgData name="Cesar Ivan Orozco Cervantes" userId="21c4bb0d-d147-4a6e-8992-bc3f9c9a8ec3" providerId="ADAL" clId="{F604B75E-F779-499D-8312-29E0DE44356E}" dt="2023-11-29T17:21:16.888" v="3164" actId="478"/>
          <ac:spMkLst>
            <pc:docMk/>
            <pc:sldMk cId="2096223568" sldId="387"/>
            <ac:spMk id="10" creationId="{1FCE7059-5046-F85A-B5C8-6BF0B93E960D}"/>
          </ac:spMkLst>
        </pc:spChg>
        <pc:spChg chg="add del mod">
          <ac:chgData name="Cesar Ivan Orozco Cervantes" userId="21c4bb0d-d147-4a6e-8992-bc3f9c9a8ec3" providerId="ADAL" clId="{F604B75E-F779-499D-8312-29E0DE44356E}" dt="2023-11-29T17:21:16.888" v="3164" actId="478"/>
          <ac:spMkLst>
            <pc:docMk/>
            <pc:sldMk cId="2096223568" sldId="387"/>
            <ac:spMk id="11" creationId="{1CD2F9B0-B966-A101-0B4E-0104D93F3CC5}"/>
          </ac:spMkLst>
        </pc:spChg>
        <pc:spChg chg="add del mod">
          <ac:chgData name="Cesar Ivan Orozco Cervantes" userId="21c4bb0d-d147-4a6e-8992-bc3f9c9a8ec3" providerId="ADAL" clId="{F604B75E-F779-499D-8312-29E0DE44356E}" dt="2023-11-29T17:21:16.888" v="3164" actId="478"/>
          <ac:spMkLst>
            <pc:docMk/>
            <pc:sldMk cId="2096223568" sldId="387"/>
            <ac:spMk id="12" creationId="{123A0FA3-4799-85B1-7817-B1A313E2AE19}"/>
          </ac:spMkLst>
        </pc:spChg>
        <pc:spChg chg="add del mod">
          <ac:chgData name="Cesar Ivan Orozco Cervantes" userId="21c4bb0d-d147-4a6e-8992-bc3f9c9a8ec3" providerId="ADAL" clId="{F604B75E-F779-499D-8312-29E0DE44356E}" dt="2023-11-29T17:21:16.888" v="3164" actId="478"/>
          <ac:spMkLst>
            <pc:docMk/>
            <pc:sldMk cId="2096223568" sldId="387"/>
            <ac:spMk id="13" creationId="{DA6CCABF-B884-4DEC-B882-3485F43F63E6}"/>
          </ac:spMkLst>
        </pc:spChg>
        <pc:spChg chg="add del mod">
          <ac:chgData name="Cesar Ivan Orozco Cervantes" userId="21c4bb0d-d147-4a6e-8992-bc3f9c9a8ec3" providerId="ADAL" clId="{F604B75E-F779-499D-8312-29E0DE44356E}" dt="2023-11-29T17:21:16.888" v="3164" actId="478"/>
          <ac:spMkLst>
            <pc:docMk/>
            <pc:sldMk cId="2096223568" sldId="387"/>
            <ac:spMk id="14" creationId="{F9EB80B0-890F-DE4A-332C-C7BF5DC3CBF7}"/>
          </ac:spMkLst>
        </pc:spChg>
        <pc:spChg chg="add del mod">
          <ac:chgData name="Cesar Ivan Orozco Cervantes" userId="21c4bb0d-d147-4a6e-8992-bc3f9c9a8ec3" providerId="ADAL" clId="{F604B75E-F779-499D-8312-29E0DE44356E}" dt="2023-11-29T17:21:16.888" v="3164" actId="478"/>
          <ac:spMkLst>
            <pc:docMk/>
            <pc:sldMk cId="2096223568" sldId="387"/>
            <ac:spMk id="15" creationId="{5DFA7071-AA8D-7498-62CA-E98A1813A980}"/>
          </ac:spMkLst>
        </pc:spChg>
        <pc:spChg chg="add mod ord">
          <ac:chgData name="Cesar Ivan Orozco Cervantes" userId="21c4bb0d-d147-4a6e-8992-bc3f9c9a8ec3" providerId="ADAL" clId="{F604B75E-F779-499D-8312-29E0DE44356E}" dt="2023-11-29T17:32:41.086" v="3229" actId="1076"/>
          <ac:spMkLst>
            <pc:docMk/>
            <pc:sldMk cId="2096223568" sldId="387"/>
            <ac:spMk id="16" creationId="{BFD6B9D8-42E7-D8FF-81B8-315EB90A005E}"/>
          </ac:spMkLst>
        </pc:spChg>
        <pc:spChg chg="add mod">
          <ac:chgData name="Cesar Ivan Orozco Cervantes" userId="21c4bb0d-d147-4a6e-8992-bc3f9c9a8ec3" providerId="ADAL" clId="{F604B75E-F779-499D-8312-29E0DE44356E}" dt="2023-11-29T17:32:41.086" v="3229" actId="1076"/>
          <ac:spMkLst>
            <pc:docMk/>
            <pc:sldMk cId="2096223568" sldId="387"/>
            <ac:spMk id="17" creationId="{A87B53F1-8AC1-7064-8C44-6139C8BC7E1A}"/>
          </ac:spMkLst>
        </pc:spChg>
        <pc:spChg chg="add del mod">
          <ac:chgData name="Cesar Ivan Orozco Cervantes" userId="21c4bb0d-d147-4a6e-8992-bc3f9c9a8ec3" providerId="ADAL" clId="{F604B75E-F779-499D-8312-29E0DE44356E}" dt="2023-11-29T17:30:34.020" v="3179" actId="478"/>
          <ac:spMkLst>
            <pc:docMk/>
            <pc:sldMk cId="2096223568" sldId="387"/>
            <ac:spMk id="18" creationId="{074B7C7D-16E5-9460-D18E-A1D14DF2378D}"/>
          </ac:spMkLst>
        </pc:spChg>
        <pc:spChg chg="add del mod">
          <ac:chgData name="Cesar Ivan Orozco Cervantes" userId="21c4bb0d-d147-4a6e-8992-bc3f9c9a8ec3" providerId="ADAL" clId="{F604B75E-F779-499D-8312-29E0DE44356E}" dt="2023-11-29T17:30:00.219" v="3173" actId="478"/>
          <ac:spMkLst>
            <pc:docMk/>
            <pc:sldMk cId="2096223568" sldId="387"/>
            <ac:spMk id="19" creationId="{C5AFBAFB-D67B-6E85-BB7A-564EB9A74957}"/>
          </ac:spMkLst>
        </pc:spChg>
        <pc:spChg chg="add del mod">
          <ac:chgData name="Cesar Ivan Orozco Cervantes" userId="21c4bb0d-d147-4a6e-8992-bc3f9c9a8ec3" providerId="ADAL" clId="{F604B75E-F779-499D-8312-29E0DE44356E}" dt="2023-11-29T17:30:00.219" v="3173" actId="478"/>
          <ac:spMkLst>
            <pc:docMk/>
            <pc:sldMk cId="2096223568" sldId="387"/>
            <ac:spMk id="20" creationId="{06A1244E-070D-DE2D-EED9-BC87205A6CA2}"/>
          </ac:spMkLst>
        </pc:spChg>
        <pc:spChg chg="add del mod">
          <ac:chgData name="Cesar Ivan Orozco Cervantes" userId="21c4bb0d-d147-4a6e-8992-bc3f9c9a8ec3" providerId="ADAL" clId="{F604B75E-F779-499D-8312-29E0DE44356E}" dt="2023-11-29T17:30:00.219" v="3173" actId="478"/>
          <ac:spMkLst>
            <pc:docMk/>
            <pc:sldMk cId="2096223568" sldId="387"/>
            <ac:spMk id="21" creationId="{5B8F5860-12E7-C5FF-15FE-C767232D4F4C}"/>
          </ac:spMkLst>
        </pc:spChg>
        <pc:spChg chg="add del mod">
          <ac:chgData name="Cesar Ivan Orozco Cervantes" userId="21c4bb0d-d147-4a6e-8992-bc3f9c9a8ec3" providerId="ADAL" clId="{F604B75E-F779-499D-8312-29E0DE44356E}" dt="2023-11-29T17:30:00.219" v="3173" actId="478"/>
          <ac:spMkLst>
            <pc:docMk/>
            <pc:sldMk cId="2096223568" sldId="387"/>
            <ac:spMk id="22" creationId="{D6052E78-DACD-E42C-E386-0428D0EBAC8A}"/>
          </ac:spMkLst>
        </pc:spChg>
        <pc:spChg chg="add del mod">
          <ac:chgData name="Cesar Ivan Orozco Cervantes" userId="21c4bb0d-d147-4a6e-8992-bc3f9c9a8ec3" providerId="ADAL" clId="{F604B75E-F779-499D-8312-29E0DE44356E}" dt="2023-11-29T17:30:00.219" v="3173" actId="478"/>
          <ac:spMkLst>
            <pc:docMk/>
            <pc:sldMk cId="2096223568" sldId="387"/>
            <ac:spMk id="23" creationId="{DD40E551-F10B-7E5B-144F-9FA63CC7028A}"/>
          </ac:spMkLst>
        </pc:spChg>
        <pc:spChg chg="add del mod">
          <ac:chgData name="Cesar Ivan Orozco Cervantes" userId="21c4bb0d-d147-4a6e-8992-bc3f9c9a8ec3" providerId="ADAL" clId="{F604B75E-F779-499D-8312-29E0DE44356E}" dt="2023-11-29T17:30:00.219" v="3173" actId="478"/>
          <ac:spMkLst>
            <pc:docMk/>
            <pc:sldMk cId="2096223568" sldId="387"/>
            <ac:spMk id="24" creationId="{4D6B81A3-8750-ABB1-D97C-D012FD047A83}"/>
          </ac:spMkLst>
        </pc:spChg>
        <pc:spChg chg="add del mod">
          <ac:chgData name="Cesar Ivan Orozco Cervantes" userId="21c4bb0d-d147-4a6e-8992-bc3f9c9a8ec3" providerId="ADAL" clId="{F604B75E-F779-499D-8312-29E0DE44356E}" dt="2023-11-29T17:30:00.219" v="3173" actId="478"/>
          <ac:spMkLst>
            <pc:docMk/>
            <pc:sldMk cId="2096223568" sldId="387"/>
            <ac:spMk id="25" creationId="{51B4FEE8-EB98-0173-758F-CB5C64BECDA5}"/>
          </ac:spMkLst>
        </pc:spChg>
        <pc:spChg chg="add del mod">
          <ac:chgData name="Cesar Ivan Orozco Cervantes" userId="21c4bb0d-d147-4a6e-8992-bc3f9c9a8ec3" providerId="ADAL" clId="{F604B75E-F779-499D-8312-29E0DE44356E}" dt="2023-11-29T17:30:00.219" v="3173" actId="478"/>
          <ac:spMkLst>
            <pc:docMk/>
            <pc:sldMk cId="2096223568" sldId="387"/>
            <ac:spMk id="26" creationId="{DA00165F-2201-96C9-A7E4-49936BEB3E2A}"/>
          </ac:spMkLst>
        </pc:spChg>
        <pc:spChg chg="add del mod">
          <ac:chgData name="Cesar Ivan Orozco Cervantes" userId="21c4bb0d-d147-4a6e-8992-bc3f9c9a8ec3" providerId="ADAL" clId="{F604B75E-F779-499D-8312-29E0DE44356E}" dt="2023-11-29T17:30:00.219" v="3173" actId="478"/>
          <ac:spMkLst>
            <pc:docMk/>
            <pc:sldMk cId="2096223568" sldId="387"/>
            <ac:spMk id="27" creationId="{6C24CD05-6905-3D47-E1C6-0D557747B18C}"/>
          </ac:spMkLst>
        </pc:spChg>
        <pc:spChg chg="add mod">
          <ac:chgData name="Cesar Ivan Orozco Cervantes" userId="21c4bb0d-d147-4a6e-8992-bc3f9c9a8ec3" providerId="ADAL" clId="{F604B75E-F779-499D-8312-29E0DE44356E}" dt="2023-11-29T17:32:41.086" v="3229" actId="1076"/>
          <ac:spMkLst>
            <pc:docMk/>
            <pc:sldMk cId="2096223568" sldId="387"/>
            <ac:spMk id="28" creationId="{7D540FE2-9B7B-B3B4-1AC4-27D0F8882451}"/>
          </ac:spMkLst>
        </pc:spChg>
        <pc:spChg chg="add del mod">
          <ac:chgData name="Cesar Ivan Orozco Cervantes" userId="21c4bb0d-d147-4a6e-8992-bc3f9c9a8ec3" providerId="ADAL" clId="{F604B75E-F779-499D-8312-29E0DE44356E}" dt="2023-11-29T17:30:34.020" v="3179" actId="478"/>
          <ac:spMkLst>
            <pc:docMk/>
            <pc:sldMk cId="2096223568" sldId="387"/>
            <ac:spMk id="29" creationId="{D819ADE0-2428-B8D8-A0AD-CA299D5273A6}"/>
          </ac:spMkLst>
        </pc:spChg>
        <pc:spChg chg="add del mod">
          <ac:chgData name="Cesar Ivan Orozco Cervantes" userId="21c4bb0d-d147-4a6e-8992-bc3f9c9a8ec3" providerId="ADAL" clId="{F604B75E-F779-499D-8312-29E0DE44356E}" dt="2023-11-29T17:30:00.219" v="3173" actId="478"/>
          <ac:spMkLst>
            <pc:docMk/>
            <pc:sldMk cId="2096223568" sldId="387"/>
            <ac:spMk id="30" creationId="{0A5CDFCC-5597-3E1A-FCB5-263B3ED3C40B}"/>
          </ac:spMkLst>
        </pc:spChg>
        <pc:spChg chg="add del mod">
          <ac:chgData name="Cesar Ivan Orozco Cervantes" userId="21c4bb0d-d147-4a6e-8992-bc3f9c9a8ec3" providerId="ADAL" clId="{F604B75E-F779-499D-8312-29E0DE44356E}" dt="2023-11-29T17:30:00.219" v="3173" actId="478"/>
          <ac:spMkLst>
            <pc:docMk/>
            <pc:sldMk cId="2096223568" sldId="387"/>
            <ac:spMk id="31" creationId="{7EE44B6D-E8B1-7B78-4E24-B609A8B1A781}"/>
          </ac:spMkLst>
        </pc:spChg>
        <pc:spChg chg="add del mod">
          <ac:chgData name="Cesar Ivan Orozco Cervantes" userId="21c4bb0d-d147-4a6e-8992-bc3f9c9a8ec3" providerId="ADAL" clId="{F604B75E-F779-499D-8312-29E0DE44356E}" dt="2023-11-29T17:30:00.219" v="3173" actId="478"/>
          <ac:spMkLst>
            <pc:docMk/>
            <pc:sldMk cId="2096223568" sldId="387"/>
            <ac:spMk id="32" creationId="{47C182FB-8A6C-9A86-FEC8-FE8F0883C8CC}"/>
          </ac:spMkLst>
        </pc:spChg>
        <pc:spChg chg="add del mod">
          <ac:chgData name="Cesar Ivan Orozco Cervantes" userId="21c4bb0d-d147-4a6e-8992-bc3f9c9a8ec3" providerId="ADAL" clId="{F604B75E-F779-499D-8312-29E0DE44356E}" dt="2023-11-29T17:30:00.219" v="3173" actId="478"/>
          <ac:spMkLst>
            <pc:docMk/>
            <pc:sldMk cId="2096223568" sldId="387"/>
            <ac:spMk id="33" creationId="{8BE6D001-15E1-F7FC-0E1B-4410648928CB}"/>
          </ac:spMkLst>
        </pc:spChg>
        <pc:spChg chg="add del mod">
          <ac:chgData name="Cesar Ivan Orozco Cervantes" userId="21c4bb0d-d147-4a6e-8992-bc3f9c9a8ec3" providerId="ADAL" clId="{F604B75E-F779-499D-8312-29E0DE44356E}" dt="2023-11-29T17:30:00.219" v="3173" actId="478"/>
          <ac:spMkLst>
            <pc:docMk/>
            <pc:sldMk cId="2096223568" sldId="387"/>
            <ac:spMk id="34" creationId="{679212C6-C04F-EA84-B731-876ADC88C95B}"/>
          </ac:spMkLst>
        </pc:spChg>
        <pc:spChg chg="add del mod">
          <ac:chgData name="Cesar Ivan Orozco Cervantes" userId="21c4bb0d-d147-4a6e-8992-bc3f9c9a8ec3" providerId="ADAL" clId="{F604B75E-F779-499D-8312-29E0DE44356E}" dt="2023-11-29T17:30:00.219" v="3173" actId="478"/>
          <ac:spMkLst>
            <pc:docMk/>
            <pc:sldMk cId="2096223568" sldId="387"/>
            <ac:spMk id="35" creationId="{AC917783-344E-0139-34F9-5BC61C5A459D}"/>
          </ac:spMkLst>
        </pc:spChg>
        <pc:spChg chg="add del mod">
          <ac:chgData name="Cesar Ivan Orozco Cervantes" userId="21c4bb0d-d147-4a6e-8992-bc3f9c9a8ec3" providerId="ADAL" clId="{F604B75E-F779-499D-8312-29E0DE44356E}" dt="2023-11-29T17:30:00.219" v="3173" actId="478"/>
          <ac:spMkLst>
            <pc:docMk/>
            <pc:sldMk cId="2096223568" sldId="387"/>
            <ac:spMk id="36" creationId="{33CF1635-5E18-1850-5CE7-7FD7E1DCFF3C}"/>
          </ac:spMkLst>
        </pc:spChg>
        <pc:spChg chg="add del mod">
          <ac:chgData name="Cesar Ivan Orozco Cervantes" userId="21c4bb0d-d147-4a6e-8992-bc3f9c9a8ec3" providerId="ADAL" clId="{F604B75E-F779-499D-8312-29E0DE44356E}" dt="2023-11-29T17:30:00.219" v="3173" actId="478"/>
          <ac:spMkLst>
            <pc:docMk/>
            <pc:sldMk cId="2096223568" sldId="387"/>
            <ac:spMk id="37" creationId="{61F326CA-E456-3F60-2C11-DC3D2208AA34}"/>
          </ac:spMkLst>
        </pc:spChg>
        <pc:spChg chg="add del mod">
          <ac:chgData name="Cesar Ivan Orozco Cervantes" userId="21c4bb0d-d147-4a6e-8992-bc3f9c9a8ec3" providerId="ADAL" clId="{F604B75E-F779-499D-8312-29E0DE44356E}" dt="2023-11-29T17:30:00.219" v="3173" actId="478"/>
          <ac:spMkLst>
            <pc:docMk/>
            <pc:sldMk cId="2096223568" sldId="387"/>
            <ac:spMk id="38" creationId="{91148E66-FB04-BFA2-69CB-07063A19D204}"/>
          </ac:spMkLst>
        </pc:spChg>
        <pc:spChg chg="add mod ord">
          <ac:chgData name="Cesar Ivan Orozco Cervantes" userId="21c4bb0d-d147-4a6e-8992-bc3f9c9a8ec3" providerId="ADAL" clId="{F604B75E-F779-499D-8312-29E0DE44356E}" dt="2023-11-29T17:32:41.086" v="3229" actId="1076"/>
          <ac:spMkLst>
            <pc:docMk/>
            <pc:sldMk cId="2096223568" sldId="387"/>
            <ac:spMk id="39" creationId="{2A333B1D-2A78-BB26-5F9A-A2C14D088E3C}"/>
          </ac:spMkLst>
        </pc:spChg>
        <pc:spChg chg="add mod">
          <ac:chgData name="Cesar Ivan Orozco Cervantes" userId="21c4bb0d-d147-4a6e-8992-bc3f9c9a8ec3" providerId="ADAL" clId="{F604B75E-F779-499D-8312-29E0DE44356E}" dt="2023-11-29T17:32:41.086" v="3229" actId="1076"/>
          <ac:spMkLst>
            <pc:docMk/>
            <pc:sldMk cId="2096223568" sldId="387"/>
            <ac:spMk id="40" creationId="{997F0105-52F1-4229-6DCD-F3408C323147}"/>
          </ac:spMkLst>
        </pc:spChg>
        <pc:spChg chg="add mod">
          <ac:chgData name="Cesar Ivan Orozco Cervantes" userId="21c4bb0d-d147-4a6e-8992-bc3f9c9a8ec3" providerId="ADAL" clId="{F604B75E-F779-499D-8312-29E0DE44356E}" dt="2023-11-29T17:32:41.086" v="3229" actId="1076"/>
          <ac:spMkLst>
            <pc:docMk/>
            <pc:sldMk cId="2096223568" sldId="387"/>
            <ac:spMk id="41" creationId="{2A3A9599-D7D8-D0BA-3871-C3EDFA4CD48F}"/>
          </ac:spMkLst>
        </pc:spChg>
        <pc:spChg chg="add mod">
          <ac:chgData name="Cesar Ivan Orozco Cervantes" userId="21c4bb0d-d147-4a6e-8992-bc3f9c9a8ec3" providerId="ADAL" clId="{F604B75E-F779-499D-8312-29E0DE44356E}" dt="2023-11-29T17:32:41.086" v="3229" actId="1076"/>
          <ac:spMkLst>
            <pc:docMk/>
            <pc:sldMk cId="2096223568" sldId="387"/>
            <ac:spMk id="42" creationId="{B6B440B7-8882-6150-89FF-D3CA98488DA7}"/>
          </ac:spMkLst>
        </pc:spChg>
        <pc:spChg chg="add mod">
          <ac:chgData name="Cesar Ivan Orozco Cervantes" userId="21c4bb0d-d147-4a6e-8992-bc3f9c9a8ec3" providerId="ADAL" clId="{F604B75E-F779-499D-8312-29E0DE44356E}" dt="2023-11-29T17:32:41.086" v="3229" actId="1076"/>
          <ac:spMkLst>
            <pc:docMk/>
            <pc:sldMk cId="2096223568" sldId="387"/>
            <ac:spMk id="43" creationId="{814F082E-7EE3-D1EE-64BA-C534FA601C07}"/>
          </ac:spMkLst>
        </pc:spChg>
        <pc:spChg chg="add mod">
          <ac:chgData name="Cesar Ivan Orozco Cervantes" userId="21c4bb0d-d147-4a6e-8992-bc3f9c9a8ec3" providerId="ADAL" clId="{F604B75E-F779-499D-8312-29E0DE44356E}" dt="2023-11-29T17:32:41.086" v="3229" actId="1076"/>
          <ac:spMkLst>
            <pc:docMk/>
            <pc:sldMk cId="2096223568" sldId="387"/>
            <ac:spMk id="44" creationId="{AD7CB197-B51E-E798-D957-ECD4EBBF4DA3}"/>
          </ac:spMkLst>
        </pc:spChg>
        <pc:spChg chg="add mod">
          <ac:chgData name="Cesar Ivan Orozco Cervantes" userId="21c4bb0d-d147-4a6e-8992-bc3f9c9a8ec3" providerId="ADAL" clId="{F604B75E-F779-499D-8312-29E0DE44356E}" dt="2023-11-29T17:32:41.086" v="3229" actId="1076"/>
          <ac:spMkLst>
            <pc:docMk/>
            <pc:sldMk cId="2096223568" sldId="387"/>
            <ac:spMk id="45" creationId="{E8048FF9-D72C-A3E1-B98E-20B8F7714EAD}"/>
          </ac:spMkLst>
        </pc:spChg>
        <pc:spChg chg="add mod">
          <ac:chgData name="Cesar Ivan Orozco Cervantes" userId="21c4bb0d-d147-4a6e-8992-bc3f9c9a8ec3" providerId="ADAL" clId="{F604B75E-F779-499D-8312-29E0DE44356E}" dt="2023-11-29T17:32:41.086" v="3229" actId="1076"/>
          <ac:spMkLst>
            <pc:docMk/>
            <pc:sldMk cId="2096223568" sldId="387"/>
            <ac:spMk id="46" creationId="{BC43DC20-D8BB-8403-2DC7-201667DAC102}"/>
          </ac:spMkLst>
        </pc:spChg>
        <pc:spChg chg="add mod">
          <ac:chgData name="Cesar Ivan Orozco Cervantes" userId="21c4bb0d-d147-4a6e-8992-bc3f9c9a8ec3" providerId="ADAL" clId="{F604B75E-F779-499D-8312-29E0DE44356E}" dt="2023-11-29T17:32:41.086" v="3229" actId="1076"/>
          <ac:spMkLst>
            <pc:docMk/>
            <pc:sldMk cId="2096223568" sldId="387"/>
            <ac:spMk id="47" creationId="{23E5CEE3-A46C-2F27-9166-0485EBDA59E4}"/>
          </ac:spMkLst>
        </pc:spChg>
        <pc:spChg chg="add mod">
          <ac:chgData name="Cesar Ivan Orozco Cervantes" userId="21c4bb0d-d147-4a6e-8992-bc3f9c9a8ec3" providerId="ADAL" clId="{F604B75E-F779-499D-8312-29E0DE44356E}" dt="2023-11-29T17:32:41.086" v="3229" actId="1076"/>
          <ac:spMkLst>
            <pc:docMk/>
            <pc:sldMk cId="2096223568" sldId="387"/>
            <ac:spMk id="48" creationId="{CF3313D4-EF90-755A-DDCF-831B87830BDC}"/>
          </ac:spMkLst>
        </pc:spChg>
        <pc:spChg chg="add mod">
          <ac:chgData name="Cesar Ivan Orozco Cervantes" userId="21c4bb0d-d147-4a6e-8992-bc3f9c9a8ec3" providerId="ADAL" clId="{F604B75E-F779-499D-8312-29E0DE44356E}" dt="2023-11-29T17:32:41.086" v="3229" actId="1076"/>
          <ac:spMkLst>
            <pc:docMk/>
            <pc:sldMk cId="2096223568" sldId="387"/>
            <ac:spMk id="49" creationId="{53CC408A-23C0-64E9-0AA1-BB123D779CC8}"/>
          </ac:spMkLst>
        </pc:spChg>
        <pc:spChg chg="add mod">
          <ac:chgData name="Cesar Ivan Orozco Cervantes" userId="21c4bb0d-d147-4a6e-8992-bc3f9c9a8ec3" providerId="ADAL" clId="{F604B75E-F779-499D-8312-29E0DE44356E}" dt="2023-11-29T17:32:41.086" v="3229" actId="1076"/>
          <ac:spMkLst>
            <pc:docMk/>
            <pc:sldMk cId="2096223568" sldId="387"/>
            <ac:spMk id="50" creationId="{EA5786D5-0278-3473-BC1C-E8FC6163DE7B}"/>
          </ac:spMkLst>
        </pc:spChg>
        <pc:spChg chg="add mod">
          <ac:chgData name="Cesar Ivan Orozco Cervantes" userId="21c4bb0d-d147-4a6e-8992-bc3f9c9a8ec3" providerId="ADAL" clId="{F604B75E-F779-499D-8312-29E0DE44356E}" dt="2023-11-29T17:32:41.086" v="3229" actId="1076"/>
          <ac:spMkLst>
            <pc:docMk/>
            <pc:sldMk cId="2096223568" sldId="387"/>
            <ac:spMk id="51" creationId="{3D1EE4C5-8FBE-64F8-1E50-0638F2533FDE}"/>
          </ac:spMkLst>
        </pc:spChg>
        <pc:spChg chg="add mod">
          <ac:chgData name="Cesar Ivan Orozco Cervantes" userId="21c4bb0d-d147-4a6e-8992-bc3f9c9a8ec3" providerId="ADAL" clId="{F604B75E-F779-499D-8312-29E0DE44356E}" dt="2023-11-29T17:32:41.086" v="3229" actId="1076"/>
          <ac:spMkLst>
            <pc:docMk/>
            <pc:sldMk cId="2096223568" sldId="387"/>
            <ac:spMk id="52" creationId="{B9915C91-08EC-7DD5-80E3-871DE0D2DA48}"/>
          </ac:spMkLst>
        </pc:spChg>
        <pc:spChg chg="add mod">
          <ac:chgData name="Cesar Ivan Orozco Cervantes" userId="21c4bb0d-d147-4a6e-8992-bc3f9c9a8ec3" providerId="ADAL" clId="{F604B75E-F779-499D-8312-29E0DE44356E}" dt="2023-11-29T17:32:41.086" v="3229" actId="1076"/>
          <ac:spMkLst>
            <pc:docMk/>
            <pc:sldMk cId="2096223568" sldId="387"/>
            <ac:spMk id="53" creationId="{18BF3EF1-2F7C-9A41-7559-F3521F002ED1}"/>
          </ac:spMkLst>
        </pc:spChg>
        <pc:spChg chg="add mod">
          <ac:chgData name="Cesar Ivan Orozco Cervantes" userId="21c4bb0d-d147-4a6e-8992-bc3f9c9a8ec3" providerId="ADAL" clId="{F604B75E-F779-499D-8312-29E0DE44356E}" dt="2023-11-29T17:32:41.086" v="3229" actId="1076"/>
          <ac:spMkLst>
            <pc:docMk/>
            <pc:sldMk cId="2096223568" sldId="387"/>
            <ac:spMk id="54" creationId="{9A4767EA-F3A8-E3EE-C158-46B8882F49B1}"/>
          </ac:spMkLst>
        </pc:spChg>
        <pc:spChg chg="add mod">
          <ac:chgData name="Cesar Ivan Orozco Cervantes" userId="21c4bb0d-d147-4a6e-8992-bc3f9c9a8ec3" providerId="ADAL" clId="{F604B75E-F779-499D-8312-29E0DE44356E}" dt="2023-11-29T17:32:41.086" v="3229" actId="1076"/>
          <ac:spMkLst>
            <pc:docMk/>
            <pc:sldMk cId="2096223568" sldId="387"/>
            <ac:spMk id="55" creationId="{46E35829-6988-C787-7DBE-4F78916FC71E}"/>
          </ac:spMkLst>
        </pc:spChg>
        <pc:spChg chg="add mod">
          <ac:chgData name="Cesar Ivan Orozco Cervantes" userId="21c4bb0d-d147-4a6e-8992-bc3f9c9a8ec3" providerId="ADAL" clId="{F604B75E-F779-499D-8312-29E0DE44356E}" dt="2023-11-29T17:32:41.086" v="3229" actId="1076"/>
          <ac:spMkLst>
            <pc:docMk/>
            <pc:sldMk cId="2096223568" sldId="387"/>
            <ac:spMk id="56" creationId="{EFBA0622-0916-3E38-FE85-4BFF0E4ED1CC}"/>
          </ac:spMkLst>
        </pc:spChg>
        <pc:spChg chg="add mod">
          <ac:chgData name="Cesar Ivan Orozco Cervantes" userId="21c4bb0d-d147-4a6e-8992-bc3f9c9a8ec3" providerId="ADAL" clId="{F604B75E-F779-499D-8312-29E0DE44356E}" dt="2023-11-29T17:32:41.086" v="3229" actId="1076"/>
          <ac:spMkLst>
            <pc:docMk/>
            <pc:sldMk cId="2096223568" sldId="387"/>
            <ac:spMk id="57" creationId="{EE1EF1ED-38F6-2520-23A3-CCE568E3BE58}"/>
          </ac:spMkLst>
        </pc:spChg>
        <pc:spChg chg="add mod">
          <ac:chgData name="Cesar Ivan Orozco Cervantes" userId="21c4bb0d-d147-4a6e-8992-bc3f9c9a8ec3" providerId="ADAL" clId="{F604B75E-F779-499D-8312-29E0DE44356E}" dt="2023-11-29T17:32:41.086" v="3229" actId="1076"/>
          <ac:spMkLst>
            <pc:docMk/>
            <pc:sldMk cId="2096223568" sldId="387"/>
            <ac:spMk id="58" creationId="{B861CE54-3233-B9E4-2F62-9295D7129F71}"/>
          </ac:spMkLst>
        </pc:spChg>
        <pc:spChg chg="add mod">
          <ac:chgData name="Cesar Ivan Orozco Cervantes" userId="21c4bb0d-d147-4a6e-8992-bc3f9c9a8ec3" providerId="ADAL" clId="{F604B75E-F779-499D-8312-29E0DE44356E}" dt="2023-11-29T17:32:41.086" v="3229" actId="1076"/>
          <ac:spMkLst>
            <pc:docMk/>
            <pc:sldMk cId="2096223568" sldId="387"/>
            <ac:spMk id="59" creationId="{07517B7D-AFAB-188B-7404-2E54E782CEB9}"/>
          </ac:spMkLst>
        </pc:spChg>
        <pc:spChg chg="add mod">
          <ac:chgData name="Cesar Ivan Orozco Cervantes" userId="21c4bb0d-d147-4a6e-8992-bc3f9c9a8ec3" providerId="ADAL" clId="{F604B75E-F779-499D-8312-29E0DE44356E}" dt="2023-11-29T17:32:41.086" v="3229" actId="1076"/>
          <ac:spMkLst>
            <pc:docMk/>
            <pc:sldMk cId="2096223568" sldId="387"/>
            <ac:spMk id="60" creationId="{6C3A86AF-D65E-1992-5CE8-6A8E6E6DE2B0}"/>
          </ac:spMkLst>
        </pc:spChg>
        <pc:spChg chg="add mod">
          <ac:chgData name="Cesar Ivan Orozco Cervantes" userId="21c4bb0d-d147-4a6e-8992-bc3f9c9a8ec3" providerId="ADAL" clId="{F604B75E-F779-499D-8312-29E0DE44356E}" dt="2023-11-29T17:32:41.086" v="3229" actId="1076"/>
          <ac:spMkLst>
            <pc:docMk/>
            <pc:sldMk cId="2096223568" sldId="387"/>
            <ac:spMk id="61" creationId="{223080BD-DFD6-E6E2-C267-0B6676B4A2BD}"/>
          </ac:spMkLst>
        </pc:spChg>
        <pc:spChg chg="add mod">
          <ac:chgData name="Cesar Ivan Orozco Cervantes" userId="21c4bb0d-d147-4a6e-8992-bc3f9c9a8ec3" providerId="ADAL" clId="{F604B75E-F779-499D-8312-29E0DE44356E}" dt="2023-11-29T17:32:41.086" v="3229" actId="1076"/>
          <ac:spMkLst>
            <pc:docMk/>
            <pc:sldMk cId="2096223568" sldId="387"/>
            <ac:spMk id="62" creationId="{326314A5-F051-B39E-1116-C93538DF5F6F}"/>
          </ac:spMkLst>
        </pc:spChg>
        <pc:spChg chg="add mod">
          <ac:chgData name="Cesar Ivan Orozco Cervantes" userId="21c4bb0d-d147-4a6e-8992-bc3f9c9a8ec3" providerId="ADAL" clId="{F604B75E-F779-499D-8312-29E0DE44356E}" dt="2023-11-29T17:32:41.086" v="3229" actId="1076"/>
          <ac:spMkLst>
            <pc:docMk/>
            <pc:sldMk cId="2096223568" sldId="387"/>
            <ac:spMk id="63" creationId="{7011DEFF-91B1-5467-026B-AC348623C527}"/>
          </ac:spMkLst>
        </pc:spChg>
        <pc:spChg chg="add mod">
          <ac:chgData name="Cesar Ivan Orozco Cervantes" userId="21c4bb0d-d147-4a6e-8992-bc3f9c9a8ec3" providerId="ADAL" clId="{F604B75E-F779-499D-8312-29E0DE44356E}" dt="2023-11-29T17:32:41.086" v="3229" actId="1076"/>
          <ac:spMkLst>
            <pc:docMk/>
            <pc:sldMk cId="2096223568" sldId="387"/>
            <ac:spMk id="64" creationId="{34A30681-2DE2-5EE8-17C0-31BC96666B87}"/>
          </ac:spMkLst>
        </pc:spChg>
        <pc:spChg chg="add mod">
          <ac:chgData name="Cesar Ivan Orozco Cervantes" userId="21c4bb0d-d147-4a6e-8992-bc3f9c9a8ec3" providerId="ADAL" clId="{F604B75E-F779-499D-8312-29E0DE44356E}" dt="2023-11-29T17:32:41.086" v="3229" actId="1076"/>
          <ac:spMkLst>
            <pc:docMk/>
            <pc:sldMk cId="2096223568" sldId="387"/>
            <ac:spMk id="65" creationId="{40231B4A-11B7-C905-D514-11B69D2216B7}"/>
          </ac:spMkLst>
        </pc:spChg>
        <pc:spChg chg="add mod">
          <ac:chgData name="Cesar Ivan Orozco Cervantes" userId="21c4bb0d-d147-4a6e-8992-bc3f9c9a8ec3" providerId="ADAL" clId="{F604B75E-F779-499D-8312-29E0DE44356E}" dt="2023-11-29T17:32:41.086" v="3229" actId="1076"/>
          <ac:spMkLst>
            <pc:docMk/>
            <pc:sldMk cId="2096223568" sldId="387"/>
            <ac:spMk id="66" creationId="{BF1E5B60-3847-AF2A-D2D2-06515F855C0C}"/>
          </ac:spMkLst>
        </pc:spChg>
        <pc:spChg chg="add mod">
          <ac:chgData name="Cesar Ivan Orozco Cervantes" userId="21c4bb0d-d147-4a6e-8992-bc3f9c9a8ec3" providerId="ADAL" clId="{F604B75E-F779-499D-8312-29E0DE44356E}" dt="2023-11-29T17:32:41.086" v="3229" actId="1076"/>
          <ac:spMkLst>
            <pc:docMk/>
            <pc:sldMk cId="2096223568" sldId="387"/>
            <ac:spMk id="67" creationId="{92677A0C-C2AE-0089-822C-DF5645223B9B}"/>
          </ac:spMkLst>
        </pc:spChg>
        <pc:spChg chg="add mod">
          <ac:chgData name="Cesar Ivan Orozco Cervantes" userId="21c4bb0d-d147-4a6e-8992-bc3f9c9a8ec3" providerId="ADAL" clId="{F604B75E-F779-499D-8312-29E0DE44356E}" dt="2023-11-29T17:32:41.086" v="3229" actId="1076"/>
          <ac:spMkLst>
            <pc:docMk/>
            <pc:sldMk cId="2096223568" sldId="387"/>
            <ac:spMk id="68" creationId="{398957E4-B8AD-BE17-0D14-05F3CE1BB91E}"/>
          </ac:spMkLst>
        </pc:spChg>
        <pc:spChg chg="add mod">
          <ac:chgData name="Cesar Ivan Orozco Cervantes" userId="21c4bb0d-d147-4a6e-8992-bc3f9c9a8ec3" providerId="ADAL" clId="{F604B75E-F779-499D-8312-29E0DE44356E}" dt="2023-11-29T17:35:12.505" v="3286" actId="790"/>
          <ac:spMkLst>
            <pc:docMk/>
            <pc:sldMk cId="2096223568" sldId="387"/>
            <ac:spMk id="81" creationId="{3F04D225-730A-7FB7-BE65-980F15C6D7B2}"/>
          </ac:spMkLst>
        </pc:spChg>
        <pc:spChg chg="add mod">
          <ac:chgData name="Cesar Ivan Orozco Cervantes" userId="21c4bb0d-d147-4a6e-8992-bc3f9c9a8ec3" providerId="ADAL" clId="{F604B75E-F779-499D-8312-29E0DE44356E}" dt="2023-11-29T17:35:52.096" v="3320" actId="790"/>
          <ac:spMkLst>
            <pc:docMk/>
            <pc:sldMk cId="2096223568" sldId="387"/>
            <ac:spMk id="82" creationId="{B03AAD3F-3A59-2BC2-0EE4-B9C5B9106F5F}"/>
          </ac:spMkLst>
        </pc:spChg>
        <pc:spChg chg="add mod">
          <ac:chgData name="Cesar Ivan Orozco Cervantes" userId="21c4bb0d-d147-4a6e-8992-bc3f9c9a8ec3" providerId="ADAL" clId="{F604B75E-F779-499D-8312-29E0DE44356E}" dt="2023-11-29T17:35:45.347" v="3319" actId="1036"/>
          <ac:spMkLst>
            <pc:docMk/>
            <pc:sldMk cId="2096223568" sldId="387"/>
            <ac:spMk id="83" creationId="{A575D3BB-F191-863E-7156-20491D071C48}"/>
          </ac:spMkLst>
        </pc:spChg>
        <pc:cxnChg chg="add del">
          <ac:chgData name="Cesar Ivan Orozco Cervantes" userId="21c4bb0d-d147-4a6e-8992-bc3f9c9a8ec3" providerId="ADAL" clId="{F604B75E-F779-499D-8312-29E0DE44356E}" dt="2023-11-29T17:32:58.909" v="3231" actId="11529"/>
          <ac:cxnSpMkLst>
            <pc:docMk/>
            <pc:sldMk cId="2096223568" sldId="387"/>
            <ac:cxnSpMk id="70" creationId="{652886C5-B305-0306-1AD2-5D489B98E57A}"/>
          </ac:cxnSpMkLst>
        </pc:cxnChg>
        <pc:cxnChg chg="add mod">
          <ac:chgData name="Cesar Ivan Orozco Cervantes" userId="21c4bb0d-d147-4a6e-8992-bc3f9c9a8ec3" providerId="ADAL" clId="{F604B75E-F779-499D-8312-29E0DE44356E}" dt="2023-11-29T17:33:54.012" v="3238" actId="14100"/>
          <ac:cxnSpMkLst>
            <pc:docMk/>
            <pc:sldMk cId="2096223568" sldId="387"/>
            <ac:cxnSpMk id="72" creationId="{A1890CB1-69C9-6F3A-1392-3F33F0BAD5CE}"/>
          </ac:cxnSpMkLst>
        </pc:cxnChg>
        <pc:cxnChg chg="add mod">
          <ac:chgData name="Cesar Ivan Orozco Cervantes" userId="21c4bb0d-d147-4a6e-8992-bc3f9c9a8ec3" providerId="ADAL" clId="{F604B75E-F779-499D-8312-29E0DE44356E}" dt="2023-11-29T17:33:47.768" v="3237" actId="14100"/>
          <ac:cxnSpMkLst>
            <pc:docMk/>
            <pc:sldMk cId="2096223568" sldId="387"/>
            <ac:cxnSpMk id="73" creationId="{499DE2E6-7FC3-DBAE-9571-D84F6837C393}"/>
          </ac:cxnSpMkLst>
        </pc:cxnChg>
        <pc:cxnChg chg="add mod">
          <ac:chgData name="Cesar Ivan Orozco Cervantes" userId="21c4bb0d-d147-4a6e-8992-bc3f9c9a8ec3" providerId="ADAL" clId="{F604B75E-F779-499D-8312-29E0DE44356E}" dt="2023-11-29T17:34:12.309" v="3242" actId="14100"/>
          <ac:cxnSpMkLst>
            <pc:docMk/>
            <pc:sldMk cId="2096223568" sldId="387"/>
            <ac:cxnSpMk id="76" creationId="{E652F314-12D6-E5DC-FE51-89727E79ADAB}"/>
          </ac:cxnSpMkLst>
        </pc:cxnChg>
        <pc:cxnChg chg="add mod">
          <ac:chgData name="Cesar Ivan Orozco Cervantes" userId="21c4bb0d-d147-4a6e-8992-bc3f9c9a8ec3" providerId="ADAL" clId="{F604B75E-F779-499D-8312-29E0DE44356E}" dt="2023-11-29T17:34:28.248" v="3245" actId="14100"/>
          <ac:cxnSpMkLst>
            <pc:docMk/>
            <pc:sldMk cId="2096223568" sldId="387"/>
            <ac:cxnSpMk id="79" creationId="{7DAF6EF7-CA0B-D6A7-6CE0-B5E585793B5C}"/>
          </ac:cxnSpMkLst>
        </pc:cxnChg>
      </pc:sldChg>
      <pc:sldChg chg="del">
        <pc:chgData name="Cesar Ivan Orozco Cervantes" userId="21c4bb0d-d147-4a6e-8992-bc3f9c9a8ec3" providerId="ADAL" clId="{F604B75E-F779-499D-8312-29E0DE44356E}" dt="2023-11-27T21:12:49.543" v="445" actId="47"/>
        <pc:sldMkLst>
          <pc:docMk/>
          <pc:sldMk cId="480001413" sldId="388"/>
        </pc:sldMkLst>
      </pc:sldChg>
      <pc:sldChg chg="modSp add mod">
        <pc:chgData name="Cesar Ivan Orozco Cervantes" userId="21c4bb0d-d147-4a6e-8992-bc3f9c9a8ec3" providerId="ADAL" clId="{F604B75E-F779-499D-8312-29E0DE44356E}" dt="2023-11-29T17:46:15.511" v="3663" actId="20577"/>
        <pc:sldMkLst>
          <pc:docMk/>
          <pc:sldMk cId="3425174169" sldId="388"/>
        </pc:sldMkLst>
        <pc:spChg chg="mod">
          <ac:chgData name="Cesar Ivan Orozco Cervantes" userId="21c4bb0d-d147-4a6e-8992-bc3f9c9a8ec3" providerId="ADAL" clId="{F604B75E-F779-499D-8312-29E0DE44356E}" dt="2023-11-29T17:36:46.656" v="3341" actId="14100"/>
          <ac:spMkLst>
            <pc:docMk/>
            <pc:sldMk cId="3425174169" sldId="388"/>
            <ac:spMk id="2" creationId="{99A8B39E-EC43-CB4D-B9C2-02A0ECFD22A2}"/>
          </ac:spMkLst>
        </pc:spChg>
        <pc:spChg chg="mod">
          <ac:chgData name="Cesar Ivan Orozco Cervantes" userId="21c4bb0d-d147-4a6e-8992-bc3f9c9a8ec3" providerId="ADAL" clId="{F604B75E-F779-499D-8312-29E0DE44356E}" dt="2023-11-29T17:46:15.511" v="3663" actId="20577"/>
          <ac:spMkLst>
            <pc:docMk/>
            <pc:sldMk cId="3425174169" sldId="388"/>
            <ac:spMk id="4" creationId="{1C9C13CF-AB48-6743-BCF8-B55E5CF63C9A}"/>
          </ac:spMkLst>
        </pc:spChg>
      </pc:sldChg>
      <pc:sldChg chg="del">
        <pc:chgData name="Cesar Ivan Orozco Cervantes" userId="21c4bb0d-d147-4a6e-8992-bc3f9c9a8ec3" providerId="ADAL" clId="{F604B75E-F779-499D-8312-29E0DE44356E}" dt="2023-11-27T21:12:50.174" v="446" actId="47"/>
        <pc:sldMkLst>
          <pc:docMk/>
          <pc:sldMk cId="1857510920" sldId="389"/>
        </pc:sldMkLst>
      </pc:sldChg>
      <pc:sldChg chg="modSp add mod">
        <pc:chgData name="Cesar Ivan Orozco Cervantes" userId="21c4bb0d-d147-4a6e-8992-bc3f9c9a8ec3" providerId="ADAL" clId="{F604B75E-F779-499D-8312-29E0DE44356E}" dt="2023-11-29T18:55:44.594" v="6702" actId="20577"/>
        <pc:sldMkLst>
          <pc:docMk/>
          <pc:sldMk cId="2510733430" sldId="389"/>
        </pc:sldMkLst>
        <pc:spChg chg="mod">
          <ac:chgData name="Cesar Ivan Orozco Cervantes" userId="21c4bb0d-d147-4a6e-8992-bc3f9c9a8ec3" providerId="ADAL" clId="{F604B75E-F779-499D-8312-29E0DE44356E}" dt="2023-11-29T17:46:34.808" v="3680" actId="20577"/>
          <ac:spMkLst>
            <pc:docMk/>
            <pc:sldMk cId="2510733430" sldId="389"/>
            <ac:spMk id="2" creationId="{99A8B39E-EC43-CB4D-B9C2-02A0ECFD22A2}"/>
          </ac:spMkLst>
        </pc:spChg>
        <pc:spChg chg="mod">
          <ac:chgData name="Cesar Ivan Orozco Cervantes" userId="21c4bb0d-d147-4a6e-8992-bc3f9c9a8ec3" providerId="ADAL" clId="{F604B75E-F779-499D-8312-29E0DE44356E}" dt="2023-11-29T18:55:44.594" v="6702" actId="20577"/>
          <ac:spMkLst>
            <pc:docMk/>
            <pc:sldMk cId="2510733430" sldId="389"/>
            <ac:spMk id="4" creationId="{1C9C13CF-AB48-6743-BCF8-B55E5CF63C9A}"/>
          </ac:spMkLst>
        </pc:spChg>
      </pc:sldChg>
      <pc:sldChg chg="del">
        <pc:chgData name="Cesar Ivan Orozco Cervantes" userId="21c4bb0d-d147-4a6e-8992-bc3f9c9a8ec3" providerId="ADAL" clId="{F604B75E-F779-499D-8312-29E0DE44356E}" dt="2023-11-27T21:12:50.818" v="447" actId="47"/>
        <pc:sldMkLst>
          <pc:docMk/>
          <pc:sldMk cId="2575569581" sldId="390"/>
        </pc:sldMkLst>
      </pc:sldChg>
      <pc:sldChg chg="modSp add mod">
        <pc:chgData name="Cesar Ivan Orozco Cervantes" userId="21c4bb0d-d147-4a6e-8992-bc3f9c9a8ec3" providerId="ADAL" clId="{F604B75E-F779-499D-8312-29E0DE44356E}" dt="2023-11-29T18:56:08.992" v="6782" actId="20577"/>
        <pc:sldMkLst>
          <pc:docMk/>
          <pc:sldMk cId="3589558452" sldId="390"/>
        </pc:sldMkLst>
        <pc:spChg chg="mod">
          <ac:chgData name="Cesar Ivan Orozco Cervantes" userId="21c4bb0d-d147-4a6e-8992-bc3f9c9a8ec3" providerId="ADAL" clId="{F604B75E-F779-499D-8312-29E0DE44356E}" dt="2023-11-29T17:48:02.263" v="3784" actId="20577"/>
          <ac:spMkLst>
            <pc:docMk/>
            <pc:sldMk cId="3589558452" sldId="390"/>
            <ac:spMk id="2" creationId="{99A8B39E-EC43-CB4D-B9C2-02A0ECFD22A2}"/>
          </ac:spMkLst>
        </pc:spChg>
        <pc:spChg chg="mod">
          <ac:chgData name="Cesar Ivan Orozco Cervantes" userId="21c4bb0d-d147-4a6e-8992-bc3f9c9a8ec3" providerId="ADAL" clId="{F604B75E-F779-499D-8312-29E0DE44356E}" dt="2023-11-29T18:56:08.992" v="6782" actId="20577"/>
          <ac:spMkLst>
            <pc:docMk/>
            <pc:sldMk cId="3589558452" sldId="390"/>
            <ac:spMk id="4" creationId="{1C9C13CF-AB48-6743-BCF8-B55E5CF63C9A}"/>
          </ac:spMkLst>
        </pc:spChg>
      </pc:sldChg>
      <pc:sldChg chg="del">
        <pc:chgData name="Cesar Ivan Orozco Cervantes" userId="21c4bb0d-d147-4a6e-8992-bc3f9c9a8ec3" providerId="ADAL" clId="{F604B75E-F779-499D-8312-29E0DE44356E}" dt="2023-11-27T21:12:51.388" v="448" actId="47"/>
        <pc:sldMkLst>
          <pc:docMk/>
          <pc:sldMk cId="498762907" sldId="391"/>
        </pc:sldMkLst>
      </pc:sldChg>
      <pc:sldChg chg="addSp modSp add mod">
        <pc:chgData name="Cesar Ivan Orozco Cervantes" userId="21c4bb0d-d147-4a6e-8992-bc3f9c9a8ec3" providerId="ADAL" clId="{F604B75E-F779-499D-8312-29E0DE44356E}" dt="2023-11-29T18:09:35.351" v="4796" actId="20577"/>
        <pc:sldMkLst>
          <pc:docMk/>
          <pc:sldMk cId="2535817840" sldId="391"/>
        </pc:sldMkLst>
        <pc:spChg chg="mod">
          <ac:chgData name="Cesar Ivan Orozco Cervantes" userId="21c4bb0d-d147-4a6e-8992-bc3f9c9a8ec3" providerId="ADAL" clId="{F604B75E-F779-499D-8312-29E0DE44356E}" dt="2023-11-29T18:00:01.821" v="4305" actId="313"/>
          <ac:spMkLst>
            <pc:docMk/>
            <pc:sldMk cId="2535817840" sldId="391"/>
            <ac:spMk id="2" creationId="{99A8B39E-EC43-CB4D-B9C2-02A0ECFD22A2}"/>
          </ac:spMkLst>
        </pc:spChg>
        <pc:spChg chg="add mod">
          <ac:chgData name="Cesar Ivan Orozco Cervantes" userId="21c4bb0d-d147-4a6e-8992-bc3f9c9a8ec3" providerId="ADAL" clId="{F604B75E-F779-499D-8312-29E0DE44356E}" dt="2023-11-29T18:05:45.499" v="4601" actId="1076"/>
          <ac:spMkLst>
            <pc:docMk/>
            <pc:sldMk cId="2535817840" sldId="391"/>
            <ac:spMk id="3" creationId="{0323021A-5761-8D02-2C6F-9058E0333790}"/>
          </ac:spMkLst>
        </pc:spChg>
        <pc:spChg chg="mod">
          <ac:chgData name="Cesar Ivan Orozco Cervantes" userId="21c4bb0d-d147-4a6e-8992-bc3f9c9a8ec3" providerId="ADAL" clId="{F604B75E-F779-499D-8312-29E0DE44356E}" dt="2023-11-29T18:09:35.351" v="4796" actId="20577"/>
          <ac:spMkLst>
            <pc:docMk/>
            <pc:sldMk cId="2535817840" sldId="391"/>
            <ac:spMk id="4" creationId="{1C9C13CF-AB48-6743-BCF8-B55E5CF63C9A}"/>
          </ac:spMkLst>
        </pc:spChg>
        <pc:spChg chg="add mod">
          <ac:chgData name="Cesar Ivan Orozco Cervantes" userId="21c4bb0d-d147-4a6e-8992-bc3f9c9a8ec3" providerId="ADAL" clId="{F604B75E-F779-499D-8312-29E0DE44356E}" dt="2023-11-29T18:05:45.499" v="4601" actId="1076"/>
          <ac:spMkLst>
            <pc:docMk/>
            <pc:sldMk cId="2535817840" sldId="391"/>
            <ac:spMk id="6" creationId="{47EBD582-865D-A343-CC11-0B605EF2DC1F}"/>
          </ac:spMkLst>
        </pc:spChg>
        <pc:spChg chg="add mod">
          <ac:chgData name="Cesar Ivan Orozco Cervantes" userId="21c4bb0d-d147-4a6e-8992-bc3f9c9a8ec3" providerId="ADAL" clId="{F604B75E-F779-499D-8312-29E0DE44356E}" dt="2023-11-29T18:05:45.499" v="4601" actId="1076"/>
          <ac:spMkLst>
            <pc:docMk/>
            <pc:sldMk cId="2535817840" sldId="391"/>
            <ac:spMk id="7" creationId="{510C0030-B12F-4411-845A-D49E51156A98}"/>
          </ac:spMkLst>
        </pc:spChg>
        <pc:spChg chg="add mod">
          <ac:chgData name="Cesar Ivan Orozco Cervantes" userId="21c4bb0d-d147-4a6e-8992-bc3f9c9a8ec3" providerId="ADAL" clId="{F604B75E-F779-499D-8312-29E0DE44356E}" dt="2023-11-29T18:05:45.499" v="4601" actId="1076"/>
          <ac:spMkLst>
            <pc:docMk/>
            <pc:sldMk cId="2535817840" sldId="391"/>
            <ac:spMk id="8" creationId="{9D6875E1-3559-60BB-AFA6-B6E583325B8E}"/>
          </ac:spMkLst>
        </pc:spChg>
        <pc:spChg chg="add mod">
          <ac:chgData name="Cesar Ivan Orozco Cervantes" userId="21c4bb0d-d147-4a6e-8992-bc3f9c9a8ec3" providerId="ADAL" clId="{F604B75E-F779-499D-8312-29E0DE44356E}" dt="2023-11-29T18:05:45.499" v="4601" actId="1076"/>
          <ac:spMkLst>
            <pc:docMk/>
            <pc:sldMk cId="2535817840" sldId="391"/>
            <ac:spMk id="9" creationId="{C0055970-84A4-E7B2-68B8-A375F095DFC8}"/>
          </ac:spMkLst>
        </pc:spChg>
        <pc:spChg chg="add mod">
          <ac:chgData name="Cesar Ivan Orozco Cervantes" userId="21c4bb0d-d147-4a6e-8992-bc3f9c9a8ec3" providerId="ADAL" clId="{F604B75E-F779-499D-8312-29E0DE44356E}" dt="2023-11-29T18:05:45.499" v="4601" actId="1076"/>
          <ac:spMkLst>
            <pc:docMk/>
            <pc:sldMk cId="2535817840" sldId="391"/>
            <ac:spMk id="10" creationId="{6AB160A0-C09C-9203-489D-C0ED36F6F555}"/>
          </ac:spMkLst>
        </pc:spChg>
        <pc:spChg chg="add mod">
          <ac:chgData name="Cesar Ivan Orozco Cervantes" userId="21c4bb0d-d147-4a6e-8992-bc3f9c9a8ec3" providerId="ADAL" clId="{F604B75E-F779-499D-8312-29E0DE44356E}" dt="2023-11-29T18:05:45.499" v="4601" actId="1076"/>
          <ac:spMkLst>
            <pc:docMk/>
            <pc:sldMk cId="2535817840" sldId="391"/>
            <ac:spMk id="11" creationId="{9AECDA70-4395-1B10-6997-14906EFE5A79}"/>
          </ac:spMkLst>
        </pc:spChg>
        <pc:spChg chg="add mod">
          <ac:chgData name="Cesar Ivan Orozco Cervantes" userId="21c4bb0d-d147-4a6e-8992-bc3f9c9a8ec3" providerId="ADAL" clId="{F604B75E-F779-499D-8312-29E0DE44356E}" dt="2023-11-29T18:05:45.499" v="4601" actId="1076"/>
          <ac:spMkLst>
            <pc:docMk/>
            <pc:sldMk cId="2535817840" sldId="391"/>
            <ac:spMk id="12" creationId="{A88BAD7F-3A2A-3AD1-6FE3-204DAB0B9586}"/>
          </ac:spMkLst>
        </pc:spChg>
        <pc:spChg chg="add mod">
          <ac:chgData name="Cesar Ivan Orozco Cervantes" userId="21c4bb0d-d147-4a6e-8992-bc3f9c9a8ec3" providerId="ADAL" clId="{F604B75E-F779-499D-8312-29E0DE44356E}" dt="2023-11-29T18:05:45.499" v="4601" actId="1076"/>
          <ac:spMkLst>
            <pc:docMk/>
            <pc:sldMk cId="2535817840" sldId="391"/>
            <ac:spMk id="13" creationId="{EADEE28B-33D0-29DE-8880-AAE937ACA33B}"/>
          </ac:spMkLst>
        </pc:spChg>
        <pc:spChg chg="add mod">
          <ac:chgData name="Cesar Ivan Orozco Cervantes" userId="21c4bb0d-d147-4a6e-8992-bc3f9c9a8ec3" providerId="ADAL" clId="{F604B75E-F779-499D-8312-29E0DE44356E}" dt="2023-11-29T18:05:45.499" v="4601" actId="1076"/>
          <ac:spMkLst>
            <pc:docMk/>
            <pc:sldMk cId="2535817840" sldId="391"/>
            <ac:spMk id="14" creationId="{CFCC0FFE-6831-CE5A-3979-CC99D02C28AB}"/>
          </ac:spMkLst>
        </pc:spChg>
        <pc:spChg chg="add mod">
          <ac:chgData name="Cesar Ivan Orozco Cervantes" userId="21c4bb0d-d147-4a6e-8992-bc3f9c9a8ec3" providerId="ADAL" clId="{F604B75E-F779-499D-8312-29E0DE44356E}" dt="2023-11-29T18:05:45.499" v="4601" actId="1076"/>
          <ac:spMkLst>
            <pc:docMk/>
            <pc:sldMk cId="2535817840" sldId="391"/>
            <ac:spMk id="15" creationId="{46EC539F-D14C-12EB-6CFF-F3AF6BC57728}"/>
          </ac:spMkLst>
        </pc:spChg>
        <pc:spChg chg="add mod">
          <ac:chgData name="Cesar Ivan Orozco Cervantes" userId="21c4bb0d-d147-4a6e-8992-bc3f9c9a8ec3" providerId="ADAL" clId="{F604B75E-F779-499D-8312-29E0DE44356E}" dt="2023-11-29T18:05:45.499" v="4601" actId="1076"/>
          <ac:spMkLst>
            <pc:docMk/>
            <pc:sldMk cId="2535817840" sldId="391"/>
            <ac:spMk id="16" creationId="{FAF1887E-0826-9F08-6EF3-A2C414A9AC75}"/>
          </ac:spMkLst>
        </pc:spChg>
        <pc:spChg chg="add mod">
          <ac:chgData name="Cesar Ivan Orozco Cervantes" userId="21c4bb0d-d147-4a6e-8992-bc3f9c9a8ec3" providerId="ADAL" clId="{F604B75E-F779-499D-8312-29E0DE44356E}" dt="2023-11-29T18:05:45.499" v="4601" actId="1076"/>
          <ac:spMkLst>
            <pc:docMk/>
            <pc:sldMk cId="2535817840" sldId="391"/>
            <ac:spMk id="17" creationId="{3D86331F-BE45-F607-0757-A17C03FB5CF8}"/>
          </ac:spMkLst>
        </pc:spChg>
        <pc:spChg chg="add mod">
          <ac:chgData name="Cesar Ivan Orozco Cervantes" userId="21c4bb0d-d147-4a6e-8992-bc3f9c9a8ec3" providerId="ADAL" clId="{F604B75E-F779-499D-8312-29E0DE44356E}" dt="2023-11-29T18:05:45.499" v="4601" actId="1076"/>
          <ac:spMkLst>
            <pc:docMk/>
            <pc:sldMk cId="2535817840" sldId="391"/>
            <ac:spMk id="18" creationId="{4765595E-D65A-0BFB-A9A0-B6DB914CAB9F}"/>
          </ac:spMkLst>
        </pc:spChg>
        <pc:spChg chg="add mod">
          <ac:chgData name="Cesar Ivan Orozco Cervantes" userId="21c4bb0d-d147-4a6e-8992-bc3f9c9a8ec3" providerId="ADAL" clId="{F604B75E-F779-499D-8312-29E0DE44356E}" dt="2023-11-29T18:05:45.499" v="4601" actId="1076"/>
          <ac:spMkLst>
            <pc:docMk/>
            <pc:sldMk cId="2535817840" sldId="391"/>
            <ac:spMk id="19" creationId="{B9AAF820-C292-E7DA-8C5E-E082EC4CDF52}"/>
          </ac:spMkLst>
        </pc:spChg>
        <pc:spChg chg="add mod">
          <ac:chgData name="Cesar Ivan Orozco Cervantes" userId="21c4bb0d-d147-4a6e-8992-bc3f9c9a8ec3" providerId="ADAL" clId="{F604B75E-F779-499D-8312-29E0DE44356E}" dt="2023-11-29T18:05:45.499" v="4601" actId="1076"/>
          <ac:spMkLst>
            <pc:docMk/>
            <pc:sldMk cId="2535817840" sldId="391"/>
            <ac:spMk id="20" creationId="{88FD0471-D753-59FC-AFEF-A704A7CA81D3}"/>
          </ac:spMkLst>
        </pc:spChg>
        <pc:spChg chg="add mod">
          <ac:chgData name="Cesar Ivan Orozco Cervantes" userId="21c4bb0d-d147-4a6e-8992-bc3f9c9a8ec3" providerId="ADAL" clId="{F604B75E-F779-499D-8312-29E0DE44356E}" dt="2023-11-29T18:05:45.499" v="4601" actId="1076"/>
          <ac:spMkLst>
            <pc:docMk/>
            <pc:sldMk cId="2535817840" sldId="391"/>
            <ac:spMk id="21" creationId="{97106DCC-DA00-6465-6DFB-3076EF577CC0}"/>
          </ac:spMkLst>
        </pc:spChg>
        <pc:spChg chg="add mod">
          <ac:chgData name="Cesar Ivan Orozco Cervantes" userId="21c4bb0d-d147-4a6e-8992-bc3f9c9a8ec3" providerId="ADAL" clId="{F604B75E-F779-499D-8312-29E0DE44356E}" dt="2023-11-29T18:05:45.499" v="4601" actId="1076"/>
          <ac:spMkLst>
            <pc:docMk/>
            <pc:sldMk cId="2535817840" sldId="391"/>
            <ac:spMk id="22" creationId="{8E5B47DD-F48B-886F-81F9-A4F07DAF569C}"/>
          </ac:spMkLst>
        </pc:spChg>
        <pc:spChg chg="add mod">
          <ac:chgData name="Cesar Ivan Orozco Cervantes" userId="21c4bb0d-d147-4a6e-8992-bc3f9c9a8ec3" providerId="ADAL" clId="{F604B75E-F779-499D-8312-29E0DE44356E}" dt="2023-11-29T18:05:45.499" v="4601" actId="1076"/>
          <ac:spMkLst>
            <pc:docMk/>
            <pc:sldMk cId="2535817840" sldId="391"/>
            <ac:spMk id="23" creationId="{E5F485B1-B7E8-873F-4F49-6B328CE25AD2}"/>
          </ac:spMkLst>
        </pc:spChg>
        <pc:spChg chg="add mod">
          <ac:chgData name="Cesar Ivan Orozco Cervantes" userId="21c4bb0d-d147-4a6e-8992-bc3f9c9a8ec3" providerId="ADAL" clId="{F604B75E-F779-499D-8312-29E0DE44356E}" dt="2023-11-29T18:05:45.499" v="4601" actId="1076"/>
          <ac:spMkLst>
            <pc:docMk/>
            <pc:sldMk cId="2535817840" sldId="391"/>
            <ac:spMk id="24" creationId="{4455B382-6B55-9504-FCE8-82A547B0B3E3}"/>
          </ac:spMkLst>
        </pc:spChg>
        <pc:spChg chg="add mod">
          <ac:chgData name="Cesar Ivan Orozco Cervantes" userId="21c4bb0d-d147-4a6e-8992-bc3f9c9a8ec3" providerId="ADAL" clId="{F604B75E-F779-499D-8312-29E0DE44356E}" dt="2023-11-29T18:05:45.499" v="4601" actId="1076"/>
          <ac:spMkLst>
            <pc:docMk/>
            <pc:sldMk cId="2535817840" sldId="391"/>
            <ac:spMk id="25" creationId="{0F2671FF-ECA5-AAB5-058B-5EC7B54CD555}"/>
          </ac:spMkLst>
        </pc:spChg>
        <pc:spChg chg="add mod">
          <ac:chgData name="Cesar Ivan Orozco Cervantes" userId="21c4bb0d-d147-4a6e-8992-bc3f9c9a8ec3" providerId="ADAL" clId="{F604B75E-F779-499D-8312-29E0DE44356E}" dt="2023-11-29T18:05:45.499" v="4601" actId="1076"/>
          <ac:spMkLst>
            <pc:docMk/>
            <pc:sldMk cId="2535817840" sldId="391"/>
            <ac:spMk id="26" creationId="{CE18DD11-5137-234E-469A-8AB4265F41FA}"/>
          </ac:spMkLst>
        </pc:spChg>
        <pc:spChg chg="add mod">
          <ac:chgData name="Cesar Ivan Orozco Cervantes" userId="21c4bb0d-d147-4a6e-8992-bc3f9c9a8ec3" providerId="ADAL" clId="{F604B75E-F779-499D-8312-29E0DE44356E}" dt="2023-11-29T18:05:45.499" v="4601" actId="1076"/>
          <ac:spMkLst>
            <pc:docMk/>
            <pc:sldMk cId="2535817840" sldId="391"/>
            <ac:spMk id="27" creationId="{2067416C-A4C8-8C73-6D9E-52C34591C3B1}"/>
          </ac:spMkLst>
        </pc:spChg>
        <pc:spChg chg="add mod">
          <ac:chgData name="Cesar Ivan Orozco Cervantes" userId="21c4bb0d-d147-4a6e-8992-bc3f9c9a8ec3" providerId="ADAL" clId="{F604B75E-F779-499D-8312-29E0DE44356E}" dt="2023-11-29T18:05:45.499" v="4601" actId="1076"/>
          <ac:spMkLst>
            <pc:docMk/>
            <pc:sldMk cId="2535817840" sldId="391"/>
            <ac:spMk id="28" creationId="{F9A4405E-2967-0C0E-AE17-4F4D7D28271A}"/>
          </ac:spMkLst>
        </pc:spChg>
        <pc:spChg chg="add mod">
          <ac:chgData name="Cesar Ivan Orozco Cervantes" userId="21c4bb0d-d147-4a6e-8992-bc3f9c9a8ec3" providerId="ADAL" clId="{F604B75E-F779-499D-8312-29E0DE44356E}" dt="2023-11-29T18:05:45.499" v="4601" actId="1076"/>
          <ac:spMkLst>
            <pc:docMk/>
            <pc:sldMk cId="2535817840" sldId="391"/>
            <ac:spMk id="29" creationId="{F26BFCFF-F31C-345A-6F1C-EB3432D44592}"/>
          </ac:spMkLst>
        </pc:spChg>
        <pc:spChg chg="add mod">
          <ac:chgData name="Cesar Ivan Orozco Cervantes" userId="21c4bb0d-d147-4a6e-8992-bc3f9c9a8ec3" providerId="ADAL" clId="{F604B75E-F779-499D-8312-29E0DE44356E}" dt="2023-11-29T18:05:45.499" v="4601" actId="1076"/>
          <ac:spMkLst>
            <pc:docMk/>
            <pc:sldMk cId="2535817840" sldId="391"/>
            <ac:spMk id="30" creationId="{039E0251-5ED3-8DFF-E64C-B70DBF868DF9}"/>
          </ac:spMkLst>
        </pc:spChg>
        <pc:spChg chg="add mod">
          <ac:chgData name="Cesar Ivan Orozco Cervantes" userId="21c4bb0d-d147-4a6e-8992-bc3f9c9a8ec3" providerId="ADAL" clId="{F604B75E-F779-499D-8312-29E0DE44356E}" dt="2023-11-29T18:05:45.499" v="4601" actId="1076"/>
          <ac:spMkLst>
            <pc:docMk/>
            <pc:sldMk cId="2535817840" sldId="391"/>
            <ac:spMk id="31" creationId="{5387783C-A495-D483-29BE-6E7B1F3F3278}"/>
          </ac:spMkLst>
        </pc:spChg>
        <pc:spChg chg="add mod">
          <ac:chgData name="Cesar Ivan Orozco Cervantes" userId="21c4bb0d-d147-4a6e-8992-bc3f9c9a8ec3" providerId="ADAL" clId="{F604B75E-F779-499D-8312-29E0DE44356E}" dt="2023-11-29T18:05:45.499" v="4601" actId="1076"/>
          <ac:spMkLst>
            <pc:docMk/>
            <pc:sldMk cId="2535817840" sldId="391"/>
            <ac:spMk id="32" creationId="{A81B2258-DABA-499A-EF76-C84469F439FB}"/>
          </ac:spMkLst>
        </pc:spChg>
        <pc:spChg chg="add mod">
          <ac:chgData name="Cesar Ivan Orozco Cervantes" userId="21c4bb0d-d147-4a6e-8992-bc3f9c9a8ec3" providerId="ADAL" clId="{F604B75E-F779-499D-8312-29E0DE44356E}" dt="2023-11-29T18:05:45.499" v="4601" actId="1076"/>
          <ac:spMkLst>
            <pc:docMk/>
            <pc:sldMk cId="2535817840" sldId="391"/>
            <ac:spMk id="33" creationId="{AC3EA511-FA49-85F5-746E-3ABE7B338490}"/>
          </ac:spMkLst>
        </pc:spChg>
        <pc:spChg chg="add mod">
          <ac:chgData name="Cesar Ivan Orozco Cervantes" userId="21c4bb0d-d147-4a6e-8992-bc3f9c9a8ec3" providerId="ADAL" clId="{F604B75E-F779-499D-8312-29E0DE44356E}" dt="2023-11-29T18:05:45.499" v="4601" actId="1076"/>
          <ac:spMkLst>
            <pc:docMk/>
            <pc:sldMk cId="2535817840" sldId="391"/>
            <ac:spMk id="34" creationId="{EF470A64-5E61-9B9C-7800-1982C054631E}"/>
          </ac:spMkLst>
        </pc:spChg>
        <pc:spChg chg="add mod">
          <ac:chgData name="Cesar Ivan Orozco Cervantes" userId="21c4bb0d-d147-4a6e-8992-bc3f9c9a8ec3" providerId="ADAL" clId="{F604B75E-F779-499D-8312-29E0DE44356E}" dt="2023-11-29T18:05:45.499" v="4601" actId="1076"/>
          <ac:spMkLst>
            <pc:docMk/>
            <pc:sldMk cId="2535817840" sldId="391"/>
            <ac:spMk id="35" creationId="{B4A469B7-2923-9C10-CD98-20594400D3ED}"/>
          </ac:spMkLst>
        </pc:spChg>
        <pc:spChg chg="add mod">
          <ac:chgData name="Cesar Ivan Orozco Cervantes" userId="21c4bb0d-d147-4a6e-8992-bc3f9c9a8ec3" providerId="ADAL" clId="{F604B75E-F779-499D-8312-29E0DE44356E}" dt="2023-11-29T18:05:45.499" v="4601" actId="1076"/>
          <ac:spMkLst>
            <pc:docMk/>
            <pc:sldMk cId="2535817840" sldId="391"/>
            <ac:spMk id="36" creationId="{F028D871-8789-7657-CE02-03715E324030}"/>
          </ac:spMkLst>
        </pc:spChg>
        <pc:spChg chg="add mod">
          <ac:chgData name="Cesar Ivan Orozco Cervantes" userId="21c4bb0d-d147-4a6e-8992-bc3f9c9a8ec3" providerId="ADAL" clId="{F604B75E-F779-499D-8312-29E0DE44356E}" dt="2023-11-29T18:05:45.499" v="4601" actId="1076"/>
          <ac:spMkLst>
            <pc:docMk/>
            <pc:sldMk cId="2535817840" sldId="391"/>
            <ac:spMk id="37" creationId="{428C028F-B937-E727-2CF1-3D4A9AFCFAC0}"/>
          </ac:spMkLst>
        </pc:spChg>
        <pc:spChg chg="add mod">
          <ac:chgData name="Cesar Ivan Orozco Cervantes" userId="21c4bb0d-d147-4a6e-8992-bc3f9c9a8ec3" providerId="ADAL" clId="{F604B75E-F779-499D-8312-29E0DE44356E}" dt="2023-11-29T18:05:45.499" v="4601" actId="1076"/>
          <ac:spMkLst>
            <pc:docMk/>
            <pc:sldMk cId="2535817840" sldId="391"/>
            <ac:spMk id="38" creationId="{DA5DE342-6EFC-33F9-E689-EB1F4D5D6EC4}"/>
          </ac:spMkLst>
        </pc:spChg>
        <pc:spChg chg="add mod">
          <ac:chgData name="Cesar Ivan Orozco Cervantes" userId="21c4bb0d-d147-4a6e-8992-bc3f9c9a8ec3" providerId="ADAL" clId="{F604B75E-F779-499D-8312-29E0DE44356E}" dt="2023-11-29T18:05:45.499" v="4601" actId="1076"/>
          <ac:spMkLst>
            <pc:docMk/>
            <pc:sldMk cId="2535817840" sldId="391"/>
            <ac:spMk id="39" creationId="{E070D72F-D23A-20CF-0A48-BD190E77D37F}"/>
          </ac:spMkLst>
        </pc:spChg>
        <pc:spChg chg="add mod">
          <ac:chgData name="Cesar Ivan Orozco Cervantes" userId="21c4bb0d-d147-4a6e-8992-bc3f9c9a8ec3" providerId="ADAL" clId="{F604B75E-F779-499D-8312-29E0DE44356E}" dt="2023-11-29T18:05:45.499" v="4601" actId="1076"/>
          <ac:spMkLst>
            <pc:docMk/>
            <pc:sldMk cId="2535817840" sldId="391"/>
            <ac:spMk id="40" creationId="{0A39486B-2D26-6538-78CC-1704140B8607}"/>
          </ac:spMkLst>
        </pc:spChg>
      </pc:sldChg>
      <pc:sldChg chg="modSp add mod">
        <pc:chgData name="Cesar Ivan Orozco Cervantes" userId="21c4bb0d-d147-4a6e-8992-bc3f9c9a8ec3" providerId="ADAL" clId="{F604B75E-F779-499D-8312-29E0DE44356E}" dt="2023-12-05T18:10:17.626" v="6829" actId="20577"/>
        <pc:sldMkLst>
          <pc:docMk/>
          <pc:sldMk cId="332240676" sldId="392"/>
        </pc:sldMkLst>
        <pc:spChg chg="mod">
          <ac:chgData name="Cesar Ivan Orozco Cervantes" userId="21c4bb0d-d147-4a6e-8992-bc3f9c9a8ec3" providerId="ADAL" clId="{F604B75E-F779-499D-8312-29E0DE44356E}" dt="2023-12-05T18:10:17.626" v="6829" actId="20577"/>
          <ac:spMkLst>
            <pc:docMk/>
            <pc:sldMk cId="332240676" sldId="392"/>
            <ac:spMk id="2" creationId="{99A8B39E-EC43-CB4D-B9C2-02A0ECFD22A2}"/>
          </ac:spMkLst>
        </pc:spChg>
        <pc:spChg chg="mod">
          <ac:chgData name="Cesar Ivan Orozco Cervantes" userId="21c4bb0d-d147-4a6e-8992-bc3f9c9a8ec3" providerId="ADAL" clId="{F604B75E-F779-499D-8312-29E0DE44356E}" dt="2023-11-29T18:16:40.501" v="5686" actId="20577"/>
          <ac:spMkLst>
            <pc:docMk/>
            <pc:sldMk cId="332240676" sldId="392"/>
            <ac:spMk id="4" creationId="{1C9C13CF-AB48-6743-BCF8-B55E5CF63C9A}"/>
          </ac:spMkLst>
        </pc:spChg>
      </pc:sldChg>
      <pc:sldChg chg="del">
        <pc:chgData name="Cesar Ivan Orozco Cervantes" userId="21c4bb0d-d147-4a6e-8992-bc3f9c9a8ec3" providerId="ADAL" clId="{F604B75E-F779-499D-8312-29E0DE44356E}" dt="2023-11-27T21:12:06.297" v="396" actId="47"/>
        <pc:sldMkLst>
          <pc:docMk/>
          <pc:sldMk cId="2219186780" sldId="392"/>
        </pc:sldMkLst>
      </pc:sldChg>
      <pc:sldChg chg="del">
        <pc:chgData name="Cesar Ivan Orozco Cervantes" userId="21c4bb0d-d147-4a6e-8992-bc3f9c9a8ec3" providerId="ADAL" clId="{F604B75E-F779-499D-8312-29E0DE44356E}" dt="2023-11-27T21:12:09.678" v="399" actId="47"/>
        <pc:sldMkLst>
          <pc:docMk/>
          <pc:sldMk cId="1213584798" sldId="393"/>
        </pc:sldMkLst>
      </pc:sldChg>
      <pc:sldChg chg="modSp add mod">
        <pc:chgData name="Cesar Ivan Orozco Cervantes" userId="21c4bb0d-d147-4a6e-8992-bc3f9c9a8ec3" providerId="ADAL" clId="{F604B75E-F779-499D-8312-29E0DE44356E}" dt="2023-11-29T18:18:45.751" v="5841" actId="20577"/>
        <pc:sldMkLst>
          <pc:docMk/>
          <pc:sldMk cId="2932082619" sldId="393"/>
        </pc:sldMkLst>
        <pc:spChg chg="mod">
          <ac:chgData name="Cesar Ivan Orozco Cervantes" userId="21c4bb0d-d147-4a6e-8992-bc3f9c9a8ec3" providerId="ADAL" clId="{F604B75E-F779-499D-8312-29E0DE44356E}" dt="2023-11-29T18:17:14.487" v="5696" actId="20577"/>
          <ac:spMkLst>
            <pc:docMk/>
            <pc:sldMk cId="2932082619" sldId="393"/>
            <ac:spMk id="2" creationId="{99A8B39E-EC43-CB4D-B9C2-02A0ECFD22A2}"/>
          </ac:spMkLst>
        </pc:spChg>
        <pc:spChg chg="mod">
          <ac:chgData name="Cesar Ivan Orozco Cervantes" userId="21c4bb0d-d147-4a6e-8992-bc3f9c9a8ec3" providerId="ADAL" clId="{F604B75E-F779-499D-8312-29E0DE44356E}" dt="2023-11-29T18:18:45.751" v="5841" actId="20577"/>
          <ac:spMkLst>
            <pc:docMk/>
            <pc:sldMk cId="2932082619" sldId="393"/>
            <ac:spMk id="4" creationId="{1C9C13CF-AB48-6743-BCF8-B55E5CF63C9A}"/>
          </ac:spMkLst>
        </pc:spChg>
      </pc:sldChg>
      <pc:sldChg chg="modSp add mod">
        <pc:chgData name="Cesar Ivan Orozco Cervantes" userId="21c4bb0d-d147-4a6e-8992-bc3f9c9a8ec3" providerId="ADAL" clId="{F604B75E-F779-499D-8312-29E0DE44356E}" dt="2023-11-29T18:23:00.729" v="6362" actId="20577"/>
        <pc:sldMkLst>
          <pc:docMk/>
          <pc:sldMk cId="2037318585" sldId="394"/>
        </pc:sldMkLst>
        <pc:spChg chg="mod">
          <ac:chgData name="Cesar Ivan Orozco Cervantes" userId="21c4bb0d-d147-4a6e-8992-bc3f9c9a8ec3" providerId="ADAL" clId="{F604B75E-F779-499D-8312-29E0DE44356E}" dt="2023-11-29T17:37:00.834" v="3354" actId="20577"/>
          <ac:spMkLst>
            <pc:docMk/>
            <pc:sldMk cId="2037318585" sldId="394"/>
            <ac:spMk id="2" creationId="{99A8B39E-EC43-CB4D-B9C2-02A0ECFD22A2}"/>
          </ac:spMkLst>
        </pc:spChg>
        <pc:spChg chg="mod">
          <ac:chgData name="Cesar Ivan Orozco Cervantes" userId="21c4bb0d-d147-4a6e-8992-bc3f9c9a8ec3" providerId="ADAL" clId="{F604B75E-F779-499D-8312-29E0DE44356E}" dt="2023-11-29T18:23:00.729" v="6362" actId="20577"/>
          <ac:spMkLst>
            <pc:docMk/>
            <pc:sldMk cId="2037318585" sldId="394"/>
            <ac:spMk id="4" creationId="{1C9C13CF-AB48-6743-BCF8-B55E5CF63C9A}"/>
          </ac:spMkLst>
        </pc:spChg>
      </pc:sldChg>
      <pc:sldChg chg="del">
        <pc:chgData name="Cesar Ivan Orozco Cervantes" userId="21c4bb0d-d147-4a6e-8992-bc3f9c9a8ec3" providerId="ADAL" clId="{F604B75E-F779-499D-8312-29E0DE44356E}" dt="2023-11-27T21:12:11.238" v="401" actId="47"/>
        <pc:sldMkLst>
          <pc:docMk/>
          <pc:sldMk cId="3050860459" sldId="394"/>
        </pc:sldMkLst>
      </pc:sldChg>
      <pc:sldChg chg="del">
        <pc:chgData name="Cesar Ivan Orozco Cervantes" userId="21c4bb0d-d147-4a6e-8992-bc3f9c9a8ec3" providerId="ADAL" clId="{F604B75E-F779-499D-8312-29E0DE44356E}" dt="2023-11-27T21:12:12.997" v="402" actId="47"/>
        <pc:sldMkLst>
          <pc:docMk/>
          <pc:sldMk cId="2589469065" sldId="395"/>
        </pc:sldMkLst>
      </pc:sldChg>
      <pc:sldChg chg="del">
        <pc:chgData name="Cesar Ivan Orozco Cervantes" userId="21c4bb0d-d147-4a6e-8992-bc3f9c9a8ec3" providerId="ADAL" clId="{F604B75E-F779-499D-8312-29E0DE44356E}" dt="2023-11-27T21:11:52.839" v="394" actId="47"/>
        <pc:sldMkLst>
          <pc:docMk/>
          <pc:sldMk cId="232380" sldId="396"/>
        </pc:sldMkLst>
      </pc:sldChg>
      <pc:sldChg chg="del">
        <pc:chgData name="Cesar Ivan Orozco Cervantes" userId="21c4bb0d-d147-4a6e-8992-bc3f9c9a8ec3" providerId="ADAL" clId="{F604B75E-F779-499D-8312-29E0DE44356E}" dt="2023-11-27T21:13:41.006" v="470" actId="47"/>
        <pc:sldMkLst>
          <pc:docMk/>
          <pc:sldMk cId="1602059898" sldId="397"/>
        </pc:sldMkLst>
      </pc:sldChg>
      <pc:sldChg chg="del">
        <pc:chgData name="Cesar Ivan Orozco Cervantes" userId="21c4bb0d-d147-4a6e-8992-bc3f9c9a8ec3" providerId="ADAL" clId="{F604B75E-F779-499D-8312-29E0DE44356E}" dt="2023-11-27T21:13:44.901" v="474" actId="47"/>
        <pc:sldMkLst>
          <pc:docMk/>
          <pc:sldMk cId="1076508050" sldId="398"/>
        </pc:sldMkLst>
      </pc:sldChg>
      <pc:sldChg chg="del">
        <pc:chgData name="Cesar Ivan Orozco Cervantes" userId="21c4bb0d-d147-4a6e-8992-bc3f9c9a8ec3" providerId="ADAL" clId="{F604B75E-F779-499D-8312-29E0DE44356E}" dt="2023-11-27T21:12:08.832" v="398" actId="47"/>
        <pc:sldMkLst>
          <pc:docMk/>
          <pc:sldMk cId="437459607" sldId="399"/>
        </pc:sldMkLst>
      </pc:sldChg>
      <pc:sldChg chg="del">
        <pc:chgData name="Cesar Ivan Orozco Cervantes" userId="21c4bb0d-d147-4a6e-8992-bc3f9c9a8ec3" providerId="ADAL" clId="{F604B75E-F779-499D-8312-29E0DE44356E}" dt="2023-11-27T21:13:46.623" v="476" actId="47"/>
        <pc:sldMkLst>
          <pc:docMk/>
          <pc:sldMk cId="3289086730" sldId="400"/>
        </pc:sldMkLst>
      </pc:sldChg>
      <pc:sldChg chg="del">
        <pc:chgData name="Cesar Ivan Orozco Cervantes" userId="21c4bb0d-d147-4a6e-8992-bc3f9c9a8ec3" providerId="ADAL" clId="{F604B75E-F779-499D-8312-29E0DE44356E}" dt="2023-11-27T21:12:10.419" v="400" actId="47"/>
        <pc:sldMkLst>
          <pc:docMk/>
          <pc:sldMk cId="74718199" sldId="401"/>
        </pc:sldMkLst>
      </pc:sldChg>
      <pc:sldChg chg="del">
        <pc:chgData name="Cesar Ivan Orozco Cervantes" userId="21c4bb0d-d147-4a6e-8992-bc3f9c9a8ec3" providerId="ADAL" clId="{F604B75E-F779-499D-8312-29E0DE44356E}" dt="2023-11-27T21:13:41.936" v="471" actId="47"/>
        <pc:sldMkLst>
          <pc:docMk/>
          <pc:sldMk cId="3331015362" sldId="402"/>
        </pc:sldMkLst>
      </pc:sldChg>
      <pc:sldChg chg="del">
        <pc:chgData name="Cesar Ivan Orozco Cervantes" userId="21c4bb0d-d147-4a6e-8992-bc3f9c9a8ec3" providerId="ADAL" clId="{F604B75E-F779-499D-8312-29E0DE44356E}" dt="2023-11-27T21:13:35.093" v="469" actId="47"/>
        <pc:sldMkLst>
          <pc:docMk/>
          <pc:sldMk cId="1746033775" sldId="403"/>
        </pc:sldMkLst>
      </pc:sldChg>
      <pc:sldChg chg="del">
        <pc:chgData name="Cesar Ivan Orozco Cervantes" userId="21c4bb0d-d147-4a6e-8992-bc3f9c9a8ec3" providerId="ADAL" clId="{F604B75E-F779-499D-8312-29E0DE44356E}" dt="2023-11-27T21:12:59.498" v="456" actId="47"/>
        <pc:sldMkLst>
          <pc:docMk/>
          <pc:sldMk cId="1380384311" sldId="404"/>
        </pc:sldMkLst>
      </pc:sldChg>
      <pc:sldChg chg="del">
        <pc:chgData name="Cesar Ivan Orozco Cervantes" userId="21c4bb0d-d147-4a6e-8992-bc3f9c9a8ec3" providerId="ADAL" clId="{F604B75E-F779-499D-8312-29E0DE44356E}" dt="2023-11-27T21:12:59.885" v="457" actId="47"/>
        <pc:sldMkLst>
          <pc:docMk/>
          <pc:sldMk cId="1745020659" sldId="405"/>
        </pc:sldMkLst>
      </pc:sldChg>
      <pc:sldChg chg="del">
        <pc:chgData name="Cesar Ivan Orozco Cervantes" userId="21c4bb0d-d147-4a6e-8992-bc3f9c9a8ec3" providerId="ADAL" clId="{F604B75E-F779-499D-8312-29E0DE44356E}" dt="2023-11-27T21:13:10.980" v="460" actId="47"/>
        <pc:sldMkLst>
          <pc:docMk/>
          <pc:sldMk cId="2058545721" sldId="407"/>
        </pc:sldMkLst>
      </pc:sldChg>
      <pc:sldChg chg="del">
        <pc:chgData name="Cesar Ivan Orozco Cervantes" userId="21c4bb0d-d147-4a6e-8992-bc3f9c9a8ec3" providerId="ADAL" clId="{F604B75E-F779-499D-8312-29E0DE44356E}" dt="2023-11-27T21:13:11.832" v="461" actId="47"/>
        <pc:sldMkLst>
          <pc:docMk/>
          <pc:sldMk cId="3178370593" sldId="408"/>
        </pc:sldMkLst>
      </pc:sldChg>
      <pc:sldChg chg="del">
        <pc:chgData name="Cesar Ivan Orozco Cervantes" userId="21c4bb0d-d147-4a6e-8992-bc3f9c9a8ec3" providerId="ADAL" clId="{F604B75E-F779-499D-8312-29E0DE44356E}" dt="2023-11-27T20:17:14.938" v="0" actId="47"/>
        <pc:sldMkLst>
          <pc:docMk/>
          <pc:sldMk cId="2824917305" sldId="409"/>
        </pc:sldMkLst>
      </pc:sldChg>
      <pc:sldChg chg="del">
        <pc:chgData name="Cesar Ivan Orozco Cervantes" userId="21c4bb0d-d147-4a6e-8992-bc3f9c9a8ec3" providerId="ADAL" clId="{F604B75E-F779-499D-8312-29E0DE44356E}" dt="2023-11-27T20:17:20.704" v="1" actId="47"/>
        <pc:sldMkLst>
          <pc:docMk/>
          <pc:sldMk cId="1083722051" sldId="410"/>
        </pc:sldMkLst>
      </pc:sldChg>
      <pc:sldChg chg="del">
        <pc:chgData name="Cesar Ivan Orozco Cervantes" userId="21c4bb0d-d147-4a6e-8992-bc3f9c9a8ec3" providerId="ADAL" clId="{F604B75E-F779-499D-8312-29E0DE44356E}" dt="2023-11-27T21:13:15.282" v="466" actId="47"/>
        <pc:sldMkLst>
          <pc:docMk/>
          <pc:sldMk cId="804192510" sldId="4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FC17D4-EF93-47D3-B213-816D5D1BA2AA}" type="doc">
      <dgm:prSet loTypeId="urn:microsoft.com/office/officeart/2005/8/layout/orgChart1" loCatId="hierarchy" qsTypeId="urn:microsoft.com/office/officeart/2005/8/quickstyle/simple1" qsCatId="simple" csTypeId="urn:microsoft.com/office/officeart/2005/8/colors/accent4_2" csCatId="accent4" phldr="1"/>
      <dgm:spPr/>
      <dgm:t>
        <a:bodyPr/>
        <a:lstStyle/>
        <a:p>
          <a:endParaRPr lang="en-IN"/>
        </a:p>
      </dgm:t>
    </dgm:pt>
    <dgm:pt modelId="{BE91F77E-69F4-4D08-A968-C7D355593607}">
      <dgm:prSet/>
      <dgm:spPr/>
      <dgm:t>
        <a:bodyPr/>
        <a:lstStyle/>
        <a:p>
          <a:r>
            <a:rPr lang="es-MX" dirty="0"/>
            <a:t>Técnicas aleatorias</a:t>
          </a:r>
          <a:endParaRPr lang="en-IN" dirty="0"/>
        </a:p>
      </dgm:t>
    </dgm:pt>
    <dgm:pt modelId="{215B5AFF-6D95-4ECA-886D-720409777465}" type="parTrans" cxnId="{8A580A94-B7DE-42A7-9B3F-5475E4E4C8C7}">
      <dgm:prSet/>
      <dgm:spPr/>
      <dgm:t>
        <a:bodyPr/>
        <a:lstStyle/>
        <a:p>
          <a:endParaRPr lang="en-IN"/>
        </a:p>
      </dgm:t>
    </dgm:pt>
    <dgm:pt modelId="{A5144CD1-7F44-4F10-9FEF-C9A5DEB1CE55}" type="sibTrans" cxnId="{8A580A94-B7DE-42A7-9B3F-5475E4E4C8C7}">
      <dgm:prSet/>
      <dgm:spPr/>
      <dgm:t>
        <a:bodyPr/>
        <a:lstStyle/>
        <a:p>
          <a:endParaRPr lang="en-IN"/>
        </a:p>
      </dgm:t>
    </dgm:pt>
    <dgm:pt modelId="{529EB7FD-3366-4D05-9EFB-D3D8A3BF4546}">
      <dgm:prSet/>
      <dgm:spPr/>
      <dgm:t>
        <a:bodyPr/>
        <a:lstStyle/>
        <a:p>
          <a:r>
            <a:rPr lang="es-MX" dirty="0"/>
            <a:t>Técnicas guiadas</a:t>
          </a:r>
          <a:endParaRPr lang="en-IN" dirty="0"/>
        </a:p>
      </dgm:t>
    </dgm:pt>
    <dgm:pt modelId="{9E15BA31-2FA3-4695-A226-38C6EF4B80AE}" type="parTrans" cxnId="{2897EAC0-D152-4191-AB28-9E35F2D1C52B}">
      <dgm:prSet/>
      <dgm:spPr/>
      <dgm:t>
        <a:bodyPr/>
        <a:lstStyle/>
        <a:p>
          <a:endParaRPr lang="en-IN"/>
        </a:p>
      </dgm:t>
    </dgm:pt>
    <dgm:pt modelId="{F12685B0-D3DC-4CED-B99F-5140F352A035}" type="sibTrans" cxnId="{2897EAC0-D152-4191-AB28-9E35F2D1C52B}">
      <dgm:prSet/>
      <dgm:spPr/>
      <dgm:t>
        <a:bodyPr/>
        <a:lstStyle/>
        <a:p>
          <a:endParaRPr lang="en-IN"/>
        </a:p>
      </dgm:t>
    </dgm:pt>
    <dgm:pt modelId="{65F7AAEB-5057-4EE3-AC85-9AF3BF1AD432}">
      <dgm:prSet/>
      <dgm:spPr/>
      <dgm:t>
        <a:bodyPr/>
        <a:lstStyle/>
        <a:p>
          <a:r>
            <a:rPr lang="es-MX" dirty="0"/>
            <a:t>Computación evolutiva</a:t>
          </a:r>
          <a:endParaRPr lang="en-IN" dirty="0"/>
        </a:p>
      </dgm:t>
    </dgm:pt>
    <dgm:pt modelId="{A1D1FB1C-F0EF-46FC-B791-28F6225A7EF4}" type="parTrans" cxnId="{BF9F547F-BD20-4369-B928-8F0CB5936A91}">
      <dgm:prSet/>
      <dgm:spPr/>
      <dgm:t>
        <a:bodyPr/>
        <a:lstStyle/>
        <a:p>
          <a:endParaRPr lang="en-IN"/>
        </a:p>
      </dgm:t>
    </dgm:pt>
    <dgm:pt modelId="{486BF843-D438-4C15-A298-E02713689066}" type="sibTrans" cxnId="{BF9F547F-BD20-4369-B928-8F0CB5936A91}">
      <dgm:prSet/>
      <dgm:spPr/>
      <dgm:t>
        <a:bodyPr/>
        <a:lstStyle/>
        <a:p>
          <a:endParaRPr lang="en-IN"/>
        </a:p>
      </dgm:t>
    </dgm:pt>
    <dgm:pt modelId="{812F3B1D-6503-4546-839B-029C100F3D34}">
      <dgm:prSet/>
      <dgm:spPr>
        <a:solidFill>
          <a:schemeClr val="accent4">
            <a:lumMod val="50000"/>
          </a:schemeClr>
        </a:solidFill>
      </dgm:spPr>
      <dgm:t>
        <a:bodyPr/>
        <a:lstStyle/>
        <a:p>
          <a:r>
            <a:rPr lang="es-MX" dirty="0"/>
            <a:t>Algoritmos genéticos</a:t>
          </a:r>
          <a:endParaRPr lang="en-IN" dirty="0"/>
        </a:p>
      </dgm:t>
    </dgm:pt>
    <dgm:pt modelId="{E28E15FB-E0B9-4A0C-9252-CFCD59972EC9}" type="sibTrans" cxnId="{7BEFA3F8-9233-4673-9628-B9AB27E27FC9}">
      <dgm:prSet/>
      <dgm:spPr/>
      <dgm:t>
        <a:bodyPr/>
        <a:lstStyle/>
        <a:p>
          <a:endParaRPr lang="en-IN"/>
        </a:p>
      </dgm:t>
    </dgm:pt>
    <dgm:pt modelId="{D80A1F84-4422-45E9-9C46-08BE9FADE9D2}" type="parTrans" cxnId="{7BEFA3F8-9233-4673-9628-B9AB27E27FC9}">
      <dgm:prSet/>
      <dgm:spPr/>
      <dgm:t>
        <a:bodyPr/>
        <a:lstStyle/>
        <a:p>
          <a:endParaRPr lang="en-IN"/>
        </a:p>
      </dgm:t>
    </dgm:pt>
    <dgm:pt modelId="{5F823C5F-2880-4E50-BAA0-81B240D38820}">
      <dgm:prSet/>
      <dgm:spPr/>
      <dgm:t>
        <a:bodyPr/>
        <a:lstStyle/>
        <a:p>
          <a:r>
            <a:rPr lang="es-MX" dirty="0"/>
            <a:t>Programación evolutiva</a:t>
          </a:r>
          <a:endParaRPr lang="en-IN" dirty="0"/>
        </a:p>
      </dgm:t>
    </dgm:pt>
    <dgm:pt modelId="{F75EB706-9B5E-45A9-AFCD-06D48DCA5F03}" type="parTrans" cxnId="{31AA5F5F-924A-4874-ABD9-B4AD090A1E90}">
      <dgm:prSet/>
      <dgm:spPr/>
      <dgm:t>
        <a:bodyPr/>
        <a:lstStyle/>
        <a:p>
          <a:endParaRPr lang="en-IN"/>
        </a:p>
      </dgm:t>
    </dgm:pt>
    <dgm:pt modelId="{540398F7-2DDD-4650-862A-469EF4150590}" type="sibTrans" cxnId="{31AA5F5F-924A-4874-ABD9-B4AD090A1E90}">
      <dgm:prSet/>
      <dgm:spPr/>
      <dgm:t>
        <a:bodyPr/>
        <a:lstStyle/>
        <a:p>
          <a:endParaRPr lang="en-IN"/>
        </a:p>
      </dgm:t>
    </dgm:pt>
    <dgm:pt modelId="{D4FF91B2-7BD2-4680-A91E-9E16122ECC07}">
      <dgm:prSet phldrT="[Text]"/>
      <dgm:spPr/>
      <dgm:t>
        <a:bodyPr/>
        <a:lstStyle/>
        <a:p>
          <a:r>
            <a:rPr lang="es-MX" dirty="0"/>
            <a:t>Técnicas de búsqueda</a:t>
          </a:r>
          <a:endParaRPr lang="en-IN" dirty="0"/>
        </a:p>
      </dgm:t>
    </dgm:pt>
    <dgm:pt modelId="{2086F489-FCE8-4DF1-9926-46E4D4B07A5E}" type="sibTrans" cxnId="{B88C6290-3B9E-433F-A04A-BAA8A7617F7C}">
      <dgm:prSet/>
      <dgm:spPr/>
      <dgm:t>
        <a:bodyPr/>
        <a:lstStyle/>
        <a:p>
          <a:endParaRPr lang="en-IN"/>
        </a:p>
      </dgm:t>
    </dgm:pt>
    <dgm:pt modelId="{2A4BCB54-B079-4CCA-B7E9-06B487FCD493}" type="parTrans" cxnId="{B88C6290-3B9E-433F-A04A-BAA8A7617F7C}">
      <dgm:prSet/>
      <dgm:spPr/>
      <dgm:t>
        <a:bodyPr/>
        <a:lstStyle/>
        <a:p>
          <a:endParaRPr lang="en-IN"/>
        </a:p>
      </dgm:t>
    </dgm:pt>
    <dgm:pt modelId="{B4FD3985-9BC3-4EFF-A328-CE9C51F727E1}">
      <dgm:prSet/>
      <dgm:spPr/>
      <dgm:t>
        <a:bodyPr/>
        <a:lstStyle/>
        <a:p>
          <a:r>
            <a:rPr lang="es-MX" dirty="0"/>
            <a:t>Programación genética</a:t>
          </a:r>
          <a:endParaRPr lang="en-IN" dirty="0"/>
        </a:p>
      </dgm:t>
    </dgm:pt>
    <dgm:pt modelId="{3FD7B0DD-95E7-4BD7-A6AE-611D14200647}" type="parTrans" cxnId="{09DFDDA8-70C7-49D2-9A7E-F52C6EE46303}">
      <dgm:prSet/>
      <dgm:spPr/>
      <dgm:t>
        <a:bodyPr/>
        <a:lstStyle/>
        <a:p>
          <a:endParaRPr lang="en-IN"/>
        </a:p>
      </dgm:t>
    </dgm:pt>
    <dgm:pt modelId="{24197445-1981-4ACE-96A4-6206F4D9966B}" type="sibTrans" cxnId="{09DFDDA8-70C7-49D2-9A7E-F52C6EE46303}">
      <dgm:prSet/>
      <dgm:spPr/>
      <dgm:t>
        <a:bodyPr/>
        <a:lstStyle/>
        <a:p>
          <a:endParaRPr lang="en-IN"/>
        </a:p>
      </dgm:t>
    </dgm:pt>
    <dgm:pt modelId="{FDAADF4A-0535-4E3F-9CD2-CBC8076C1FDF}">
      <dgm:prSet>
        <dgm:style>
          <a:lnRef idx="0">
            <a:scrgbClr r="0" g="0" b="0"/>
          </a:lnRef>
          <a:fillRef idx="0">
            <a:scrgbClr r="0" g="0" b="0"/>
          </a:fillRef>
          <a:effectRef idx="0">
            <a:scrgbClr r="0" g="0" b="0"/>
          </a:effectRef>
          <a:fontRef idx="minor">
            <a:schemeClr val="accent6"/>
          </a:fontRef>
        </dgm:style>
      </dgm:prSet>
      <dgm:spPr>
        <a:noFill/>
        <a:ln w="9525" cap="flat" cmpd="sng" algn="ctr">
          <a:noFill/>
          <a:prstDash val="solid"/>
          <a:round/>
          <a:headEnd type="none" w="med" len="med"/>
          <a:tailEnd type="none" w="med" len="med"/>
        </a:ln>
      </dgm:spPr>
      <dgm:t>
        <a:bodyPr/>
        <a:lstStyle/>
        <a:p>
          <a:endParaRPr lang="en-IN"/>
        </a:p>
      </dgm:t>
    </dgm:pt>
    <dgm:pt modelId="{862CE776-272E-4494-ADC2-54CF9B20D669}" type="sibTrans" cxnId="{02BB5BEA-BC36-44C9-837A-BA0543CD65AA}">
      <dgm:prSet/>
      <dgm:spPr/>
      <dgm:t>
        <a:bodyPr/>
        <a:lstStyle/>
        <a:p>
          <a:endParaRPr lang="en-IN"/>
        </a:p>
      </dgm:t>
    </dgm:pt>
    <dgm:pt modelId="{FBC29F9E-0F79-4868-BD6C-96275C254AD2}" type="parTrans" cxnId="{02BB5BEA-BC36-44C9-837A-BA0543CD65AA}">
      <dgm:prSet>
        <dgm:style>
          <a:lnRef idx="0">
            <a:scrgbClr r="0" g="0" b="0"/>
          </a:lnRef>
          <a:fillRef idx="0">
            <a:scrgbClr r="0" g="0" b="0"/>
          </a:fillRef>
          <a:effectRef idx="0">
            <a:scrgbClr r="0" g="0" b="0"/>
          </a:effectRef>
          <a:fontRef idx="minor">
            <a:schemeClr val="accent6"/>
          </a:fontRef>
        </dgm:style>
      </dgm:prSet>
      <dgm:spPr>
        <a:ln w="9525" cap="flat" cmpd="sng" algn="ctr">
          <a:noFill/>
          <a:prstDash val="solid"/>
          <a:round/>
          <a:headEnd type="none" w="med" len="med"/>
          <a:tailEnd type="none" w="med" len="med"/>
        </a:ln>
      </dgm:spPr>
      <dgm:t>
        <a:bodyPr/>
        <a:lstStyle/>
        <a:p>
          <a:endParaRPr lang="en-IN"/>
        </a:p>
      </dgm:t>
    </dgm:pt>
    <dgm:pt modelId="{0C363D8F-E133-4546-A088-356D89A0A448}">
      <dgm:prSet/>
      <dgm:spPr/>
      <dgm:t>
        <a:bodyPr/>
        <a:lstStyle/>
        <a:p>
          <a:r>
            <a:rPr lang="es-MX" dirty="0"/>
            <a:t>Estrategias de evolución</a:t>
          </a:r>
          <a:endParaRPr lang="en-IN" dirty="0"/>
        </a:p>
      </dgm:t>
    </dgm:pt>
    <dgm:pt modelId="{40EDD369-F8B1-4B57-8F44-97E56797A82A}" type="parTrans" cxnId="{0D149BB4-4F95-4FA1-806A-0EB92EEB3D42}">
      <dgm:prSet/>
      <dgm:spPr/>
      <dgm:t>
        <a:bodyPr/>
        <a:lstStyle/>
        <a:p>
          <a:endParaRPr lang="en-IN"/>
        </a:p>
      </dgm:t>
    </dgm:pt>
    <dgm:pt modelId="{9F243456-94D8-4B81-AEE3-269D3C2BC6C7}" type="sibTrans" cxnId="{0D149BB4-4F95-4FA1-806A-0EB92EEB3D42}">
      <dgm:prSet/>
      <dgm:spPr/>
      <dgm:t>
        <a:bodyPr/>
        <a:lstStyle/>
        <a:p>
          <a:endParaRPr lang="en-IN"/>
        </a:p>
      </dgm:t>
    </dgm:pt>
    <dgm:pt modelId="{BF69EA2D-0AA8-4E66-9AAA-CF212B006EF2}" type="pres">
      <dgm:prSet presAssocID="{3BFC17D4-EF93-47D3-B213-816D5D1BA2AA}" presName="hierChild1" presStyleCnt="0">
        <dgm:presLayoutVars>
          <dgm:orgChart val="1"/>
          <dgm:chPref val="1"/>
          <dgm:dir/>
          <dgm:animOne val="branch"/>
          <dgm:animLvl val="lvl"/>
          <dgm:resizeHandles/>
        </dgm:presLayoutVars>
      </dgm:prSet>
      <dgm:spPr/>
    </dgm:pt>
    <dgm:pt modelId="{AD0ABF2F-813E-46CF-AA6C-FABDDAC5BE1B}" type="pres">
      <dgm:prSet presAssocID="{D4FF91B2-7BD2-4680-A91E-9E16122ECC07}" presName="hierRoot1" presStyleCnt="0">
        <dgm:presLayoutVars>
          <dgm:hierBranch val="init"/>
        </dgm:presLayoutVars>
      </dgm:prSet>
      <dgm:spPr/>
    </dgm:pt>
    <dgm:pt modelId="{F4E3430F-6569-4D9C-A72D-632E5E95016B}" type="pres">
      <dgm:prSet presAssocID="{D4FF91B2-7BD2-4680-A91E-9E16122ECC07}" presName="rootComposite1" presStyleCnt="0"/>
      <dgm:spPr/>
    </dgm:pt>
    <dgm:pt modelId="{AABA45B1-556F-4891-869A-0C244488F481}" type="pres">
      <dgm:prSet presAssocID="{D4FF91B2-7BD2-4680-A91E-9E16122ECC07}" presName="rootText1" presStyleLbl="node0" presStyleIdx="0" presStyleCnt="1">
        <dgm:presLayoutVars>
          <dgm:chPref val="3"/>
        </dgm:presLayoutVars>
      </dgm:prSet>
      <dgm:spPr/>
    </dgm:pt>
    <dgm:pt modelId="{4237325D-79A8-411A-BCCA-1280DB28E69A}" type="pres">
      <dgm:prSet presAssocID="{D4FF91B2-7BD2-4680-A91E-9E16122ECC07}" presName="rootConnector1" presStyleLbl="node1" presStyleIdx="0" presStyleCnt="0"/>
      <dgm:spPr/>
    </dgm:pt>
    <dgm:pt modelId="{EA83FFAF-EE89-4C2D-BEF8-EC3FB364858B}" type="pres">
      <dgm:prSet presAssocID="{D4FF91B2-7BD2-4680-A91E-9E16122ECC07}" presName="hierChild2" presStyleCnt="0"/>
      <dgm:spPr/>
    </dgm:pt>
    <dgm:pt modelId="{8EC5ADED-9DD4-4526-92BB-C2D26C97068E}" type="pres">
      <dgm:prSet presAssocID="{215B5AFF-6D95-4ECA-886D-720409777465}" presName="Name37" presStyleLbl="parChTrans1D2" presStyleIdx="0" presStyleCnt="1"/>
      <dgm:spPr/>
    </dgm:pt>
    <dgm:pt modelId="{DB114CC9-9FF4-49FB-B5A4-5F6C4A55AAB5}" type="pres">
      <dgm:prSet presAssocID="{BE91F77E-69F4-4D08-A968-C7D355593607}" presName="hierRoot2" presStyleCnt="0">
        <dgm:presLayoutVars>
          <dgm:hierBranch val="init"/>
        </dgm:presLayoutVars>
      </dgm:prSet>
      <dgm:spPr/>
    </dgm:pt>
    <dgm:pt modelId="{416383C7-9C2E-4940-BFCB-2BBAE51D9D86}" type="pres">
      <dgm:prSet presAssocID="{BE91F77E-69F4-4D08-A968-C7D355593607}" presName="rootComposite" presStyleCnt="0"/>
      <dgm:spPr/>
    </dgm:pt>
    <dgm:pt modelId="{CBABFAEC-C8A0-4C0C-B3D4-6ECDD75C883A}" type="pres">
      <dgm:prSet presAssocID="{BE91F77E-69F4-4D08-A968-C7D355593607}" presName="rootText" presStyleLbl="node2" presStyleIdx="0" presStyleCnt="1">
        <dgm:presLayoutVars>
          <dgm:chPref val="3"/>
        </dgm:presLayoutVars>
      </dgm:prSet>
      <dgm:spPr/>
    </dgm:pt>
    <dgm:pt modelId="{20C02D18-CF75-4B99-9BBC-160603787FD4}" type="pres">
      <dgm:prSet presAssocID="{BE91F77E-69F4-4D08-A968-C7D355593607}" presName="rootConnector" presStyleLbl="node2" presStyleIdx="0" presStyleCnt="1"/>
      <dgm:spPr/>
    </dgm:pt>
    <dgm:pt modelId="{A3E1255F-CDEA-4010-85C1-FBAEEFBB9747}" type="pres">
      <dgm:prSet presAssocID="{BE91F77E-69F4-4D08-A968-C7D355593607}" presName="hierChild4" presStyleCnt="0"/>
      <dgm:spPr/>
    </dgm:pt>
    <dgm:pt modelId="{542918AF-9DF1-4FA7-873A-CA4047C99045}" type="pres">
      <dgm:prSet presAssocID="{9E15BA31-2FA3-4695-A226-38C6EF4B80AE}" presName="Name37" presStyleLbl="parChTrans1D3" presStyleIdx="0" presStyleCnt="1"/>
      <dgm:spPr/>
    </dgm:pt>
    <dgm:pt modelId="{086B003C-41B6-4443-BC7D-BF3431E15A97}" type="pres">
      <dgm:prSet presAssocID="{529EB7FD-3366-4D05-9EFB-D3D8A3BF4546}" presName="hierRoot2" presStyleCnt="0">
        <dgm:presLayoutVars>
          <dgm:hierBranch val="init"/>
        </dgm:presLayoutVars>
      </dgm:prSet>
      <dgm:spPr/>
    </dgm:pt>
    <dgm:pt modelId="{A1C70C76-A41E-49A4-8133-BCAF9A4FF134}" type="pres">
      <dgm:prSet presAssocID="{529EB7FD-3366-4D05-9EFB-D3D8A3BF4546}" presName="rootComposite" presStyleCnt="0"/>
      <dgm:spPr/>
    </dgm:pt>
    <dgm:pt modelId="{B37CF3A8-CA47-4B8D-9C6C-4A1DB4166AC8}" type="pres">
      <dgm:prSet presAssocID="{529EB7FD-3366-4D05-9EFB-D3D8A3BF4546}" presName="rootText" presStyleLbl="node3" presStyleIdx="0" presStyleCnt="1">
        <dgm:presLayoutVars>
          <dgm:chPref val="3"/>
        </dgm:presLayoutVars>
      </dgm:prSet>
      <dgm:spPr/>
    </dgm:pt>
    <dgm:pt modelId="{D5E712CB-7833-476E-9022-227F242585DF}" type="pres">
      <dgm:prSet presAssocID="{529EB7FD-3366-4D05-9EFB-D3D8A3BF4546}" presName="rootConnector" presStyleLbl="node3" presStyleIdx="0" presStyleCnt="1"/>
      <dgm:spPr/>
    </dgm:pt>
    <dgm:pt modelId="{0385A957-4763-4D8B-9C0D-3C4B84B93DC3}" type="pres">
      <dgm:prSet presAssocID="{529EB7FD-3366-4D05-9EFB-D3D8A3BF4546}" presName="hierChild4" presStyleCnt="0"/>
      <dgm:spPr/>
    </dgm:pt>
    <dgm:pt modelId="{17FBFF40-CFC3-46B3-BEC3-A27EBEF3F366}" type="pres">
      <dgm:prSet presAssocID="{A1D1FB1C-F0EF-46FC-B791-28F6225A7EF4}" presName="Name37" presStyleLbl="parChTrans1D4" presStyleIdx="0" presStyleCnt="6"/>
      <dgm:spPr/>
    </dgm:pt>
    <dgm:pt modelId="{8204B3AF-F434-4C47-9AD9-16BECBE6AB1D}" type="pres">
      <dgm:prSet presAssocID="{65F7AAEB-5057-4EE3-AC85-9AF3BF1AD432}" presName="hierRoot2" presStyleCnt="0">
        <dgm:presLayoutVars>
          <dgm:hierBranch val="init"/>
        </dgm:presLayoutVars>
      </dgm:prSet>
      <dgm:spPr/>
    </dgm:pt>
    <dgm:pt modelId="{089835F6-46D2-4032-BB7D-281A0E8F5DCB}" type="pres">
      <dgm:prSet presAssocID="{65F7AAEB-5057-4EE3-AC85-9AF3BF1AD432}" presName="rootComposite" presStyleCnt="0"/>
      <dgm:spPr/>
    </dgm:pt>
    <dgm:pt modelId="{04CB8385-487E-4746-8210-E5950B1300A3}" type="pres">
      <dgm:prSet presAssocID="{65F7AAEB-5057-4EE3-AC85-9AF3BF1AD432}" presName="rootText" presStyleLbl="node4" presStyleIdx="0" presStyleCnt="6">
        <dgm:presLayoutVars>
          <dgm:chPref val="3"/>
        </dgm:presLayoutVars>
      </dgm:prSet>
      <dgm:spPr/>
    </dgm:pt>
    <dgm:pt modelId="{38B5A818-D679-405C-9AD2-84DF3B081B30}" type="pres">
      <dgm:prSet presAssocID="{65F7AAEB-5057-4EE3-AC85-9AF3BF1AD432}" presName="rootConnector" presStyleLbl="node4" presStyleIdx="0" presStyleCnt="6"/>
      <dgm:spPr/>
    </dgm:pt>
    <dgm:pt modelId="{63326BB3-AC6F-4D93-8DFF-BCF26D0F8889}" type="pres">
      <dgm:prSet presAssocID="{65F7AAEB-5057-4EE3-AC85-9AF3BF1AD432}" presName="hierChild4" presStyleCnt="0"/>
      <dgm:spPr/>
    </dgm:pt>
    <dgm:pt modelId="{2B1C37EF-4582-4122-8711-CF55948A9686}" type="pres">
      <dgm:prSet presAssocID="{40EDD369-F8B1-4B57-8F44-97E56797A82A}" presName="Name37" presStyleLbl="parChTrans1D4" presStyleIdx="1" presStyleCnt="6"/>
      <dgm:spPr/>
    </dgm:pt>
    <dgm:pt modelId="{A034D6AE-6079-4620-8EE5-4C0D63E9EC92}" type="pres">
      <dgm:prSet presAssocID="{0C363D8F-E133-4546-A088-356D89A0A448}" presName="hierRoot2" presStyleCnt="0">
        <dgm:presLayoutVars>
          <dgm:hierBranch val="init"/>
        </dgm:presLayoutVars>
      </dgm:prSet>
      <dgm:spPr/>
    </dgm:pt>
    <dgm:pt modelId="{638CE3BC-0643-4A54-B7B9-227368B9365B}" type="pres">
      <dgm:prSet presAssocID="{0C363D8F-E133-4546-A088-356D89A0A448}" presName="rootComposite" presStyleCnt="0"/>
      <dgm:spPr/>
    </dgm:pt>
    <dgm:pt modelId="{12095B1A-E7BC-4D93-A597-14EF03AD2E69}" type="pres">
      <dgm:prSet presAssocID="{0C363D8F-E133-4546-A088-356D89A0A448}" presName="rootText" presStyleLbl="node4" presStyleIdx="1" presStyleCnt="6">
        <dgm:presLayoutVars>
          <dgm:chPref val="3"/>
        </dgm:presLayoutVars>
      </dgm:prSet>
      <dgm:spPr/>
    </dgm:pt>
    <dgm:pt modelId="{2884A801-6040-4654-8E1D-7EB6435A5205}" type="pres">
      <dgm:prSet presAssocID="{0C363D8F-E133-4546-A088-356D89A0A448}" presName="rootConnector" presStyleLbl="node4" presStyleIdx="1" presStyleCnt="6"/>
      <dgm:spPr/>
    </dgm:pt>
    <dgm:pt modelId="{EC69F4B6-CA7A-4DE7-938F-836A481737CF}" type="pres">
      <dgm:prSet presAssocID="{0C363D8F-E133-4546-A088-356D89A0A448}" presName="hierChild4" presStyleCnt="0"/>
      <dgm:spPr/>
    </dgm:pt>
    <dgm:pt modelId="{B37CE560-9EA0-4F92-81F2-46CDE73AE067}" type="pres">
      <dgm:prSet presAssocID="{0C363D8F-E133-4546-A088-356D89A0A448}" presName="hierChild5" presStyleCnt="0"/>
      <dgm:spPr/>
    </dgm:pt>
    <dgm:pt modelId="{F3B274D6-191C-47C1-962F-3464D41AFFA2}" type="pres">
      <dgm:prSet presAssocID="{F75EB706-9B5E-45A9-AFCD-06D48DCA5F03}" presName="Name37" presStyleLbl="parChTrans1D4" presStyleIdx="2" presStyleCnt="6"/>
      <dgm:spPr/>
    </dgm:pt>
    <dgm:pt modelId="{E04504FB-BE7C-4AB7-BBB7-E59A8DDC680E}" type="pres">
      <dgm:prSet presAssocID="{5F823C5F-2880-4E50-BAA0-81B240D38820}" presName="hierRoot2" presStyleCnt="0">
        <dgm:presLayoutVars>
          <dgm:hierBranch val="init"/>
        </dgm:presLayoutVars>
      </dgm:prSet>
      <dgm:spPr/>
    </dgm:pt>
    <dgm:pt modelId="{C784E557-E8B2-4C7B-8C66-348DFE2ACA5F}" type="pres">
      <dgm:prSet presAssocID="{5F823C5F-2880-4E50-BAA0-81B240D38820}" presName="rootComposite" presStyleCnt="0"/>
      <dgm:spPr/>
    </dgm:pt>
    <dgm:pt modelId="{AB94CDEE-4789-448A-8AC3-56E2E23DF5F2}" type="pres">
      <dgm:prSet presAssocID="{5F823C5F-2880-4E50-BAA0-81B240D38820}" presName="rootText" presStyleLbl="node4" presStyleIdx="2" presStyleCnt="6">
        <dgm:presLayoutVars>
          <dgm:chPref val="3"/>
        </dgm:presLayoutVars>
      </dgm:prSet>
      <dgm:spPr/>
    </dgm:pt>
    <dgm:pt modelId="{F6634F76-B596-427C-A9D4-497CEA823004}" type="pres">
      <dgm:prSet presAssocID="{5F823C5F-2880-4E50-BAA0-81B240D38820}" presName="rootConnector" presStyleLbl="node4" presStyleIdx="2" presStyleCnt="6"/>
      <dgm:spPr/>
    </dgm:pt>
    <dgm:pt modelId="{7DC1D3EA-465D-4C8C-AC6E-9AC3F09F77B5}" type="pres">
      <dgm:prSet presAssocID="{5F823C5F-2880-4E50-BAA0-81B240D38820}" presName="hierChild4" presStyleCnt="0"/>
      <dgm:spPr/>
    </dgm:pt>
    <dgm:pt modelId="{53E8F634-679D-4D73-9599-9DD48372730D}" type="pres">
      <dgm:prSet presAssocID="{5F823C5F-2880-4E50-BAA0-81B240D38820}" presName="hierChild5" presStyleCnt="0"/>
      <dgm:spPr/>
    </dgm:pt>
    <dgm:pt modelId="{BBB7FC44-84D3-42DF-AB08-19C8BB64EEBD}" type="pres">
      <dgm:prSet presAssocID="{D80A1F84-4422-45E9-9C46-08BE9FADE9D2}" presName="Name37" presStyleLbl="parChTrans1D4" presStyleIdx="3" presStyleCnt="6"/>
      <dgm:spPr/>
    </dgm:pt>
    <dgm:pt modelId="{966D98CF-1EA4-44AA-8AA5-D0C517E991ED}" type="pres">
      <dgm:prSet presAssocID="{812F3B1D-6503-4546-839B-029C100F3D34}" presName="hierRoot2" presStyleCnt="0">
        <dgm:presLayoutVars>
          <dgm:hierBranch val="init"/>
        </dgm:presLayoutVars>
      </dgm:prSet>
      <dgm:spPr/>
    </dgm:pt>
    <dgm:pt modelId="{B1E62B46-538A-48D5-9BDB-39E6BE192618}" type="pres">
      <dgm:prSet presAssocID="{812F3B1D-6503-4546-839B-029C100F3D34}" presName="rootComposite" presStyleCnt="0"/>
      <dgm:spPr/>
    </dgm:pt>
    <dgm:pt modelId="{4F14EE55-EE2D-4F1E-AA4B-4918C97395C5}" type="pres">
      <dgm:prSet presAssocID="{812F3B1D-6503-4546-839B-029C100F3D34}" presName="rootText" presStyleLbl="node4" presStyleIdx="3" presStyleCnt="6">
        <dgm:presLayoutVars>
          <dgm:chPref val="3"/>
        </dgm:presLayoutVars>
      </dgm:prSet>
      <dgm:spPr/>
    </dgm:pt>
    <dgm:pt modelId="{292D72E2-0B4C-4DCA-864F-865F80BE585D}" type="pres">
      <dgm:prSet presAssocID="{812F3B1D-6503-4546-839B-029C100F3D34}" presName="rootConnector" presStyleLbl="node4" presStyleIdx="3" presStyleCnt="6"/>
      <dgm:spPr/>
    </dgm:pt>
    <dgm:pt modelId="{2F7193C8-FDF3-4B7B-B685-2EC404433030}" type="pres">
      <dgm:prSet presAssocID="{812F3B1D-6503-4546-839B-029C100F3D34}" presName="hierChild4" presStyleCnt="0"/>
      <dgm:spPr/>
    </dgm:pt>
    <dgm:pt modelId="{3DBE0D11-EEEB-43AB-80B9-91B3022B1C34}" type="pres">
      <dgm:prSet presAssocID="{812F3B1D-6503-4546-839B-029C100F3D34}" presName="hierChild5" presStyleCnt="0"/>
      <dgm:spPr/>
    </dgm:pt>
    <dgm:pt modelId="{E015E4F2-5002-42A2-AF39-B7308E182C1C}" type="pres">
      <dgm:prSet presAssocID="{3FD7B0DD-95E7-4BD7-A6AE-611D14200647}" presName="Name37" presStyleLbl="parChTrans1D4" presStyleIdx="4" presStyleCnt="6"/>
      <dgm:spPr/>
    </dgm:pt>
    <dgm:pt modelId="{B991164C-1E90-4B31-9DF8-D2B241FC5CF1}" type="pres">
      <dgm:prSet presAssocID="{B4FD3985-9BC3-4EFF-A328-CE9C51F727E1}" presName="hierRoot2" presStyleCnt="0">
        <dgm:presLayoutVars>
          <dgm:hierBranch val="init"/>
        </dgm:presLayoutVars>
      </dgm:prSet>
      <dgm:spPr/>
    </dgm:pt>
    <dgm:pt modelId="{96D14785-3343-49F4-88E7-8AC9303B2737}" type="pres">
      <dgm:prSet presAssocID="{B4FD3985-9BC3-4EFF-A328-CE9C51F727E1}" presName="rootComposite" presStyleCnt="0"/>
      <dgm:spPr/>
    </dgm:pt>
    <dgm:pt modelId="{513C1582-BDC8-4A1C-9965-40F15BEC38E0}" type="pres">
      <dgm:prSet presAssocID="{B4FD3985-9BC3-4EFF-A328-CE9C51F727E1}" presName="rootText" presStyleLbl="node4" presStyleIdx="4" presStyleCnt="6">
        <dgm:presLayoutVars>
          <dgm:chPref val="3"/>
        </dgm:presLayoutVars>
      </dgm:prSet>
      <dgm:spPr/>
    </dgm:pt>
    <dgm:pt modelId="{744CE52C-930A-45F2-8880-B38BFB14818D}" type="pres">
      <dgm:prSet presAssocID="{B4FD3985-9BC3-4EFF-A328-CE9C51F727E1}" presName="rootConnector" presStyleLbl="node4" presStyleIdx="4" presStyleCnt="6"/>
      <dgm:spPr/>
    </dgm:pt>
    <dgm:pt modelId="{5FBCF58E-4A50-48F5-9539-B9A6CAE2656B}" type="pres">
      <dgm:prSet presAssocID="{B4FD3985-9BC3-4EFF-A328-CE9C51F727E1}" presName="hierChild4" presStyleCnt="0"/>
      <dgm:spPr/>
    </dgm:pt>
    <dgm:pt modelId="{6840773D-8D48-4372-BD09-924C9E30E50B}" type="pres">
      <dgm:prSet presAssocID="{FBC29F9E-0F79-4868-BD6C-96275C254AD2}" presName="Name37" presStyleLbl="parChTrans1D4" presStyleIdx="5" presStyleCnt="6"/>
      <dgm:spPr/>
    </dgm:pt>
    <dgm:pt modelId="{63E6D6EB-3AD1-4D1D-8175-0A91E9B7DEC1}" type="pres">
      <dgm:prSet presAssocID="{FDAADF4A-0535-4E3F-9CD2-CBC8076C1FDF}" presName="hierRoot2" presStyleCnt="0">
        <dgm:presLayoutVars>
          <dgm:hierBranch val="init"/>
        </dgm:presLayoutVars>
      </dgm:prSet>
      <dgm:spPr/>
    </dgm:pt>
    <dgm:pt modelId="{B3001C57-8225-49D9-9B89-EAB42073DA7F}" type="pres">
      <dgm:prSet presAssocID="{FDAADF4A-0535-4E3F-9CD2-CBC8076C1FDF}" presName="rootComposite" presStyleCnt="0"/>
      <dgm:spPr/>
    </dgm:pt>
    <dgm:pt modelId="{DC11014F-7669-49C1-BF50-840D3EBE9181}" type="pres">
      <dgm:prSet presAssocID="{FDAADF4A-0535-4E3F-9CD2-CBC8076C1FDF}" presName="rootText" presStyleLbl="node4" presStyleIdx="5" presStyleCnt="6">
        <dgm:presLayoutVars>
          <dgm:chPref val="3"/>
        </dgm:presLayoutVars>
      </dgm:prSet>
      <dgm:spPr/>
    </dgm:pt>
    <dgm:pt modelId="{CBCF0C30-FEE9-415E-A7ED-190D450AF461}" type="pres">
      <dgm:prSet presAssocID="{FDAADF4A-0535-4E3F-9CD2-CBC8076C1FDF}" presName="rootConnector" presStyleLbl="node4" presStyleIdx="5" presStyleCnt="6"/>
      <dgm:spPr/>
    </dgm:pt>
    <dgm:pt modelId="{15C8D2D3-F777-432F-8CB8-85AF29D787A0}" type="pres">
      <dgm:prSet presAssocID="{FDAADF4A-0535-4E3F-9CD2-CBC8076C1FDF}" presName="hierChild4" presStyleCnt="0"/>
      <dgm:spPr/>
    </dgm:pt>
    <dgm:pt modelId="{C955B866-537E-4E71-96F0-26ECC6BE1C67}" type="pres">
      <dgm:prSet presAssocID="{FDAADF4A-0535-4E3F-9CD2-CBC8076C1FDF}" presName="hierChild5" presStyleCnt="0"/>
      <dgm:spPr/>
    </dgm:pt>
    <dgm:pt modelId="{DED4DCBF-F460-41BF-8AD1-DD78E6A51CDD}" type="pres">
      <dgm:prSet presAssocID="{B4FD3985-9BC3-4EFF-A328-CE9C51F727E1}" presName="hierChild5" presStyleCnt="0"/>
      <dgm:spPr/>
    </dgm:pt>
    <dgm:pt modelId="{2B9E6E55-012D-4C57-920F-5AE6816BDADA}" type="pres">
      <dgm:prSet presAssocID="{65F7AAEB-5057-4EE3-AC85-9AF3BF1AD432}" presName="hierChild5" presStyleCnt="0"/>
      <dgm:spPr/>
    </dgm:pt>
    <dgm:pt modelId="{7EBB4AC8-D7B9-459C-8184-27789410F9F9}" type="pres">
      <dgm:prSet presAssocID="{529EB7FD-3366-4D05-9EFB-D3D8A3BF4546}" presName="hierChild5" presStyleCnt="0"/>
      <dgm:spPr/>
    </dgm:pt>
    <dgm:pt modelId="{2FC5BD17-9871-4D1D-B50F-FF90F4AA54BA}" type="pres">
      <dgm:prSet presAssocID="{BE91F77E-69F4-4D08-A968-C7D355593607}" presName="hierChild5" presStyleCnt="0"/>
      <dgm:spPr/>
    </dgm:pt>
    <dgm:pt modelId="{A78F4F20-4963-48F2-8132-6A8E15D04EA8}" type="pres">
      <dgm:prSet presAssocID="{D4FF91B2-7BD2-4680-A91E-9E16122ECC07}" presName="hierChild3" presStyleCnt="0"/>
      <dgm:spPr/>
    </dgm:pt>
  </dgm:ptLst>
  <dgm:cxnLst>
    <dgm:cxn modelId="{A8081101-DC1D-48AB-A9F9-22A1A08F00F4}" type="presOf" srcId="{812F3B1D-6503-4546-839B-029C100F3D34}" destId="{292D72E2-0B4C-4DCA-864F-865F80BE585D}" srcOrd="1" destOrd="0" presId="urn:microsoft.com/office/officeart/2005/8/layout/orgChart1"/>
    <dgm:cxn modelId="{E504FC05-7605-4F4E-8428-8AC4285DAA34}" type="presOf" srcId="{B4FD3985-9BC3-4EFF-A328-CE9C51F727E1}" destId="{513C1582-BDC8-4A1C-9965-40F15BEC38E0}" srcOrd="0" destOrd="0" presId="urn:microsoft.com/office/officeart/2005/8/layout/orgChart1"/>
    <dgm:cxn modelId="{F3BADE0A-4849-482A-AC75-1C879C305AA5}" type="presOf" srcId="{5F823C5F-2880-4E50-BAA0-81B240D38820}" destId="{AB94CDEE-4789-448A-8AC3-56E2E23DF5F2}" srcOrd="0" destOrd="0" presId="urn:microsoft.com/office/officeart/2005/8/layout/orgChart1"/>
    <dgm:cxn modelId="{035DF217-1EE7-413B-8986-A8DFE2B78F07}" type="presOf" srcId="{812F3B1D-6503-4546-839B-029C100F3D34}" destId="{4F14EE55-EE2D-4F1E-AA4B-4918C97395C5}" srcOrd="0" destOrd="0" presId="urn:microsoft.com/office/officeart/2005/8/layout/orgChart1"/>
    <dgm:cxn modelId="{0676231A-9E64-4250-AB4C-B82AFA8FB0DD}" type="presOf" srcId="{5F823C5F-2880-4E50-BAA0-81B240D38820}" destId="{F6634F76-B596-427C-A9D4-497CEA823004}" srcOrd="1" destOrd="0" presId="urn:microsoft.com/office/officeart/2005/8/layout/orgChart1"/>
    <dgm:cxn modelId="{8BC04522-D241-432A-8B63-EBDC3A679D49}" type="presOf" srcId="{529EB7FD-3366-4D05-9EFB-D3D8A3BF4546}" destId="{B37CF3A8-CA47-4B8D-9C6C-4A1DB4166AC8}" srcOrd="0" destOrd="0" presId="urn:microsoft.com/office/officeart/2005/8/layout/orgChart1"/>
    <dgm:cxn modelId="{5884F622-9884-402E-8651-4C17F7835E7D}" type="presOf" srcId="{D80A1F84-4422-45E9-9C46-08BE9FADE9D2}" destId="{BBB7FC44-84D3-42DF-AB08-19C8BB64EEBD}" srcOrd="0" destOrd="0" presId="urn:microsoft.com/office/officeart/2005/8/layout/orgChart1"/>
    <dgm:cxn modelId="{1C4EB724-1EF5-43DB-8209-EB40FAB6FE67}" type="presOf" srcId="{9E15BA31-2FA3-4695-A226-38C6EF4B80AE}" destId="{542918AF-9DF1-4FA7-873A-CA4047C99045}" srcOrd="0" destOrd="0" presId="urn:microsoft.com/office/officeart/2005/8/layout/orgChart1"/>
    <dgm:cxn modelId="{E8351226-BCF9-45D5-A8AD-A28271B580C2}" type="presOf" srcId="{65F7AAEB-5057-4EE3-AC85-9AF3BF1AD432}" destId="{38B5A818-D679-405C-9AD2-84DF3B081B30}" srcOrd="1" destOrd="0" presId="urn:microsoft.com/office/officeart/2005/8/layout/orgChart1"/>
    <dgm:cxn modelId="{54F5A929-CEB6-4AB2-949D-5001EBBF0102}" type="presOf" srcId="{0C363D8F-E133-4546-A088-356D89A0A448}" destId="{2884A801-6040-4654-8E1D-7EB6435A5205}" srcOrd="1" destOrd="0" presId="urn:microsoft.com/office/officeart/2005/8/layout/orgChart1"/>
    <dgm:cxn modelId="{31AA5F5F-924A-4874-ABD9-B4AD090A1E90}" srcId="{65F7AAEB-5057-4EE3-AC85-9AF3BF1AD432}" destId="{5F823C5F-2880-4E50-BAA0-81B240D38820}" srcOrd="1" destOrd="0" parTransId="{F75EB706-9B5E-45A9-AFCD-06D48DCA5F03}" sibTransId="{540398F7-2DDD-4650-862A-469EF4150590}"/>
    <dgm:cxn modelId="{1388E549-CD58-43EB-997E-941366123CAB}" type="presOf" srcId="{0C363D8F-E133-4546-A088-356D89A0A448}" destId="{12095B1A-E7BC-4D93-A597-14EF03AD2E69}" srcOrd="0" destOrd="0" presId="urn:microsoft.com/office/officeart/2005/8/layout/orgChart1"/>
    <dgm:cxn modelId="{41CC9C6B-93A8-41C7-911A-E11DB09255C4}" type="presOf" srcId="{3FD7B0DD-95E7-4BD7-A6AE-611D14200647}" destId="{E015E4F2-5002-42A2-AF39-B7308E182C1C}" srcOrd="0" destOrd="0" presId="urn:microsoft.com/office/officeart/2005/8/layout/orgChart1"/>
    <dgm:cxn modelId="{DA7C876E-44FA-4324-84C0-2A1FCB2EC364}" type="presOf" srcId="{FDAADF4A-0535-4E3F-9CD2-CBC8076C1FDF}" destId="{DC11014F-7669-49C1-BF50-840D3EBE9181}" srcOrd="0" destOrd="0" presId="urn:microsoft.com/office/officeart/2005/8/layout/orgChart1"/>
    <dgm:cxn modelId="{438EE952-20D4-4127-914E-0666EDB224ED}" type="presOf" srcId="{40EDD369-F8B1-4B57-8F44-97E56797A82A}" destId="{2B1C37EF-4582-4122-8711-CF55948A9686}" srcOrd="0" destOrd="0" presId="urn:microsoft.com/office/officeart/2005/8/layout/orgChart1"/>
    <dgm:cxn modelId="{33C46054-F50F-4C01-B6FD-6FC56A6B9C83}" type="presOf" srcId="{FBC29F9E-0F79-4868-BD6C-96275C254AD2}" destId="{6840773D-8D48-4372-BD09-924C9E30E50B}" srcOrd="0" destOrd="0" presId="urn:microsoft.com/office/officeart/2005/8/layout/orgChart1"/>
    <dgm:cxn modelId="{97285B75-256D-4E19-8D23-1ED549DF7307}" type="presOf" srcId="{B4FD3985-9BC3-4EFF-A328-CE9C51F727E1}" destId="{744CE52C-930A-45F2-8880-B38BFB14818D}" srcOrd="1" destOrd="0" presId="urn:microsoft.com/office/officeart/2005/8/layout/orgChart1"/>
    <dgm:cxn modelId="{1D800A7F-0C99-4F60-A864-617F5DF0D9F8}" type="presOf" srcId="{65F7AAEB-5057-4EE3-AC85-9AF3BF1AD432}" destId="{04CB8385-487E-4746-8210-E5950B1300A3}" srcOrd="0" destOrd="0" presId="urn:microsoft.com/office/officeart/2005/8/layout/orgChart1"/>
    <dgm:cxn modelId="{BF9F547F-BD20-4369-B928-8F0CB5936A91}" srcId="{529EB7FD-3366-4D05-9EFB-D3D8A3BF4546}" destId="{65F7AAEB-5057-4EE3-AC85-9AF3BF1AD432}" srcOrd="0" destOrd="0" parTransId="{A1D1FB1C-F0EF-46FC-B791-28F6225A7EF4}" sibTransId="{486BF843-D438-4C15-A298-E02713689066}"/>
    <dgm:cxn modelId="{8D73B380-DD08-479F-85E3-6A8BE9141F7C}" type="presOf" srcId="{3BFC17D4-EF93-47D3-B213-816D5D1BA2AA}" destId="{BF69EA2D-0AA8-4E66-9AAA-CF212B006EF2}" srcOrd="0" destOrd="0" presId="urn:microsoft.com/office/officeart/2005/8/layout/orgChart1"/>
    <dgm:cxn modelId="{B88C6290-3B9E-433F-A04A-BAA8A7617F7C}" srcId="{3BFC17D4-EF93-47D3-B213-816D5D1BA2AA}" destId="{D4FF91B2-7BD2-4680-A91E-9E16122ECC07}" srcOrd="0" destOrd="0" parTransId="{2A4BCB54-B079-4CCA-B7E9-06B487FCD493}" sibTransId="{2086F489-FCE8-4DF1-9926-46E4D4B07A5E}"/>
    <dgm:cxn modelId="{8A580A94-B7DE-42A7-9B3F-5475E4E4C8C7}" srcId="{D4FF91B2-7BD2-4680-A91E-9E16122ECC07}" destId="{BE91F77E-69F4-4D08-A968-C7D355593607}" srcOrd="0" destOrd="0" parTransId="{215B5AFF-6D95-4ECA-886D-720409777465}" sibTransId="{A5144CD1-7F44-4F10-9FEF-C9A5DEB1CE55}"/>
    <dgm:cxn modelId="{09DFDDA8-70C7-49D2-9A7E-F52C6EE46303}" srcId="{65F7AAEB-5057-4EE3-AC85-9AF3BF1AD432}" destId="{B4FD3985-9BC3-4EFF-A328-CE9C51F727E1}" srcOrd="3" destOrd="0" parTransId="{3FD7B0DD-95E7-4BD7-A6AE-611D14200647}" sibTransId="{24197445-1981-4ACE-96A4-6206F4D9966B}"/>
    <dgm:cxn modelId="{1052BFAB-76D5-44AC-ADE2-812A03C0F285}" type="presOf" srcId="{D4FF91B2-7BD2-4680-A91E-9E16122ECC07}" destId="{4237325D-79A8-411A-BCCA-1280DB28E69A}" srcOrd="1" destOrd="0" presId="urn:microsoft.com/office/officeart/2005/8/layout/orgChart1"/>
    <dgm:cxn modelId="{0D149BB4-4F95-4FA1-806A-0EB92EEB3D42}" srcId="{65F7AAEB-5057-4EE3-AC85-9AF3BF1AD432}" destId="{0C363D8F-E133-4546-A088-356D89A0A448}" srcOrd="0" destOrd="0" parTransId="{40EDD369-F8B1-4B57-8F44-97E56797A82A}" sibTransId="{9F243456-94D8-4B81-AEE3-269D3C2BC6C7}"/>
    <dgm:cxn modelId="{2897EAC0-D152-4191-AB28-9E35F2D1C52B}" srcId="{BE91F77E-69F4-4D08-A968-C7D355593607}" destId="{529EB7FD-3366-4D05-9EFB-D3D8A3BF4546}" srcOrd="0" destOrd="0" parTransId="{9E15BA31-2FA3-4695-A226-38C6EF4B80AE}" sibTransId="{F12685B0-D3DC-4CED-B99F-5140F352A035}"/>
    <dgm:cxn modelId="{B3783FCD-3AFC-4C59-B760-77F61C5385A4}" type="presOf" srcId="{D4FF91B2-7BD2-4680-A91E-9E16122ECC07}" destId="{AABA45B1-556F-4891-869A-0C244488F481}" srcOrd="0" destOrd="0" presId="urn:microsoft.com/office/officeart/2005/8/layout/orgChart1"/>
    <dgm:cxn modelId="{29295BDB-079B-4BD9-8AD6-057287D6D686}" type="presOf" srcId="{FDAADF4A-0535-4E3F-9CD2-CBC8076C1FDF}" destId="{CBCF0C30-FEE9-415E-A7ED-190D450AF461}" srcOrd="1" destOrd="0" presId="urn:microsoft.com/office/officeart/2005/8/layout/orgChart1"/>
    <dgm:cxn modelId="{F30A39DF-AA67-42EE-82AE-FE050DEE40CF}" type="presOf" srcId="{BE91F77E-69F4-4D08-A968-C7D355593607}" destId="{20C02D18-CF75-4B99-9BBC-160603787FD4}" srcOrd="1" destOrd="0" presId="urn:microsoft.com/office/officeart/2005/8/layout/orgChart1"/>
    <dgm:cxn modelId="{C4B9DCE0-9A1B-439C-BA32-15A0A112D894}" type="presOf" srcId="{BE91F77E-69F4-4D08-A968-C7D355593607}" destId="{CBABFAEC-C8A0-4C0C-B3D4-6ECDD75C883A}" srcOrd="0" destOrd="0" presId="urn:microsoft.com/office/officeart/2005/8/layout/orgChart1"/>
    <dgm:cxn modelId="{02BB5BEA-BC36-44C9-837A-BA0543CD65AA}" srcId="{B4FD3985-9BC3-4EFF-A328-CE9C51F727E1}" destId="{FDAADF4A-0535-4E3F-9CD2-CBC8076C1FDF}" srcOrd="0" destOrd="0" parTransId="{FBC29F9E-0F79-4868-BD6C-96275C254AD2}" sibTransId="{862CE776-272E-4494-ADC2-54CF9B20D669}"/>
    <dgm:cxn modelId="{92A970ED-9041-48C2-ACF3-534F1F16F7AA}" type="presOf" srcId="{F75EB706-9B5E-45A9-AFCD-06D48DCA5F03}" destId="{F3B274D6-191C-47C1-962F-3464D41AFFA2}" srcOrd="0" destOrd="0" presId="urn:microsoft.com/office/officeart/2005/8/layout/orgChart1"/>
    <dgm:cxn modelId="{72ED6CF2-7AED-4445-BAF3-8E849CB45281}" type="presOf" srcId="{529EB7FD-3366-4D05-9EFB-D3D8A3BF4546}" destId="{D5E712CB-7833-476E-9022-227F242585DF}" srcOrd="1" destOrd="0" presId="urn:microsoft.com/office/officeart/2005/8/layout/orgChart1"/>
    <dgm:cxn modelId="{7BEFA3F8-9233-4673-9628-B9AB27E27FC9}" srcId="{65F7AAEB-5057-4EE3-AC85-9AF3BF1AD432}" destId="{812F3B1D-6503-4546-839B-029C100F3D34}" srcOrd="2" destOrd="0" parTransId="{D80A1F84-4422-45E9-9C46-08BE9FADE9D2}" sibTransId="{E28E15FB-E0B9-4A0C-9252-CFCD59972EC9}"/>
    <dgm:cxn modelId="{D59135FE-5B60-4FB6-AF61-3B666A3E8B3F}" type="presOf" srcId="{A1D1FB1C-F0EF-46FC-B791-28F6225A7EF4}" destId="{17FBFF40-CFC3-46B3-BEC3-A27EBEF3F366}" srcOrd="0" destOrd="0" presId="urn:microsoft.com/office/officeart/2005/8/layout/orgChart1"/>
    <dgm:cxn modelId="{082A59FF-801B-40CF-AB8E-F5388E0F5EB8}" type="presOf" srcId="{215B5AFF-6D95-4ECA-886D-720409777465}" destId="{8EC5ADED-9DD4-4526-92BB-C2D26C97068E}" srcOrd="0" destOrd="0" presId="urn:microsoft.com/office/officeart/2005/8/layout/orgChart1"/>
    <dgm:cxn modelId="{123CD3AB-D69E-4C57-BA94-AB71D71061C7}" type="presParOf" srcId="{BF69EA2D-0AA8-4E66-9AAA-CF212B006EF2}" destId="{AD0ABF2F-813E-46CF-AA6C-FABDDAC5BE1B}" srcOrd="0" destOrd="0" presId="urn:microsoft.com/office/officeart/2005/8/layout/orgChart1"/>
    <dgm:cxn modelId="{F31B3790-A07A-4193-B1C7-E676D90433F1}" type="presParOf" srcId="{AD0ABF2F-813E-46CF-AA6C-FABDDAC5BE1B}" destId="{F4E3430F-6569-4D9C-A72D-632E5E95016B}" srcOrd="0" destOrd="0" presId="urn:microsoft.com/office/officeart/2005/8/layout/orgChart1"/>
    <dgm:cxn modelId="{C0BBF9C1-B5C7-4ADE-84F2-586B9164A0EC}" type="presParOf" srcId="{F4E3430F-6569-4D9C-A72D-632E5E95016B}" destId="{AABA45B1-556F-4891-869A-0C244488F481}" srcOrd="0" destOrd="0" presId="urn:microsoft.com/office/officeart/2005/8/layout/orgChart1"/>
    <dgm:cxn modelId="{2D96DC88-C25C-4664-BF80-4B008BF7696F}" type="presParOf" srcId="{F4E3430F-6569-4D9C-A72D-632E5E95016B}" destId="{4237325D-79A8-411A-BCCA-1280DB28E69A}" srcOrd="1" destOrd="0" presId="urn:microsoft.com/office/officeart/2005/8/layout/orgChart1"/>
    <dgm:cxn modelId="{3FCB49C9-A0B5-4B39-A842-4828FBDB046A}" type="presParOf" srcId="{AD0ABF2F-813E-46CF-AA6C-FABDDAC5BE1B}" destId="{EA83FFAF-EE89-4C2D-BEF8-EC3FB364858B}" srcOrd="1" destOrd="0" presId="urn:microsoft.com/office/officeart/2005/8/layout/orgChart1"/>
    <dgm:cxn modelId="{08B128BF-8F7D-4494-8A48-64FED1984A8E}" type="presParOf" srcId="{EA83FFAF-EE89-4C2D-BEF8-EC3FB364858B}" destId="{8EC5ADED-9DD4-4526-92BB-C2D26C97068E}" srcOrd="0" destOrd="0" presId="urn:microsoft.com/office/officeart/2005/8/layout/orgChart1"/>
    <dgm:cxn modelId="{C9CF3515-D392-4449-BA12-008B2CFCAA52}" type="presParOf" srcId="{EA83FFAF-EE89-4C2D-BEF8-EC3FB364858B}" destId="{DB114CC9-9FF4-49FB-B5A4-5F6C4A55AAB5}" srcOrd="1" destOrd="0" presId="urn:microsoft.com/office/officeart/2005/8/layout/orgChart1"/>
    <dgm:cxn modelId="{6E99EA86-CC77-4E8E-B97F-0D1FF678711D}" type="presParOf" srcId="{DB114CC9-9FF4-49FB-B5A4-5F6C4A55AAB5}" destId="{416383C7-9C2E-4940-BFCB-2BBAE51D9D86}" srcOrd="0" destOrd="0" presId="urn:microsoft.com/office/officeart/2005/8/layout/orgChart1"/>
    <dgm:cxn modelId="{7B14EEA9-48AC-4C49-8392-D2E629329589}" type="presParOf" srcId="{416383C7-9C2E-4940-BFCB-2BBAE51D9D86}" destId="{CBABFAEC-C8A0-4C0C-B3D4-6ECDD75C883A}" srcOrd="0" destOrd="0" presId="urn:microsoft.com/office/officeart/2005/8/layout/orgChart1"/>
    <dgm:cxn modelId="{B2CE0E0A-CB4C-4658-B5E1-3BE9FD40B534}" type="presParOf" srcId="{416383C7-9C2E-4940-BFCB-2BBAE51D9D86}" destId="{20C02D18-CF75-4B99-9BBC-160603787FD4}" srcOrd="1" destOrd="0" presId="urn:microsoft.com/office/officeart/2005/8/layout/orgChart1"/>
    <dgm:cxn modelId="{4D7B406A-F72E-4F7A-8BD7-86C780B3E7C9}" type="presParOf" srcId="{DB114CC9-9FF4-49FB-B5A4-5F6C4A55AAB5}" destId="{A3E1255F-CDEA-4010-85C1-FBAEEFBB9747}" srcOrd="1" destOrd="0" presId="urn:microsoft.com/office/officeart/2005/8/layout/orgChart1"/>
    <dgm:cxn modelId="{511295BC-873A-49B5-A9A1-D1A6939DA9A7}" type="presParOf" srcId="{A3E1255F-CDEA-4010-85C1-FBAEEFBB9747}" destId="{542918AF-9DF1-4FA7-873A-CA4047C99045}" srcOrd="0" destOrd="0" presId="urn:microsoft.com/office/officeart/2005/8/layout/orgChart1"/>
    <dgm:cxn modelId="{7B670A9D-E96E-47A7-992C-CC26AB7F3D27}" type="presParOf" srcId="{A3E1255F-CDEA-4010-85C1-FBAEEFBB9747}" destId="{086B003C-41B6-4443-BC7D-BF3431E15A97}" srcOrd="1" destOrd="0" presId="urn:microsoft.com/office/officeart/2005/8/layout/orgChart1"/>
    <dgm:cxn modelId="{B2FDEFCB-AFAB-447A-A834-A73F9FD74E0F}" type="presParOf" srcId="{086B003C-41B6-4443-BC7D-BF3431E15A97}" destId="{A1C70C76-A41E-49A4-8133-BCAF9A4FF134}" srcOrd="0" destOrd="0" presId="urn:microsoft.com/office/officeart/2005/8/layout/orgChart1"/>
    <dgm:cxn modelId="{2399BAD2-F489-45AF-ADF9-09790A27CEA8}" type="presParOf" srcId="{A1C70C76-A41E-49A4-8133-BCAF9A4FF134}" destId="{B37CF3A8-CA47-4B8D-9C6C-4A1DB4166AC8}" srcOrd="0" destOrd="0" presId="urn:microsoft.com/office/officeart/2005/8/layout/orgChart1"/>
    <dgm:cxn modelId="{FD0A3B6C-6BFB-4E3B-B584-74C2523E48F8}" type="presParOf" srcId="{A1C70C76-A41E-49A4-8133-BCAF9A4FF134}" destId="{D5E712CB-7833-476E-9022-227F242585DF}" srcOrd="1" destOrd="0" presId="urn:microsoft.com/office/officeart/2005/8/layout/orgChart1"/>
    <dgm:cxn modelId="{88D4507E-9898-4983-925A-6FE0327360C8}" type="presParOf" srcId="{086B003C-41B6-4443-BC7D-BF3431E15A97}" destId="{0385A957-4763-4D8B-9C0D-3C4B84B93DC3}" srcOrd="1" destOrd="0" presId="urn:microsoft.com/office/officeart/2005/8/layout/orgChart1"/>
    <dgm:cxn modelId="{CC1461D4-44F4-483F-838A-92AF9B5349D1}" type="presParOf" srcId="{0385A957-4763-4D8B-9C0D-3C4B84B93DC3}" destId="{17FBFF40-CFC3-46B3-BEC3-A27EBEF3F366}" srcOrd="0" destOrd="0" presId="urn:microsoft.com/office/officeart/2005/8/layout/orgChart1"/>
    <dgm:cxn modelId="{52C10DB9-6184-4892-BA22-AC70B98FDC81}" type="presParOf" srcId="{0385A957-4763-4D8B-9C0D-3C4B84B93DC3}" destId="{8204B3AF-F434-4C47-9AD9-16BECBE6AB1D}" srcOrd="1" destOrd="0" presId="urn:microsoft.com/office/officeart/2005/8/layout/orgChart1"/>
    <dgm:cxn modelId="{F6EE2D58-5E4C-4F6B-A08D-2AA4D2CD59A8}" type="presParOf" srcId="{8204B3AF-F434-4C47-9AD9-16BECBE6AB1D}" destId="{089835F6-46D2-4032-BB7D-281A0E8F5DCB}" srcOrd="0" destOrd="0" presId="urn:microsoft.com/office/officeart/2005/8/layout/orgChart1"/>
    <dgm:cxn modelId="{440A8D15-6B48-465B-85B8-C7E19ED43E06}" type="presParOf" srcId="{089835F6-46D2-4032-BB7D-281A0E8F5DCB}" destId="{04CB8385-487E-4746-8210-E5950B1300A3}" srcOrd="0" destOrd="0" presId="urn:microsoft.com/office/officeart/2005/8/layout/orgChart1"/>
    <dgm:cxn modelId="{5DA33FDB-05B2-4E0D-87F1-59DEA4A8468A}" type="presParOf" srcId="{089835F6-46D2-4032-BB7D-281A0E8F5DCB}" destId="{38B5A818-D679-405C-9AD2-84DF3B081B30}" srcOrd="1" destOrd="0" presId="urn:microsoft.com/office/officeart/2005/8/layout/orgChart1"/>
    <dgm:cxn modelId="{EC586701-67BE-42B8-B889-8669F964176E}" type="presParOf" srcId="{8204B3AF-F434-4C47-9AD9-16BECBE6AB1D}" destId="{63326BB3-AC6F-4D93-8DFF-BCF26D0F8889}" srcOrd="1" destOrd="0" presId="urn:microsoft.com/office/officeart/2005/8/layout/orgChart1"/>
    <dgm:cxn modelId="{7F393A97-FEBD-40DA-B6DB-C317D2745A4D}" type="presParOf" srcId="{63326BB3-AC6F-4D93-8DFF-BCF26D0F8889}" destId="{2B1C37EF-4582-4122-8711-CF55948A9686}" srcOrd="0" destOrd="0" presId="urn:microsoft.com/office/officeart/2005/8/layout/orgChart1"/>
    <dgm:cxn modelId="{08B8952B-3CFD-45CA-AEE7-678E99EE44C2}" type="presParOf" srcId="{63326BB3-AC6F-4D93-8DFF-BCF26D0F8889}" destId="{A034D6AE-6079-4620-8EE5-4C0D63E9EC92}" srcOrd="1" destOrd="0" presId="urn:microsoft.com/office/officeart/2005/8/layout/orgChart1"/>
    <dgm:cxn modelId="{A7AC5EB4-1634-48C2-B4E0-AE7A5D9E5463}" type="presParOf" srcId="{A034D6AE-6079-4620-8EE5-4C0D63E9EC92}" destId="{638CE3BC-0643-4A54-B7B9-227368B9365B}" srcOrd="0" destOrd="0" presId="urn:microsoft.com/office/officeart/2005/8/layout/orgChart1"/>
    <dgm:cxn modelId="{74DEC8B7-3499-4F2D-9A6E-FCE1A97B59E6}" type="presParOf" srcId="{638CE3BC-0643-4A54-B7B9-227368B9365B}" destId="{12095B1A-E7BC-4D93-A597-14EF03AD2E69}" srcOrd="0" destOrd="0" presId="urn:microsoft.com/office/officeart/2005/8/layout/orgChart1"/>
    <dgm:cxn modelId="{2B98A6EF-8456-4898-A52C-A2F5E29AA08E}" type="presParOf" srcId="{638CE3BC-0643-4A54-B7B9-227368B9365B}" destId="{2884A801-6040-4654-8E1D-7EB6435A5205}" srcOrd="1" destOrd="0" presId="urn:microsoft.com/office/officeart/2005/8/layout/orgChart1"/>
    <dgm:cxn modelId="{0A621779-C21C-4600-965B-212D724D6D09}" type="presParOf" srcId="{A034D6AE-6079-4620-8EE5-4C0D63E9EC92}" destId="{EC69F4B6-CA7A-4DE7-938F-836A481737CF}" srcOrd="1" destOrd="0" presId="urn:microsoft.com/office/officeart/2005/8/layout/orgChart1"/>
    <dgm:cxn modelId="{0B691BFB-808E-4300-96CE-C3F6FAA28454}" type="presParOf" srcId="{A034D6AE-6079-4620-8EE5-4C0D63E9EC92}" destId="{B37CE560-9EA0-4F92-81F2-46CDE73AE067}" srcOrd="2" destOrd="0" presId="urn:microsoft.com/office/officeart/2005/8/layout/orgChart1"/>
    <dgm:cxn modelId="{15781742-2245-4041-BE7A-6AE4040CAFF9}" type="presParOf" srcId="{63326BB3-AC6F-4D93-8DFF-BCF26D0F8889}" destId="{F3B274D6-191C-47C1-962F-3464D41AFFA2}" srcOrd="2" destOrd="0" presId="urn:microsoft.com/office/officeart/2005/8/layout/orgChart1"/>
    <dgm:cxn modelId="{70F3D269-3321-4B5B-B9FD-EE63DC8FC38E}" type="presParOf" srcId="{63326BB3-AC6F-4D93-8DFF-BCF26D0F8889}" destId="{E04504FB-BE7C-4AB7-BBB7-E59A8DDC680E}" srcOrd="3" destOrd="0" presId="urn:microsoft.com/office/officeart/2005/8/layout/orgChart1"/>
    <dgm:cxn modelId="{90B16E96-565A-4427-A0D2-D6F80BF4A5B6}" type="presParOf" srcId="{E04504FB-BE7C-4AB7-BBB7-E59A8DDC680E}" destId="{C784E557-E8B2-4C7B-8C66-348DFE2ACA5F}" srcOrd="0" destOrd="0" presId="urn:microsoft.com/office/officeart/2005/8/layout/orgChart1"/>
    <dgm:cxn modelId="{B57DF2FD-605F-4A8F-B2B4-15FAD2758CE9}" type="presParOf" srcId="{C784E557-E8B2-4C7B-8C66-348DFE2ACA5F}" destId="{AB94CDEE-4789-448A-8AC3-56E2E23DF5F2}" srcOrd="0" destOrd="0" presId="urn:microsoft.com/office/officeart/2005/8/layout/orgChart1"/>
    <dgm:cxn modelId="{69A02D78-0131-458E-8E26-89517C22531F}" type="presParOf" srcId="{C784E557-E8B2-4C7B-8C66-348DFE2ACA5F}" destId="{F6634F76-B596-427C-A9D4-497CEA823004}" srcOrd="1" destOrd="0" presId="urn:microsoft.com/office/officeart/2005/8/layout/orgChart1"/>
    <dgm:cxn modelId="{BBECC021-0F02-4742-AEFB-A3B1718BF30D}" type="presParOf" srcId="{E04504FB-BE7C-4AB7-BBB7-E59A8DDC680E}" destId="{7DC1D3EA-465D-4C8C-AC6E-9AC3F09F77B5}" srcOrd="1" destOrd="0" presId="urn:microsoft.com/office/officeart/2005/8/layout/orgChart1"/>
    <dgm:cxn modelId="{76C06958-C636-458D-918E-6F9C53EE3BC7}" type="presParOf" srcId="{E04504FB-BE7C-4AB7-BBB7-E59A8DDC680E}" destId="{53E8F634-679D-4D73-9599-9DD48372730D}" srcOrd="2" destOrd="0" presId="urn:microsoft.com/office/officeart/2005/8/layout/orgChart1"/>
    <dgm:cxn modelId="{A6B831B0-6C67-49D9-B208-B4674E88790A}" type="presParOf" srcId="{63326BB3-AC6F-4D93-8DFF-BCF26D0F8889}" destId="{BBB7FC44-84D3-42DF-AB08-19C8BB64EEBD}" srcOrd="4" destOrd="0" presId="urn:microsoft.com/office/officeart/2005/8/layout/orgChart1"/>
    <dgm:cxn modelId="{97CE1743-9665-4447-A5D5-58E6DD76F1BF}" type="presParOf" srcId="{63326BB3-AC6F-4D93-8DFF-BCF26D0F8889}" destId="{966D98CF-1EA4-44AA-8AA5-D0C517E991ED}" srcOrd="5" destOrd="0" presId="urn:microsoft.com/office/officeart/2005/8/layout/orgChart1"/>
    <dgm:cxn modelId="{274DCE81-4B3D-41C9-9822-932B16128DCD}" type="presParOf" srcId="{966D98CF-1EA4-44AA-8AA5-D0C517E991ED}" destId="{B1E62B46-538A-48D5-9BDB-39E6BE192618}" srcOrd="0" destOrd="0" presId="urn:microsoft.com/office/officeart/2005/8/layout/orgChart1"/>
    <dgm:cxn modelId="{654CB201-2C70-4090-BC3C-D9CB2EAF5D63}" type="presParOf" srcId="{B1E62B46-538A-48D5-9BDB-39E6BE192618}" destId="{4F14EE55-EE2D-4F1E-AA4B-4918C97395C5}" srcOrd="0" destOrd="0" presId="urn:microsoft.com/office/officeart/2005/8/layout/orgChart1"/>
    <dgm:cxn modelId="{553A744D-1D06-4645-882E-5CB3CD8B6A20}" type="presParOf" srcId="{B1E62B46-538A-48D5-9BDB-39E6BE192618}" destId="{292D72E2-0B4C-4DCA-864F-865F80BE585D}" srcOrd="1" destOrd="0" presId="urn:microsoft.com/office/officeart/2005/8/layout/orgChart1"/>
    <dgm:cxn modelId="{914518A0-411E-4AAB-8BCC-15927A4C249A}" type="presParOf" srcId="{966D98CF-1EA4-44AA-8AA5-D0C517E991ED}" destId="{2F7193C8-FDF3-4B7B-B685-2EC404433030}" srcOrd="1" destOrd="0" presId="urn:microsoft.com/office/officeart/2005/8/layout/orgChart1"/>
    <dgm:cxn modelId="{9BF8F6C3-6B07-4F70-AF03-A09D367C0ECE}" type="presParOf" srcId="{966D98CF-1EA4-44AA-8AA5-D0C517E991ED}" destId="{3DBE0D11-EEEB-43AB-80B9-91B3022B1C34}" srcOrd="2" destOrd="0" presId="urn:microsoft.com/office/officeart/2005/8/layout/orgChart1"/>
    <dgm:cxn modelId="{83143BE7-C486-4581-9269-26B692422B0B}" type="presParOf" srcId="{63326BB3-AC6F-4D93-8DFF-BCF26D0F8889}" destId="{E015E4F2-5002-42A2-AF39-B7308E182C1C}" srcOrd="6" destOrd="0" presId="urn:microsoft.com/office/officeart/2005/8/layout/orgChart1"/>
    <dgm:cxn modelId="{BDCDB5C0-BB7E-45DD-AC97-CA67ED92B62D}" type="presParOf" srcId="{63326BB3-AC6F-4D93-8DFF-BCF26D0F8889}" destId="{B991164C-1E90-4B31-9DF8-D2B241FC5CF1}" srcOrd="7" destOrd="0" presId="urn:microsoft.com/office/officeart/2005/8/layout/orgChart1"/>
    <dgm:cxn modelId="{249EFBFF-DBE3-4734-8B33-89C481C9BBED}" type="presParOf" srcId="{B991164C-1E90-4B31-9DF8-D2B241FC5CF1}" destId="{96D14785-3343-49F4-88E7-8AC9303B2737}" srcOrd="0" destOrd="0" presId="urn:microsoft.com/office/officeart/2005/8/layout/orgChart1"/>
    <dgm:cxn modelId="{9200574D-CA3E-4955-83A8-DD79B3FE45D6}" type="presParOf" srcId="{96D14785-3343-49F4-88E7-8AC9303B2737}" destId="{513C1582-BDC8-4A1C-9965-40F15BEC38E0}" srcOrd="0" destOrd="0" presId="urn:microsoft.com/office/officeart/2005/8/layout/orgChart1"/>
    <dgm:cxn modelId="{26930616-A949-4306-8B4C-63C1073A0F63}" type="presParOf" srcId="{96D14785-3343-49F4-88E7-8AC9303B2737}" destId="{744CE52C-930A-45F2-8880-B38BFB14818D}" srcOrd="1" destOrd="0" presId="urn:microsoft.com/office/officeart/2005/8/layout/orgChart1"/>
    <dgm:cxn modelId="{20F7FAD2-EEEF-4414-B393-748234005059}" type="presParOf" srcId="{B991164C-1E90-4B31-9DF8-D2B241FC5CF1}" destId="{5FBCF58E-4A50-48F5-9539-B9A6CAE2656B}" srcOrd="1" destOrd="0" presId="urn:microsoft.com/office/officeart/2005/8/layout/orgChart1"/>
    <dgm:cxn modelId="{4FC5DF97-2FB0-4A94-A1F0-0424C9B51AEF}" type="presParOf" srcId="{5FBCF58E-4A50-48F5-9539-B9A6CAE2656B}" destId="{6840773D-8D48-4372-BD09-924C9E30E50B}" srcOrd="0" destOrd="0" presId="urn:microsoft.com/office/officeart/2005/8/layout/orgChart1"/>
    <dgm:cxn modelId="{57697C50-86BC-468E-ACDA-035FFE2A6401}" type="presParOf" srcId="{5FBCF58E-4A50-48F5-9539-B9A6CAE2656B}" destId="{63E6D6EB-3AD1-4D1D-8175-0A91E9B7DEC1}" srcOrd="1" destOrd="0" presId="urn:microsoft.com/office/officeart/2005/8/layout/orgChart1"/>
    <dgm:cxn modelId="{CC944381-0F1C-4FFB-8751-FF976DA1E49D}" type="presParOf" srcId="{63E6D6EB-3AD1-4D1D-8175-0A91E9B7DEC1}" destId="{B3001C57-8225-49D9-9B89-EAB42073DA7F}" srcOrd="0" destOrd="0" presId="urn:microsoft.com/office/officeart/2005/8/layout/orgChart1"/>
    <dgm:cxn modelId="{EB9BF4C3-814C-420B-BAD2-E6286512A24F}" type="presParOf" srcId="{B3001C57-8225-49D9-9B89-EAB42073DA7F}" destId="{DC11014F-7669-49C1-BF50-840D3EBE9181}" srcOrd="0" destOrd="0" presId="urn:microsoft.com/office/officeart/2005/8/layout/orgChart1"/>
    <dgm:cxn modelId="{E71E621C-471C-49DA-BCBE-44145127E502}" type="presParOf" srcId="{B3001C57-8225-49D9-9B89-EAB42073DA7F}" destId="{CBCF0C30-FEE9-415E-A7ED-190D450AF461}" srcOrd="1" destOrd="0" presId="urn:microsoft.com/office/officeart/2005/8/layout/orgChart1"/>
    <dgm:cxn modelId="{871643EE-B586-4ADC-875A-8E878600782A}" type="presParOf" srcId="{63E6D6EB-3AD1-4D1D-8175-0A91E9B7DEC1}" destId="{15C8D2D3-F777-432F-8CB8-85AF29D787A0}" srcOrd="1" destOrd="0" presId="urn:microsoft.com/office/officeart/2005/8/layout/orgChart1"/>
    <dgm:cxn modelId="{2F695091-2B60-44F4-8041-B2D068BB7DF4}" type="presParOf" srcId="{63E6D6EB-3AD1-4D1D-8175-0A91E9B7DEC1}" destId="{C955B866-537E-4E71-96F0-26ECC6BE1C67}" srcOrd="2" destOrd="0" presId="urn:microsoft.com/office/officeart/2005/8/layout/orgChart1"/>
    <dgm:cxn modelId="{45C50762-51B4-453E-97B3-E02DA57CF4BF}" type="presParOf" srcId="{B991164C-1E90-4B31-9DF8-D2B241FC5CF1}" destId="{DED4DCBF-F460-41BF-8AD1-DD78E6A51CDD}" srcOrd="2" destOrd="0" presId="urn:microsoft.com/office/officeart/2005/8/layout/orgChart1"/>
    <dgm:cxn modelId="{C7EB9A7B-6E92-4B29-9F4C-7DFB2455C8D5}" type="presParOf" srcId="{8204B3AF-F434-4C47-9AD9-16BECBE6AB1D}" destId="{2B9E6E55-012D-4C57-920F-5AE6816BDADA}" srcOrd="2" destOrd="0" presId="urn:microsoft.com/office/officeart/2005/8/layout/orgChart1"/>
    <dgm:cxn modelId="{772DACF4-742C-46B8-98C7-54B71A76B124}" type="presParOf" srcId="{086B003C-41B6-4443-BC7D-BF3431E15A97}" destId="{7EBB4AC8-D7B9-459C-8184-27789410F9F9}" srcOrd="2" destOrd="0" presId="urn:microsoft.com/office/officeart/2005/8/layout/orgChart1"/>
    <dgm:cxn modelId="{5CCCA5CE-4F39-4F43-95B5-6800BDA4D4B7}" type="presParOf" srcId="{DB114CC9-9FF4-49FB-B5A4-5F6C4A55AAB5}" destId="{2FC5BD17-9871-4D1D-B50F-FF90F4AA54BA}" srcOrd="2" destOrd="0" presId="urn:microsoft.com/office/officeart/2005/8/layout/orgChart1"/>
    <dgm:cxn modelId="{E0EE241C-7BB5-4AAD-8545-F8B6654FDCB8}" type="presParOf" srcId="{AD0ABF2F-813E-46CF-AA6C-FABDDAC5BE1B}" destId="{A78F4F20-4963-48F2-8132-6A8E15D04EA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773D-8D48-4372-BD09-924C9E30E50B}">
      <dsp:nvSpPr>
        <dsp:cNvPr id="0" name=""/>
        <dsp:cNvSpPr/>
      </dsp:nvSpPr>
      <dsp:spPr>
        <a:xfrm>
          <a:off x="7722438" y="5046334"/>
          <a:ext cx="226527" cy="694685"/>
        </a:xfrm>
        <a:custGeom>
          <a:avLst/>
          <a:gdLst/>
          <a:ahLst/>
          <a:cxnLst/>
          <a:rect l="0" t="0" r="0" b="0"/>
          <a:pathLst>
            <a:path>
              <a:moveTo>
                <a:pt x="0" y="0"/>
              </a:moveTo>
              <a:lnTo>
                <a:pt x="0" y="694685"/>
              </a:lnTo>
              <a:lnTo>
                <a:pt x="226527" y="694685"/>
              </a:lnTo>
            </a:path>
          </a:pathLst>
        </a:custGeom>
        <a:noFill/>
        <a:ln w="9525" cap="flat" cmpd="sng" algn="ctr">
          <a:no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6"/>
        </a:fontRef>
      </dsp:style>
    </dsp:sp>
    <dsp:sp modelId="{E015E4F2-5002-42A2-AF39-B7308E182C1C}">
      <dsp:nvSpPr>
        <dsp:cNvPr id="0" name=""/>
        <dsp:cNvSpPr/>
      </dsp:nvSpPr>
      <dsp:spPr>
        <a:xfrm>
          <a:off x="5585526" y="3974103"/>
          <a:ext cx="2740986" cy="317138"/>
        </a:xfrm>
        <a:custGeom>
          <a:avLst/>
          <a:gdLst/>
          <a:ahLst/>
          <a:cxnLst/>
          <a:rect l="0" t="0" r="0" b="0"/>
          <a:pathLst>
            <a:path>
              <a:moveTo>
                <a:pt x="0" y="0"/>
              </a:moveTo>
              <a:lnTo>
                <a:pt x="0" y="158569"/>
              </a:lnTo>
              <a:lnTo>
                <a:pt x="2740986" y="158569"/>
              </a:lnTo>
              <a:lnTo>
                <a:pt x="2740986"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B7FC44-84D3-42DF-AB08-19C8BB64EEBD}">
      <dsp:nvSpPr>
        <dsp:cNvPr id="0" name=""/>
        <dsp:cNvSpPr/>
      </dsp:nvSpPr>
      <dsp:spPr>
        <a:xfrm>
          <a:off x="5585526" y="3974103"/>
          <a:ext cx="913662" cy="317138"/>
        </a:xfrm>
        <a:custGeom>
          <a:avLst/>
          <a:gdLst/>
          <a:ahLst/>
          <a:cxnLst/>
          <a:rect l="0" t="0" r="0" b="0"/>
          <a:pathLst>
            <a:path>
              <a:moveTo>
                <a:pt x="0" y="0"/>
              </a:moveTo>
              <a:lnTo>
                <a:pt x="0" y="158569"/>
              </a:lnTo>
              <a:lnTo>
                <a:pt x="913662" y="158569"/>
              </a:lnTo>
              <a:lnTo>
                <a:pt x="913662"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B274D6-191C-47C1-962F-3464D41AFFA2}">
      <dsp:nvSpPr>
        <dsp:cNvPr id="0" name=""/>
        <dsp:cNvSpPr/>
      </dsp:nvSpPr>
      <dsp:spPr>
        <a:xfrm>
          <a:off x="4671864" y="3974103"/>
          <a:ext cx="913662" cy="317138"/>
        </a:xfrm>
        <a:custGeom>
          <a:avLst/>
          <a:gdLst/>
          <a:ahLst/>
          <a:cxnLst/>
          <a:rect l="0" t="0" r="0" b="0"/>
          <a:pathLst>
            <a:path>
              <a:moveTo>
                <a:pt x="913662" y="0"/>
              </a:moveTo>
              <a:lnTo>
                <a:pt x="913662" y="158569"/>
              </a:lnTo>
              <a:lnTo>
                <a:pt x="0" y="158569"/>
              </a:lnTo>
              <a:lnTo>
                <a:pt x="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1C37EF-4582-4122-8711-CF55948A9686}">
      <dsp:nvSpPr>
        <dsp:cNvPr id="0" name=""/>
        <dsp:cNvSpPr/>
      </dsp:nvSpPr>
      <dsp:spPr>
        <a:xfrm>
          <a:off x="2844540" y="3974103"/>
          <a:ext cx="2740986" cy="317138"/>
        </a:xfrm>
        <a:custGeom>
          <a:avLst/>
          <a:gdLst/>
          <a:ahLst/>
          <a:cxnLst/>
          <a:rect l="0" t="0" r="0" b="0"/>
          <a:pathLst>
            <a:path>
              <a:moveTo>
                <a:pt x="2740986" y="0"/>
              </a:moveTo>
              <a:lnTo>
                <a:pt x="2740986" y="158569"/>
              </a:lnTo>
              <a:lnTo>
                <a:pt x="0" y="158569"/>
              </a:lnTo>
              <a:lnTo>
                <a:pt x="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FBFF40-CFC3-46B3-BEC3-A27EBEF3F366}">
      <dsp:nvSpPr>
        <dsp:cNvPr id="0" name=""/>
        <dsp:cNvSpPr/>
      </dsp:nvSpPr>
      <dsp:spPr>
        <a:xfrm>
          <a:off x="5539806" y="2901871"/>
          <a:ext cx="91440" cy="317138"/>
        </a:xfrm>
        <a:custGeom>
          <a:avLst/>
          <a:gdLst/>
          <a:ahLst/>
          <a:cxnLst/>
          <a:rect l="0" t="0" r="0" b="0"/>
          <a:pathLst>
            <a:path>
              <a:moveTo>
                <a:pt x="45720" y="0"/>
              </a:moveTo>
              <a:lnTo>
                <a:pt x="4572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2918AF-9DF1-4FA7-873A-CA4047C99045}">
      <dsp:nvSpPr>
        <dsp:cNvPr id="0" name=""/>
        <dsp:cNvSpPr/>
      </dsp:nvSpPr>
      <dsp:spPr>
        <a:xfrm>
          <a:off x="5539806" y="1829640"/>
          <a:ext cx="91440" cy="317138"/>
        </a:xfrm>
        <a:custGeom>
          <a:avLst/>
          <a:gdLst/>
          <a:ahLst/>
          <a:cxnLst/>
          <a:rect l="0" t="0" r="0" b="0"/>
          <a:pathLst>
            <a:path>
              <a:moveTo>
                <a:pt x="45720" y="0"/>
              </a:moveTo>
              <a:lnTo>
                <a:pt x="4572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C5ADED-9DD4-4526-92BB-C2D26C97068E}">
      <dsp:nvSpPr>
        <dsp:cNvPr id="0" name=""/>
        <dsp:cNvSpPr/>
      </dsp:nvSpPr>
      <dsp:spPr>
        <a:xfrm>
          <a:off x="5539806" y="757408"/>
          <a:ext cx="91440" cy="317138"/>
        </a:xfrm>
        <a:custGeom>
          <a:avLst/>
          <a:gdLst/>
          <a:ahLst/>
          <a:cxnLst/>
          <a:rect l="0" t="0" r="0" b="0"/>
          <a:pathLst>
            <a:path>
              <a:moveTo>
                <a:pt x="45720" y="0"/>
              </a:moveTo>
              <a:lnTo>
                <a:pt x="45720" y="317138"/>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BA45B1-556F-4891-869A-0C244488F481}">
      <dsp:nvSpPr>
        <dsp:cNvPr id="0" name=""/>
        <dsp:cNvSpPr/>
      </dsp:nvSpPr>
      <dsp:spPr>
        <a:xfrm>
          <a:off x="4830433" y="2316"/>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Técnicas de búsqueda</a:t>
          </a:r>
          <a:endParaRPr lang="en-IN" sz="2000" kern="1200" dirty="0"/>
        </a:p>
      </dsp:txBody>
      <dsp:txXfrm>
        <a:off x="4830433" y="2316"/>
        <a:ext cx="1510185" cy="755092"/>
      </dsp:txXfrm>
    </dsp:sp>
    <dsp:sp modelId="{CBABFAEC-C8A0-4C0C-B3D4-6ECDD75C883A}">
      <dsp:nvSpPr>
        <dsp:cNvPr id="0" name=""/>
        <dsp:cNvSpPr/>
      </dsp:nvSpPr>
      <dsp:spPr>
        <a:xfrm>
          <a:off x="4830433" y="1074547"/>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Técnicas aleatorias</a:t>
          </a:r>
          <a:endParaRPr lang="en-IN" sz="2000" kern="1200" dirty="0"/>
        </a:p>
      </dsp:txBody>
      <dsp:txXfrm>
        <a:off x="4830433" y="1074547"/>
        <a:ext cx="1510185" cy="755092"/>
      </dsp:txXfrm>
    </dsp:sp>
    <dsp:sp modelId="{B37CF3A8-CA47-4B8D-9C6C-4A1DB4166AC8}">
      <dsp:nvSpPr>
        <dsp:cNvPr id="0" name=""/>
        <dsp:cNvSpPr/>
      </dsp:nvSpPr>
      <dsp:spPr>
        <a:xfrm>
          <a:off x="4830433" y="2146778"/>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Técnicas guiadas</a:t>
          </a:r>
          <a:endParaRPr lang="en-IN" sz="2000" kern="1200" dirty="0"/>
        </a:p>
      </dsp:txBody>
      <dsp:txXfrm>
        <a:off x="4830433" y="2146778"/>
        <a:ext cx="1510185" cy="755092"/>
      </dsp:txXfrm>
    </dsp:sp>
    <dsp:sp modelId="{04CB8385-487E-4746-8210-E5950B1300A3}">
      <dsp:nvSpPr>
        <dsp:cNvPr id="0" name=""/>
        <dsp:cNvSpPr/>
      </dsp:nvSpPr>
      <dsp:spPr>
        <a:xfrm>
          <a:off x="4830433" y="3219010"/>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Computación evolutiva</a:t>
          </a:r>
          <a:endParaRPr lang="en-IN" sz="2000" kern="1200" dirty="0"/>
        </a:p>
      </dsp:txBody>
      <dsp:txXfrm>
        <a:off x="4830433" y="3219010"/>
        <a:ext cx="1510185" cy="755092"/>
      </dsp:txXfrm>
    </dsp:sp>
    <dsp:sp modelId="{12095B1A-E7BC-4D93-A597-14EF03AD2E69}">
      <dsp:nvSpPr>
        <dsp:cNvPr id="0" name=""/>
        <dsp:cNvSpPr/>
      </dsp:nvSpPr>
      <dsp:spPr>
        <a:xfrm>
          <a:off x="2089447" y="4291241"/>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Estrategias de evolución</a:t>
          </a:r>
          <a:endParaRPr lang="en-IN" sz="2000" kern="1200" dirty="0"/>
        </a:p>
      </dsp:txBody>
      <dsp:txXfrm>
        <a:off x="2089447" y="4291241"/>
        <a:ext cx="1510185" cy="755092"/>
      </dsp:txXfrm>
    </dsp:sp>
    <dsp:sp modelId="{AB94CDEE-4789-448A-8AC3-56E2E23DF5F2}">
      <dsp:nvSpPr>
        <dsp:cNvPr id="0" name=""/>
        <dsp:cNvSpPr/>
      </dsp:nvSpPr>
      <dsp:spPr>
        <a:xfrm>
          <a:off x="3916771" y="4291241"/>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Programación evolutiva</a:t>
          </a:r>
          <a:endParaRPr lang="en-IN" sz="2000" kern="1200" dirty="0"/>
        </a:p>
      </dsp:txBody>
      <dsp:txXfrm>
        <a:off x="3916771" y="4291241"/>
        <a:ext cx="1510185" cy="755092"/>
      </dsp:txXfrm>
    </dsp:sp>
    <dsp:sp modelId="{4F14EE55-EE2D-4F1E-AA4B-4918C97395C5}">
      <dsp:nvSpPr>
        <dsp:cNvPr id="0" name=""/>
        <dsp:cNvSpPr/>
      </dsp:nvSpPr>
      <dsp:spPr>
        <a:xfrm>
          <a:off x="5744095" y="4291241"/>
          <a:ext cx="1510185" cy="755092"/>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Algoritmos genéticos</a:t>
          </a:r>
          <a:endParaRPr lang="en-IN" sz="2000" kern="1200" dirty="0"/>
        </a:p>
      </dsp:txBody>
      <dsp:txXfrm>
        <a:off x="5744095" y="4291241"/>
        <a:ext cx="1510185" cy="755092"/>
      </dsp:txXfrm>
    </dsp:sp>
    <dsp:sp modelId="{513C1582-BDC8-4A1C-9965-40F15BEC38E0}">
      <dsp:nvSpPr>
        <dsp:cNvPr id="0" name=""/>
        <dsp:cNvSpPr/>
      </dsp:nvSpPr>
      <dsp:spPr>
        <a:xfrm>
          <a:off x="7571419" y="4291241"/>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Programación genética</a:t>
          </a:r>
          <a:endParaRPr lang="en-IN" sz="2000" kern="1200" dirty="0"/>
        </a:p>
      </dsp:txBody>
      <dsp:txXfrm>
        <a:off x="7571419" y="4291241"/>
        <a:ext cx="1510185" cy="755092"/>
      </dsp:txXfrm>
    </dsp:sp>
    <dsp:sp modelId="{DC11014F-7669-49C1-BF50-840D3EBE9181}">
      <dsp:nvSpPr>
        <dsp:cNvPr id="0" name=""/>
        <dsp:cNvSpPr/>
      </dsp:nvSpPr>
      <dsp:spPr>
        <a:xfrm>
          <a:off x="7948966" y="5363473"/>
          <a:ext cx="1510185" cy="755092"/>
        </a:xfrm>
        <a:prstGeom prst="rect">
          <a:avLst/>
        </a:prstGeom>
        <a:noFill/>
        <a:ln w="9525" cap="flat" cmpd="sng" algn="ctr">
          <a:no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6"/>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7948966" y="5363473"/>
        <a:ext cx="1510185" cy="7550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Gotham Book" panose="02000604040000020004" pitchFamily="2"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Gotham Book" panose="02000604040000020004" pitchFamily="2" charset="0"/>
              </a:defRPr>
            </a:lvl1pPr>
          </a:lstStyle>
          <a:p>
            <a:fld id="{F70E6571-E41F-2241-99C7-452E955C1064}" type="datetimeFigureOut">
              <a:rPr lang="en-US" smtClean="0"/>
              <a:pPr/>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Gotham Book" panose="02000604040000020004"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Gotham Book" panose="02000604040000020004" pitchFamily="2" charset="0"/>
              </a:defRPr>
            </a:lvl1pPr>
          </a:lstStyle>
          <a:p>
            <a:fld id="{0140036B-2B78-CA46-B60F-6057652DB51F}" type="slidenum">
              <a:rPr lang="en-US" smtClean="0"/>
              <a:pPr/>
              <a:t>‹#›</a:t>
            </a:fld>
            <a:endParaRPr lang="en-US" dirty="0"/>
          </a:p>
        </p:txBody>
      </p:sp>
    </p:spTree>
    <p:extLst>
      <p:ext uri="{BB962C8B-B14F-4D97-AF65-F5344CB8AC3E}">
        <p14:creationId xmlns:p14="http://schemas.microsoft.com/office/powerpoint/2010/main" val="368113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Gotham Book" panose="02000604040000020004" pitchFamily="2" charset="0"/>
        <a:ea typeface="+mn-ea"/>
        <a:cs typeface="+mn-cs"/>
      </a:defRPr>
    </a:lvl1pPr>
    <a:lvl2pPr marL="457200" algn="l" defTabSz="914400" rtl="0" eaLnBrk="1" latinLnBrk="0" hangingPunct="1">
      <a:defRPr sz="1200" b="0" i="0" kern="1200">
        <a:solidFill>
          <a:schemeClr val="tx1"/>
        </a:solidFill>
        <a:latin typeface="Gotham Book" panose="02000604040000020004" pitchFamily="2" charset="0"/>
        <a:ea typeface="+mn-ea"/>
        <a:cs typeface="+mn-cs"/>
      </a:defRPr>
    </a:lvl2pPr>
    <a:lvl3pPr marL="914400" algn="l" defTabSz="914400" rtl="0" eaLnBrk="1" latinLnBrk="0" hangingPunct="1">
      <a:defRPr sz="1200" b="0" i="0" kern="1200">
        <a:solidFill>
          <a:schemeClr val="tx1"/>
        </a:solidFill>
        <a:latin typeface="Gotham Book" panose="02000604040000020004" pitchFamily="2" charset="0"/>
        <a:ea typeface="+mn-ea"/>
        <a:cs typeface="+mn-cs"/>
      </a:defRPr>
    </a:lvl3pPr>
    <a:lvl4pPr marL="1371600" algn="l" defTabSz="914400" rtl="0" eaLnBrk="1" latinLnBrk="0" hangingPunct="1">
      <a:defRPr sz="1200" b="0" i="0" kern="1200">
        <a:solidFill>
          <a:schemeClr val="tx1"/>
        </a:solidFill>
        <a:latin typeface="Gotham Book" panose="02000604040000020004" pitchFamily="2" charset="0"/>
        <a:ea typeface="+mn-ea"/>
        <a:cs typeface="+mn-cs"/>
      </a:defRPr>
    </a:lvl4pPr>
    <a:lvl5pPr marL="1828800" algn="l" defTabSz="914400" rtl="0" eaLnBrk="1" latinLnBrk="0" hangingPunct="1">
      <a:defRPr sz="1200" b="0" i="0" kern="1200">
        <a:solidFill>
          <a:schemeClr val="tx1"/>
        </a:solidFill>
        <a:latin typeface="Gotham Book" panose="0200060404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emf"/><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emf"/><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433A83-BC4D-4340-A30E-E4C6AFD4DF2A}"/>
              </a:ext>
            </a:extLst>
          </p:cNvPr>
          <p:cNvSpPr/>
          <p:nvPr userDrawn="1"/>
        </p:nvSpPr>
        <p:spPr>
          <a:xfrm>
            <a:off x="0"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dirty="0"/>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indent="0" algn="ctr">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17" name="Picture 16">
            <a:extLst>
              <a:ext uri="{FF2B5EF4-FFF2-40B4-BE49-F238E27FC236}">
                <a16:creationId xmlns:a16="http://schemas.microsoft.com/office/drawing/2014/main" id="{004B23B8-49D4-324A-8807-D58C50BBFC33}"/>
              </a:ext>
            </a:extLst>
          </p:cNvPr>
          <p:cNvPicPr>
            <a:picLocks noChangeAspect="1"/>
          </p:cNvPicPr>
          <p:nvPr userDrawn="1"/>
        </p:nvPicPr>
        <p:blipFill>
          <a:blip r:embed="rId2"/>
          <a:stretch>
            <a:fillRect/>
          </a:stretch>
        </p:blipFill>
        <p:spPr>
          <a:xfrm>
            <a:off x="10247565" y="441960"/>
            <a:ext cx="1419860" cy="198120"/>
          </a:xfrm>
          <a:prstGeom prst="rect">
            <a:avLst/>
          </a:prstGeom>
        </p:spPr>
      </p:pic>
      <p:sp>
        <p:nvSpPr>
          <p:cNvPr id="18" name="Rectangle 17">
            <a:extLst>
              <a:ext uri="{FF2B5EF4-FFF2-40B4-BE49-F238E27FC236}">
                <a16:creationId xmlns:a16="http://schemas.microsoft.com/office/drawing/2014/main" id="{B9224A98-BF59-ED44-8FA8-ACF44519BA8B}"/>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19" name="Straight Connector 18">
            <a:extLst>
              <a:ext uri="{FF2B5EF4-FFF2-40B4-BE49-F238E27FC236}">
                <a16:creationId xmlns:a16="http://schemas.microsoft.com/office/drawing/2014/main" id="{E805F5FE-27A1-1D4A-B258-7311732C70B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E3FB05FF-E113-994E-9BA3-4A7315D905BC}"/>
              </a:ext>
            </a:extLst>
          </p:cNvPr>
          <p:cNvGrpSpPr/>
          <p:nvPr userDrawn="1"/>
        </p:nvGrpSpPr>
        <p:grpSpPr>
          <a:xfrm rot="2702539">
            <a:off x="85663" y="-1193650"/>
            <a:ext cx="4574411" cy="5135931"/>
            <a:chOff x="-2961069" y="-2002969"/>
            <a:chExt cx="7060959" cy="6636962"/>
          </a:xfrm>
        </p:grpSpPr>
        <p:sp>
          <p:nvSpPr>
            <p:cNvPr id="22" name="Triangle 21">
              <a:extLst>
                <a:ext uri="{FF2B5EF4-FFF2-40B4-BE49-F238E27FC236}">
                  <a16:creationId xmlns:a16="http://schemas.microsoft.com/office/drawing/2014/main" id="{13B8BFDB-8B43-C449-BC50-1B71E6090875}"/>
                </a:ext>
              </a:extLst>
            </p:cNvPr>
            <p:cNvSpPr/>
            <p:nvPr userDrawn="1"/>
          </p:nvSpPr>
          <p:spPr>
            <a:xfrm rot="2701197">
              <a:off x="-3002035" y="-1962003"/>
              <a:ext cx="6636962" cy="6555030"/>
            </a:xfrm>
            <a:prstGeom prst="triangle">
              <a:avLst>
                <a:gd name="adj" fmla="val 50938"/>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3" name="Triangle 22">
              <a:extLst>
                <a:ext uri="{FF2B5EF4-FFF2-40B4-BE49-F238E27FC236}">
                  <a16:creationId xmlns:a16="http://schemas.microsoft.com/office/drawing/2014/main" id="{82806709-0A15-2B44-8AA9-672F1B78C959}"/>
                </a:ext>
              </a:extLst>
            </p:cNvPr>
            <p:cNvSpPr/>
            <p:nvPr userDrawn="1"/>
          </p:nvSpPr>
          <p:spPr>
            <a:xfrm rot="2113422">
              <a:off x="-2639211" y="-1087798"/>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pic>
        <p:nvPicPr>
          <p:cNvPr id="2" name="Picture 1">
            <a:extLst>
              <a:ext uri="{FF2B5EF4-FFF2-40B4-BE49-F238E27FC236}">
                <a16:creationId xmlns:a16="http://schemas.microsoft.com/office/drawing/2014/main" id="{79DC8647-5283-634E-9C6D-9C3F13999EE1}"/>
              </a:ext>
            </a:extLst>
          </p:cNvPr>
          <p:cNvPicPr>
            <a:picLocks noChangeAspect="1"/>
          </p:cNvPicPr>
          <p:nvPr userDrawn="1"/>
        </p:nvPicPr>
        <p:blipFill>
          <a:blip r:embed="rId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6222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ptop scree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C142E7F-34B3-2F4F-A8AE-C63BA8861D2A}"/>
              </a:ext>
            </a:extLst>
          </p:cNvPr>
          <p:cNvSpPr/>
          <p:nvPr userDrawn="1"/>
        </p:nvSpPr>
        <p:spPr>
          <a:xfrm rot="10800000">
            <a:off x="0" y="0"/>
            <a:ext cx="4507992"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br>
              <a:rPr lang="en-US" dirty="0"/>
            </a:br>
            <a:r>
              <a:rPr lang="en-US" dirty="0"/>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Tree>
    <p:extLst>
      <p:ext uri="{BB962C8B-B14F-4D97-AF65-F5344CB8AC3E}">
        <p14:creationId xmlns:p14="http://schemas.microsoft.com/office/powerpoint/2010/main" val="114539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laceholder 2">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0392892-F5D9-5F44-BDC2-F2DF78DD650C}"/>
              </a:ext>
            </a:extLst>
          </p:cNvPr>
          <p:cNvSpPr/>
          <p:nvPr userDrawn="1"/>
        </p:nvSpPr>
        <p:spPr>
          <a:xfrm rot="10800000">
            <a:off x="6941126" y="0"/>
            <a:ext cx="5250874" cy="6425328"/>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228600" algn="ctr">
              <a:lnSpc>
                <a:spcPct val="90000"/>
              </a:lnSpc>
              <a:spcBef>
                <a:spcPts val="1000"/>
              </a:spcBef>
              <a:buFont typeface="Arial" panose="020B0604020202020204" pitchFamily="34" charset="0"/>
              <a:buChar char="•"/>
            </a:pPr>
            <a:endParaRPr lang="en-US" b="0" i="0" dirty="0">
              <a:latin typeface="Gotham Book" panose="02000604040000020004" pitchFamily="2" charset="0"/>
            </a:endParaRPr>
          </a:p>
        </p:txBody>
      </p:sp>
      <p:cxnSp>
        <p:nvCxnSpPr>
          <p:cNvPr id="19" name="Straight Connector 18">
            <a:extLst>
              <a:ext uri="{FF2B5EF4-FFF2-40B4-BE49-F238E27FC236}">
                <a16:creationId xmlns:a16="http://schemas.microsoft.com/office/drawing/2014/main" id="{61253F1B-9CC9-C942-B6ED-6F152238676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Slide Number Placeholder 5">
            <a:extLst>
              <a:ext uri="{FF2B5EF4-FFF2-40B4-BE49-F238E27FC236}">
                <a16:creationId xmlns:a16="http://schemas.microsoft.com/office/drawing/2014/main" id="{5A3EA080-0E09-C348-B650-FDB0D89EDA77}"/>
              </a:ext>
            </a:extLst>
          </p:cNvPr>
          <p:cNvSpPr txBox="1">
            <a:spLocks/>
          </p:cNvSpPr>
          <p:nvPr userDrawn="1"/>
        </p:nvSpPr>
        <p:spPr>
          <a:xfrm>
            <a:off x="7153100" y="6460760"/>
            <a:ext cx="2743200" cy="365125"/>
          </a:xfrm>
          <a:prstGeom prst="rect">
            <a:avLst/>
          </a:prstGeom>
        </p:spPr>
        <p:txBody>
          <a:bodyPr anchor="ctr"/>
          <a:lstStyle>
            <a:defPPr>
              <a:defRPr lang="en-US"/>
            </a:defPPr>
            <a:lvl1pPr marL="0" algn="l" defTabSz="914400" rtl="0" eaLnBrk="1" latinLnBrk="0" hangingPunct="1">
              <a:defRPr sz="1000" kern="1200">
                <a:solidFill>
                  <a:schemeClr val="accent6">
                    <a:lumMod val="75000"/>
                  </a:schemeClr>
                </a:solidFill>
                <a:latin typeface="Roboto Condensed Light" panose="02000000000000000000" pitchFamily="2" charset="0"/>
                <a:ea typeface="Roboto Condensed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7FBD2F-A8A0-4A65-8B46-0BC9A0FFCE15}" type="slidenum">
              <a:rPr lang="en-US" sz="1000" b="0" i="0" smtClean="0">
                <a:solidFill>
                  <a:schemeClr val="tx2"/>
                </a:solidFill>
                <a:latin typeface="Gotham Book" panose="02000604040000020004" pitchFamily="2" charset="0"/>
              </a:rPr>
              <a:pPr algn="r"/>
              <a:t>‹#›</a:t>
            </a:fld>
            <a:endParaRPr lang="en-US" sz="1000" b="0" i="0" dirty="0">
              <a:solidFill>
                <a:schemeClr val="tx2"/>
              </a:solidFill>
              <a:latin typeface="Gotham Book" panose="02000604040000020004" pitchFamily="2" charset="0"/>
            </a:endParaRPr>
          </a:p>
        </p:txBody>
      </p:sp>
      <p:cxnSp>
        <p:nvCxnSpPr>
          <p:cNvPr id="30" name="Straight Connector 29">
            <a:extLst>
              <a:ext uri="{FF2B5EF4-FFF2-40B4-BE49-F238E27FC236}">
                <a16:creationId xmlns:a16="http://schemas.microsoft.com/office/drawing/2014/main" id="{C69A7212-7EBC-7849-9AB6-F58291314B7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A6CD877-6BD5-5146-811B-E116C9816112}"/>
              </a:ext>
            </a:extLst>
          </p:cNvPr>
          <p:cNvGrpSpPr/>
          <p:nvPr userDrawn="1"/>
        </p:nvGrpSpPr>
        <p:grpSpPr>
          <a:xfrm>
            <a:off x="0" y="5974464"/>
            <a:ext cx="901960" cy="883534"/>
            <a:chOff x="0" y="5974464"/>
            <a:chExt cx="901960" cy="883534"/>
          </a:xfrm>
        </p:grpSpPr>
        <p:sp>
          <p:nvSpPr>
            <p:cNvPr id="32" name="Rectangle 31">
              <a:extLst>
                <a:ext uri="{FF2B5EF4-FFF2-40B4-BE49-F238E27FC236}">
                  <a16:creationId xmlns:a16="http://schemas.microsoft.com/office/drawing/2014/main" id="{28403294-C6E0-2D44-8F53-6CAA5FED1A6D}"/>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3" name="Triangle 32">
              <a:extLst>
                <a:ext uri="{FF2B5EF4-FFF2-40B4-BE49-F238E27FC236}">
                  <a16:creationId xmlns:a16="http://schemas.microsoft.com/office/drawing/2014/main" id="{2284BF9A-B9EA-EF40-BABF-1BB7AA2AB8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4" name="Triangle 33">
              <a:extLst>
                <a:ext uri="{FF2B5EF4-FFF2-40B4-BE49-F238E27FC236}">
                  <a16:creationId xmlns:a16="http://schemas.microsoft.com/office/drawing/2014/main" id="{2237FA58-C3D2-5340-B0AE-CF9A28384C71}"/>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4" name="Picture Placeholder 3">
            <a:extLst>
              <a:ext uri="{FF2B5EF4-FFF2-40B4-BE49-F238E27FC236}">
                <a16:creationId xmlns:a16="http://schemas.microsoft.com/office/drawing/2014/main" id="{FAB081F2-290B-8040-A9D8-5DDAEAA40307}"/>
              </a:ext>
            </a:extLst>
          </p:cNvPr>
          <p:cNvSpPr>
            <a:spLocks noGrp="1"/>
          </p:cNvSpPr>
          <p:nvPr>
            <p:ph type="pic" sz="quarter" idx="10"/>
          </p:nvPr>
        </p:nvSpPr>
        <p:spPr>
          <a:xfrm>
            <a:off x="6940550" y="0"/>
            <a:ext cx="5251450" cy="6424613"/>
          </a:xfrm>
          <a:prstGeom prst="rect">
            <a:avLst/>
          </a:prstGeom>
        </p:spPr>
        <p:txBody>
          <a:bodyPr/>
          <a:lstStyle>
            <a:lvl1pPr>
              <a:defRPr sz="2000">
                <a:latin typeface="Gotham Book" panose="02000604040000020004" pitchFamily="2" charset="0"/>
              </a:defRPr>
            </a:lvl1pPr>
          </a:lstStyle>
          <a:p>
            <a:endParaRPr lang="en-US"/>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3100" y="275225"/>
            <a:ext cx="3096767" cy="1359143"/>
          </a:xfrm>
          <a:prstGeom prst="rect">
            <a:avLst/>
          </a:prstGeom>
        </p:spPr>
        <p:txBody>
          <a:bodyPr>
            <a:normAutofit/>
          </a:bodyPr>
          <a:lstStyle>
            <a:lvl1pPr algn="l">
              <a:defRPr sz="3200">
                <a:solidFill>
                  <a:schemeClr val="bg1"/>
                </a:solidFill>
                <a:latin typeface="Gotham Book" panose="02000604040000020004" pitchFamily="2" charset="0"/>
              </a:defRPr>
            </a:lvl1pPr>
          </a:lstStyle>
          <a:p>
            <a:r>
              <a:rPr lang="en-US" dirty="0"/>
              <a:t>Section divider title</a:t>
            </a:r>
          </a:p>
        </p:txBody>
      </p:sp>
      <p:pic>
        <p:nvPicPr>
          <p:cNvPr id="14" name="Picture 13">
            <a:extLst>
              <a:ext uri="{FF2B5EF4-FFF2-40B4-BE49-F238E27FC236}">
                <a16:creationId xmlns:a16="http://schemas.microsoft.com/office/drawing/2014/main" id="{EE6E6AE8-F3B6-BE45-9AF8-4034FBF3C10B}"/>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16" name="Rectangle 15">
            <a:extLst>
              <a:ext uri="{FF2B5EF4-FFF2-40B4-BE49-F238E27FC236}">
                <a16:creationId xmlns:a16="http://schemas.microsoft.com/office/drawing/2014/main" id="{02B25F46-9957-E047-85CF-3D2BB4F32566}"/>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573425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members -1">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6815201-70D3-7446-96BD-46D1F53DE61F}"/>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9" name="AutoShape 3">
            <a:extLst>
              <a:ext uri="{FF2B5EF4-FFF2-40B4-BE49-F238E27FC236}">
                <a16:creationId xmlns:a16="http://schemas.microsoft.com/office/drawing/2014/main" id="{29235D63-69DF-4D4A-B870-8214AAA0DCCB}"/>
              </a:ext>
            </a:extLst>
          </p:cNvPr>
          <p:cNvSpPr>
            <a:spLocks noChangeAspect="1" noChangeArrowheads="1" noTextEdit="1"/>
          </p:cNvSpPr>
          <p:nvPr/>
        </p:nvSpPr>
        <p:spPr bwMode="auto">
          <a:xfrm flipH="1">
            <a:off x="3740150" y="0"/>
            <a:ext cx="3046413"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i="0" dirty="0">
              <a:latin typeface="Gotham Book" panose="02000604040000020004" pitchFamily="2" charset="0"/>
            </a:endParaRPr>
          </a:p>
        </p:txBody>
      </p:sp>
      <p:sp>
        <p:nvSpPr>
          <p:cNvPr id="22" name="Freeform 7">
            <a:extLst>
              <a:ext uri="{FF2B5EF4-FFF2-40B4-BE49-F238E27FC236}">
                <a16:creationId xmlns:a16="http://schemas.microsoft.com/office/drawing/2014/main" id="{67EAE8C1-D547-0844-89AA-1696BFCCB7B8}"/>
              </a:ext>
            </a:extLst>
          </p:cNvPr>
          <p:cNvSpPr>
            <a:spLocks/>
          </p:cNvSpPr>
          <p:nvPr/>
        </p:nvSpPr>
        <p:spPr bwMode="auto">
          <a:xfrm flipH="1">
            <a:off x="4902083" y="-1627"/>
            <a:ext cx="1430447" cy="3322717"/>
          </a:xfrm>
          <a:custGeom>
            <a:avLst/>
            <a:gdLst>
              <a:gd name="T0" fmla="*/ 879 w 607"/>
              <a:gd name="T1" fmla="*/ 0 h 1413"/>
              <a:gd name="T2" fmla="*/ 879 w 607"/>
              <a:gd name="T3" fmla="*/ 0 h 1413"/>
              <a:gd name="T4" fmla="*/ 0 w 607"/>
              <a:gd name="T5" fmla="*/ 2042 h 1413"/>
              <a:gd name="T6" fmla="*/ 0 w 607"/>
              <a:gd name="T7" fmla="*/ 2042 h 1413"/>
              <a:gd name="T8" fmla="*/ 879 w 607"/>
              <a:gd name="T9" fmla="*/ 0 h 14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7" h="1413">
                <a:moveTo>
                  <a:pt x="607" y="0"/>
                </a:moveTo>
                <a:cubicBezTo>
                  <a:pt x="607" y="0"/>
                  <a:pt x="607" y="0"/>
                  <a:pt x="607" y="0"/>
                </a:cubicBezTo>
                <a:cubicBezTo>
                  <a:pt x="233" y="355"/>
                  <a:pt x="0" y="857"/>
                  <a:pt x="0" y="1413"/>
                </a:cubicBezTo>
                <a:cubicBezTo>
                  <a:pt x="0" y="1413"/>
                  <a:pt x="0" y="1413"/>
                  <a:pt x="0" y="1413"/>
                </a:cubicBezTo>
                <a:cubicBezTo>
                  <a:pt x="0" y="857"/>
                  <a:pt x="233" y="355"/>
                  <a:pt x="607" y="0"/>
                </a:cubicBezTo>
              </a:path>
            </a:pathLst>
          </a:custGeom>
          <a:solidFill>
            <a:srgbClr val="F7B3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0" i="0" dirty="0">
              <a:latin typeface="Gotham Book" panose="02000604040000020004" pitchFamily="2" charset="0"/>
            </a:endParaRPr>
          </a:p>
        </p:txBody>
      </p:sp>
      <p:sp>
        <p:nvSpPr>
          <p:cNvPr id="85" name="Picture Placeholder 2">
            <a:extLst>
              <a:ext uri="{FF2B5EF4-FFF2-40B4-BE49-F238E27FC236}">
                <a16:creationId xmlns:a16="http://schemas.microsoft.com/office/drawing/2014/main" id="{D411BEF5-7FFC-064C-BAA4-E0A9C3564894}"/>
              </a:ext>
            </a:extLst>
          </p:cNvPr>
          <p:cNvSpPr>
            <a:spLocks noGrp="1"/>
          </p:cNvSpPr>
          <p:nvPr>
            <p:ph type="pic" sz="quarter" idx="19"/>
          </p:nvPr>
        </p:nvSpPr>
        <p:spPr>
          <a:xfrm>
            <a:off x="1429711"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 name="Text Placeholder 3">
            <a:extLst>
              <a:ext uri="{FF2B5EF4-FFF2-40B4-BE49-F238E27FC236}">
                <a16:creationId xmlns:a16="http://schemas.microsoft.com/office/drawing/2014/main" id="{A8CB1FFB-3763-8449-891A-ABFEB37D865E}"/>
              </a:ext>
            </a:extLst>
          </p:cNvPr>
          <p:cNvSpPr>
            <a:spLocks noGrp="1"/>
          </p:cNvSpPr>
          <p:nvPr>
            <p:ph type="body" sz="quarter" idx="25" hasCustomPrompt="1"/>
          </p:nvPr>
        </p:nvSpPr>
        <p:spPr>
          <a:xfrm>
            <a:off x="844911"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IDIR </a:t>
            </a:r>
            <a:r>
              <a:rPr lang="en-US" dirty="0" err="1"/>
              <a:t>Hillali</a:t>
            </a:r>
            <a:br>
              <a:rPr lang="en-US" dirty="0"/>
            </a:br>
            <a:r>
              <a:rPr lang="en-US" dirty="0"/>
              <a:t>Director of Innovation</a:t>
            </a:r>
          </a:p>
          <a:p>
            <a:pPr lvl="0"/>
            <a:r>
              <a:rPr lang="en-US" dirty="0"/>
              <a:t>1 year with </a:t>
            </a:r>
            <a:r>
              <a:rPr lang="en-US" dirty="0" err="1"/>
              <a:t>Uncia</a:t>
            </a:r>
            <a:endParaRPr lang="en-US" dirty="0"/>
          </a:p>
        </p:txBody>
      </p:sp>
      <p:sp>
        <p:nvSpPr>
          <p:cNvPr id="37" name="Picture Placeholder 2">
            <a:extLst>
              <a:ext uri="{FF2B5EF4-FFF2-40B4-BE49-F238E27FC236}">
                <a16:creationId xmlns:a16="http://schemas.microsoft.com/office/drawing/2014/main" id="{D838A75C-BCD8-BA4B-8B52-F5A18ECC00B1}"/>
              </a:ext>
            </a:extLst>
          </p:cNvPr>
          <p:cNvSpPr>
            <a:spLocks noGrp="1"/>
          </p:cNvSpPr>
          <p:nvPr>
            <p:ph type="pic" sz="quarter" idx="26"/>
          </p:nvPr>
        </p:nvSpPr>
        <p:spPr>
          <a:xfrm>
            <a:off x="4002581"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38" name="Text Placeholder 3">
            <a:extLst>
              <a:ext uri="{FF2B5EF4-FFF2-40B4-BE49-F238E27FC236}">
                <a16:creationId xmlns:a16="http://schemas.microsoft.com/office/drawing/2014/main" id="{5DA0D758-9070-B948-AEE8-A9D09B831AF0}"/>
              </a:ext>
            </a:extLst>
          </p:cNvPr>
          <p:cNvSpPr>
            <a:spLocks noGrp="1"/>
          </p:cNvSpPr>
          <p:nvPr>
            <p:ph type="body" sz="quarter" idx="27" hasCustomPrompt="1"/>
          </p:nvPr>
        </p:nvSpPr>
        <p:spPr>
          <a:xfrm>
            <a:off x="3417781"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AMI </a:t>
            </a:r>
            <a:r>
              <a:rPr lang="en-US" dirty="0" err="1"/>
              <a:t>Ghiya</a:t>
            </a:r>
            <a:br>
              <a:rPr lang="en-US" dirty="0"/>
            </a:br>
            <a:r>
              <a:rPr lang="en-US" dirty="0"/>
              <a:t>UX / UI Design</a:t>
            </a:r>
          </a:p>
          <a:p>
            <a:pPr lvl="0"/>
            <a:r>
              <a:rPr lang="en-US" dirty="0"/>
              <a:t>3 months with </a:t>
            </a:r>
            <a:r>
              <a:rPr lang="en-US" dirty="0" err="1"/>
              <a:t>Uncia</a:t>
            </a:r>
            <a:endParaRPr lang="en-US" dirty="0"/>
          </a:p>
        </p:txBody>
      </p:sp>
      <p:sp>
        <p:nvSpPr>
          <p:cNvPr id="39" name="Picture Placeholder 2">
            <a:extLst>
              <a:ext uri="{FF2B5EF4-FFF2-40B4-BE49-F238E27FC236}">
                <a16:creationId xmlns:a16="http://schemas.microsoft.com/office/drawing/2014/main" id="{3CAE1BE6-2371-DC45-9C68-6A0DDF0D498C}"/>
              </a:ext>
            </a:extLst>
          </p:cNvPr>
          <p:cNvSpPr>
            <a:spLocks noGrp="1"/>
          </p:cNvSpPr>
          <p:nvPr>
            <p:ph type="pic" sz="quarter" idx="28"/>
          </p:nvPr>
        </p:nvSpPr>
        <p:spPr>
          <a:xfrm>
            <a:off x="6548558"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0" name="Text Placeholder 3">
            <a:extLst>
              <a:ext uri="{FF2B5EF4-FFF2-40B4-BE49-F238E27FC236}">
                <a16:creationId xmlns:a16="http://schemas.microsoft.com/office/drawing/2014/main" id="{1886DB8F-5135-EB43-A091-F7AC8BD9ABA7}"/>
              </a:ext>
            </a:extLst>
          </p:cNvPr>
          <p:cNvSpPr>
            <a:spLocks noGrp="1"/>
          </p:cNvSpPr>
          <p:nvPr>
            <p:ph type="body" sz="quarter" idx="29" hasCustomPrompt="1"/>
          </p:nvPr>
        </p:nvSpPr>
        <p:spPr>
          <a:xfrm>
            <a:off x="5963758"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1" name="Picture Placeholder 2">
            <a:extLst>
              <a:ext uri="{FF2B5EF4-FFF2-40B4-BE49-F238E27FC236}">
                <a16:creationId xmlns:a16="http://schemas.microsoft.com/office/drawing/2014/main" id="{17DE51E7-51C2-0C40-90D3-B729826B2FD1}"/>
              </a:ext>
            </a:extLst>
          </p:cNvPr>
          <p:cNvSpPr>
            <a:spLocks noGrp="1"/>
          </p:cNvSpPr>
          <p:nvPr>
            <p:ph type="pic" sz="quarter" idx="30"/>
          </p:nvPr>
        </p:nvSpPr>
        <p:spPr>
          <a:xfrm>
            <a:off x="9121428"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2" name="Text Placeholder 3">
            <a:extLst>
              <a:ext uri="{FF2B5EF4-FFF2-40B4-BE49-F238E27FC236}">
                <a16:creationId xmlns:a16="http://schemas.microsoft.com/office/drawing/2014/main" id="{5F40BFF3-6947-0B4D-8934-AD79C976A1DD}"/>
              </a:ext>
            </a:extLst>
          </p:cNvPr>
          <p:cNvSpPr>
            <a:spLocks noGrp="1"/>
          </p:cNvSpPr>
          <p:nvPr>
            <p:ph type="body" sz="quarter" idx="31" hasCustomPrompt="1"/>
          </p:nvPr>
        </p:nvSpPr>
        <p:spPr>
          <a:xfrm>
            <a:off x="8536628"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3" name="Picture Placeholder 2">
            <a:extLst>
              <a:ext uri="{FF2B5EF4-FFF2-40B4-BE49-F238E27FC236}">
                <a16:creationId xmlns:a16="http://schemas.microsoft.com/office/drawing/2014/main" id="{D02AF43F-38C5-CB44-84A8-C528D997F323}"/>
              </a:ext>
            </a:extLst>
          </p:cNvPr>
          <p:cNvSpPr>
            <a:spLocks noGrp="1"/>
          </p:cNvSpPr>
          <p:nvPr>
            <p:ph type="pic" sz="quarter" idx="32"/>
          </p:nvPr>
        </p:nvSpPr>
        <p:spPr>
          <a:xfrm>
            <a:off x="1429711"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4" name="Text Placeholder 3">
            <a:extLst>
              <a:ext uri="{FF2B5EF4-FFF2-40B4-BE49-F238E27FC236}">
                <a16:creationId xmlns:a16="http://schemas.microsoft.com/office/drawing/2014/main" id="{EF02A3C4-62A0-764E-8F79-E0C34F0C7FC1}"/>
              </a:ext>
            </a:extLst>
          </p:cNvPr>
          <p:cNvSpPr>
            <a:spLocks noGrp="1"/>
          </p:cNvSpPr>
          <p:nvPr>
            <p:ph type="body" sz="quarter" idx="33" hasCustomPrompt="1"/>
          </p:nvPr>
        </p:nvSpPr>
        <p:spPr>
          <a:xfrm>
            <a:off x="844911"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5" name="Picture Placeholder 2">
            <a:extLst>
              <a:ext uri="{FF2B5EF4-FFF2-40B4-BE49-F238E27FC236}">
                <a16:creationId xmlns:a16="http://schemas.microsoft.com/office/drawing/2014/main" id="{93D298E0-65D2-4B4C-ADAF-991F675F54E3}"/>
              </a:ext>
            </a:extLst>
          </p:cNvPr>
          <p:cNvSpPr>
            <a:spLocks noGrp="1"/>
          </p:cNvSpPr>
          <p:nvPr>
            <p:ph type="pic" sz="quarter" idx="34"/>
          </p:nvPr>
        </p:nvSpPr>
        <p:spPr>
          <a:xfrm>
            <a:off x="4002581"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6" name="Text Placeholder 3">
            <a:extLst>
              <a:ext uri="{FF2B5EF4-FFF2-40B4-BE49-F238E27FC236}">
                <a16:creationId xmlns:a16="http://schemas.microsoft.com/office/drawing/2014/main" id="{501419C3-C657-F641-8BCA-D20FDD02C933}"/>
              </a:ext>
            </a:extLst>
          </p:cNvPr>
          <p:cNvSpPr>
            <a:spLocks noGrp="1"/>
          </p:cNvSpPr>
          <p:nvPr>
            <p:ph type="body" sz="quarter" idx="35" hasCustomPrompt="1"/>
          </p:nvPr>
        </p:nvSpPr>
        <p:spPr>
          <a:xfrm>
            <a:off x="3417781"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7" name="Picture Placeholder 2">
            <a:extLst>
              <a:ext uri="{FF2B5EF4-FFF2-40B4-BE49-F238E27FC236}">
                <a16:creationId xmlns:a16="http://schemas.microsoft.com/office/drawing/2014/main" id="{94381580-12A2-414B-A7C7-D7B94A6B1724}"/>
              </a:ext>
            </a:extLst>
          </p:cNvPr>
          <p:cNvSpPr>
            <a:spLocks noGrp="1"/>
          </p:cNvSpPr>
          <p:nvPr>
            <p:ph type="pic" sz="quarter" idx="36"/>
          </p:nvPr>
        </p:nvSpPr>
        <p:spPr>
          <a:xfrm>
            <a:off x="6548558"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8" name="Text Placeholder 3">
            <a:extLst>
              <a:ext uri="{FF2B5EF4-FFF2-40B4-BE49-F238E27FC236}">
                <a16:creationId xmlns:a16="http://schemas.microsoft.com/office/drawing/2014/main" id="{6FFA0F2D-7514-7F44-9F82-D442314446DC}"/>
              </a:ext>
            </a:extLst>
          </p:cNvPr>
          <p:cNvSpPr>
            <a:spLocks noGrp="1"/>
          </p:cNvSpPr>
          <p:nvPr>
            <p:ph type="body" sz="quarter" idx="37" hasCustomPrompt="1"/>
          </p:nvPr>
        </p:nvSpPr>
        <p:spPr>
          <a:xfrm>
            <a:off x="5963758"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9" name="Picture Placeholder 2">
            <a:extLst>
              <a:ext uri="{FF2B5EF4-FFF2-40B4-BE49-F238E27FC236}">
                <a16:creationId xmlns:a16="http://schemas.microsoft.com/office/drawing/2014/main" id="{175201E1-CB93-C044-BF12-2DA92767B4CF}"/>
              </a:ext>
            </a:extLst>
          </p:cNvPr>
          <p:cNvSpPr>
            <a:spLocks noGrp="1"/>
          </p:cNvSpPr>
          <p:nvPr>
            <p:ph type="pic" sz="quarter" idx="38"/>
          </p:nvPr>
        </p:nvSpPr>
        <p:spPr>
          <a:xfrm>
            <a:off x="9121428"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50" name="Text Placeholder 3">
            <a:extLst>
              <a:ext uri="{FF2B5EF4-FFF2-40B4-BE49-F238E27FC236}">
                <a16:creationId xmlns:a16="http://schemas.microsoft.com/office/drawing/2014/main" id="{523B4127-B933-5440-B5AD-566085028954}"/>
              </a:ext>
            </a:extLst>
          </p:cNvPr>
          <p:cNvSpPr>
            <a:spLocks noGrp="1"/>
          </p:cNvSpPr>
          <p:nvPr>
            <p:ph type="body" sz="quarter" idx="39" hasCustomPrompt="1"/>
          </p:nvPr>
        </p:nvSpPr>
        <p:spPr>
          <a:xfrm>
            <a:off x="8536628"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Tree>
    <p:extLst>
      <p:ext uri="{BB962C8B-B14F-4D97-AF65-F5344CB8AC3E}">
        <p14:creationId xmlns:p14="http://schemas.microsoft.com/office/powerpoint/2010/main" val="2497025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members 2">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38195EB-787D-3D4C-9C82-46CE705553D8}"/>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9" name="AutoShape 3">
            <a:extLst>
              <a:ext uri="{FF2B5EF4-FFF2-40B4-BE49-F238E27FC236}">
                <a16:creationId xmlns:a16="http://schemas.microsoft.com/office/drawing/2014/main" id="{29235D63-69DF-4D4A-B870-8214AAA0DCCB}"/>
              </a:ext>
            </a:extLst>
          </p:cNvPr>
          <p:cNvSpPr>
            <a:spLocks noChangeAspect="1" noChangeArrowheads="1" noTextEdit="1"/>
          </p:cNvSpPr>
          <p:nvPr/>
        </p:nvSpPr>
        <p:spPr bwMode="auto">
          <a:xfrm flipH="1">
            <a:off x="3740150" y="0"/>
            <a:ext cx="3046413"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i="0" dirty="0">
              <a:latin typeface="Gotham Book" panose="02000604040000020004" pitchFamily="2" charset="0"/>
            </a:endParaRPr>
          </a:p>
        </p:txBody>
      </p:sp>
      <p:sp>
        <p:nvSpPr>
          <p:cNvPr id="21" name="Rectangle: Rounded Corners 16">
            <a:extLst>
              <a:ext uri="{FF2B5EF4-FFF2-40B4-BE49-F238E27FC236}">
                <a16:creationId xmlns:a16="http://schemas.microsoft.com/office/drawing/2014/main" id="{CE7118E6-3085-3147-B569-3117CC0D582C}"/>
              </a:ext>
            </a:extLst>
          </p:cNvPr>
          <p:cNvSpPr/>
          <p:nvPr userDrawn="1"/>
        </p:nvSpPr>
        <p:spPr>
          <a:xfrm>
            <a:off x="3299659"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25" name="Rectangle: Rounded Corners 15">
            <a:extLst>
              <a:ext uri="{FF2B5EF4-FFF2-40B4-BE49-F238E27FC236}">
                <a16:creationId xmlns:a16="http://schemas.microsoft.com/office/drawing/2014/main" id="{1D8AB43E-14FF-F540-A357-097AFFC31F79}"/>
              </a:ext>
            </a:extLst>
          </p:cNvPr>
          <p:cNvSpPr/>
          <p:nvPr userDrawn="1"/>
        </p:nvSpPr>
        <p:spPr>
          <a:xfrm>
            <a:off x="1381695" y="2722362"/>
            <a:ext cx="1677240" cy="3014948"/>
          </a:xfrm>
          <a:prstGeom prst="roundRect">
            <a:avLst>
              <a:gd name="adj" fmla="val 712"/>
            </a:avLst>
          </a:prstGeom>
          <a:solidFill>
            <a:srgbClr val="0066B3">
              <a:alpha val="30000"/>
            </a:srgbClr>
          </a:solidFill>
          <a:ln>
            <a:noFill/>
          </a:ln>
          <a:effectLst>
            <a:outerShdw blurRad="381000" dist="762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30" name="Rectangle: Rounded Corners 11">
            <a:extLst>
              <a:ext uri="{FF2B5EF4-FFF2-40B4-BE49-F238E27FC236}">
                <a16:creationId xmlns:a16="http://schemas.microsoft.com/office/drawing/2014/main" id="{23B51CA1-0092-6D41-8DB2-91D36B12FE08}"/>
              </a:ext>
            </a:extLst>
          </p:cNvPr>
          <p:cNvSpPr/>
          <p:nvPr userDrawn="1"/>
        </p:nvSpPr>
        <p:spPr>
          <a:xfrm>
            <a:off x="5217625"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32" name="Rectangle: Rounded Corners 12">
            <a:extLst>
              <a:ext uri="{FF2B5EF4-FFF2-40B4-BE49-F238E27FC236}">
                <a16:creationId xmlns:a16="http://schemas.microsoft.com/office/drawing/2014/main" id="{AF79C448-46F8-7041-A59C-716701059BB9}"/>
              </a:ext>
            </a:extLst>
          </p:cNvPr>
          <p:cNvSpPr/>
          <p:nvPr userDrawn="1"/>
        </p:nvSpPr>
        <p:spPr>
          <a:xfrm>
            <a:off x="7135590"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49" name="Picture Placeholder 26">
            <a:extLst>
              <a:ext uri="{FF2B5EF4-FFF2-40B4-BE49-F238E27FC236}">
                <a16:creationId xmlns:a16="http://schemas.microsoft.com/office/drawing/2014/main" id="{A5BF3CF8-F11C-6E43-8DBA-AC35EF35C645}"/>
              </a:ext>
            </a:extLst>
          </p:cNvPr>
          <p:cNvSpPr>
            <a:spLocks noGrp="1"/>
          </p:cNvSpPr>
          <p:nvPr userDrawn="1">
            <p:ph type="pic" sz="quarter" idx="11"/>
          </p:nvPr>
        </p:nvSpPr>
        <p:spPr>
          <a:xfrm>
            <a:off x="3299659" y="2722362"/>
            <a:ext cx="1677240" cy="1825001"/>
          </a:xfrm>
          <a:prstGeom prst="rect">
            <a:avLst/>
          </a:prstGeom>
        </p:spPr>
      </p:sp>
      <p:sp>
        <p:nvSpPr>
          <p:cNvPr id="51" name="Picture Placeholder 28">
            <a:extLst>
              <a:ext uri="{FF2B5EF4-FFF2-40B4-BE49-F238E27FC236}">
                <a16:creationId xmlns:a16="http://schemas.microsoft.com/office/drawing/2014/main" id="{C2397FFD-42FB-2240-94D8-B7C217479C11}"/>
              </a:ext>
            </a:extLst>
          </p:cNvPr>
          <p:cNvSpPr>
            <a:spLocks noGrp="1"/>
          </p:cNvSpPr>
          <p:nvPr userDrawn="1">
            <p:ph type="pic" sz="quarter" idx="13"/>
          </p:nvPr>
        </p:nvSpPr>
        <p:spPr>
          <a:xfrm>
            <a:off x="7135590" y="2722362"/>
            <a:ext cx="1677240" cy="1825001"/>
          </a:xfrm>
          <a:prstGeom prst="rect">
            <a:avLst/>
          </a:prstGeom>
        </p:spPr>
      </p:sp>
      <p:sp>
        <p:nvSpPr>
          <p:cNvPr id="52" name="Picture Placeholder 25">
            <a:extLst>
              <a:ext uri="{FF2B5EF4-FFF2-40B4-BE49-F238E27FC236}">
                <a16:creationId xmlns:a16="http://schemas.microsoft.com/office/drawing/2014/main" id="{08ED2943-46FB-A048-9932-A4DBAD165415}"/>
              </a:ext>
            </a:extLst>
          </p:cNvPr>
          <p:cNvSpPr>
            <a:spLocks noGrp="1"/>
          </p:cNvSpPr>
          <p:nvPr userDrawn="1">
            <p:ph type="pic" sz="quarter" idx="10"/>
          </p:nvPr>
        </p:nvSpPr>
        <p:spPr>
          <a:xfrm>
            <a:off x="1381695" y="2722362"/>
            <a:ext cx="1677240" cy="1825000"/>
          </a:xfrm>
          <a:prstGeom prst="rect">
            <a:avLst/>
          </a:prstGeom>
        </p:spPr>
      </p:sp>
      <p:sp>
        <p:nvSpPr>
          <p:cNvPr id="53" name="Rectangle: Rounded Corners 12">
            <a:extLst>
              <a:ext uri="{FF2B5EF4-FFF2-40B4-BE49-F238E27FC236}">
                <a16:creationId xmlns:a16="http://schemas.microsoft.com/office/drawing/2014/main" id="{22415EC9-14AE-F042-84D4-9D109643D665}"/>
              </a:ext>
            </a:extLst>
          </p:cNvPr>
          <p:cNvSpPr/>
          <p:nvPr userDrawn="1"/>
        </p:nvSpPr>
        <p:spPr>
          <a:xfrm>
            <a:off x="9050115"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57" name="Picture Placeholder 28">
            <a:extLst>
              <a:ext uri="{FF2B5EF4-FFF2-40B4-BE49-F238E27FC236}">
                <a16:creationId xmlns:a16="http://schemas.microsoft.com/office/drawing/2014/main" id="{D21D0429-7F11-6C44-B054-619D912E1B26}"/>
              </a:ext>
            </a:extLst>
          </p:cNvPr>
          <p:cNvSpPr>
            <a:spLocks noGrp="1"/>
          </p:cNvSpPr>
          <p:nvPr userDrawn="1">
            <p:ph type="pic" sz="quarter" idx="14"/>
          </p:nvPr>
        </p:nvSpPr>
        <p:spPr>
          <a:xfrm>
            <a:off x="9050115" y="2722362"/>
            <a:ext cx="1677240" cy="1825001"/>
          </a:xfrm>
          <a:prstGeom prst="rect">
            <a:avLst/>
          </a:prstGeom>
        </p:spPr>
      </p:sp>
      <p:sp>
        <p:nvSpPr>
          <p:cNvPr id="68" name="Subtitle 2">
            <a:extLst>
              <a:ext uri="{FF2B5EF4-FFF2-40B4-BE49-F238E27FC236}">
                <a16:creationId xmlns:a16="http://schemas.microsoft.com/office/drawing/2014/main" id="{A13F38C7-31A8-9346-ACCC-CDA3E64B6935}"/>
              </a:ext>
            </a:extLst>
          </p:cNvPr>
          <p:cNvSpPr>
            <a:spLocks noGrp="1"/>
          </p:cNvSpPr>
          <p:nvPr>
            <p:ph type="subTitle" idx="1" hasCustomPrompt="1"/>
          </p:nvPr>
        </p:nvSpPr>
        <p:spPr>
          <a:xfrm>
            <a:off x="4305093" y="1120690"/>
            <a:ext cx="7313165" cy="1077218"/>
          </a:xfrm>
          <a:prstGeom prst="rect">
            <a:avLst/>
          </a:prstGeom>
        </p:spPr>
        <p:txBody>
          <a:bodyPr>
            <a:normAutofit/>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nSpc>
                <a:spcPct val="120000"/>
              </a:lnSpc>
            </a:pPr>
            <a:r>
              <a:rPr lang="id-ID" sz="1600" b="1" dirty="0">
                <a:solidFill>
                  <a:schemeClr val="bg1"/>
                </a:solidFill>
                <a:latin typeface="Gotham Book" panose="02000604040000020004" pitchFamily="2" charset="0"/>
                <a:cs typeface="Segoe UI Light" panose="020B0502040204020203" pitchFamily="34" charset="0"/>
              </a:rPr>
              <a:t>Ut </a:t>
            </a:r>
            <a:r>
              <a:rPr lang="id-ID" sz="1600" b="1" dirty="0" err="1">
                <a:solidFill>
                  <a:schemeClr val="bg1"/>
                </a:solidFill>
                <a:latin typeface="Gotham Book" panose="02000604040000020004" pitchFamily="2" charset="0"/>
                <a:cs typeface="Segoe UI Light" panose="020B0502040204020203" pitchFamily="34" charset="0"/>
              </a:rPr>
              <a:t>wisi</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enim</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ad</a:t>
            </a:r>
            <a:r>
              <a:rPr lang="id-ID" sz="1600" b="1" dirty="0">
                <a:solidFill>
                  <a:schemeClr val="bg1"/>
                </a:solidFill>
                <a:latin typeface="Gotham Book" panose="02000604040000020004" pitchFamily="2" charset="0"/>
                <a:cs typeface="Segoe UI Light" panose="020B0502040204020203" pitchFamily="34" charset="0"/>
              </a:rPr>
              <a:t> minim </a:t>
            </a:r>
            <a:r>
              <a:rPr lang="id-ID" sz="1600" b="1" dirty="0" err="1">
                <a:solidFill>
                  <a:schemeClr val="bg1"/>
                </a:solidFill>
                <a:latin typeface="Gotham Book" panose="02000604040000020004" pitchFamily="2" charset="0"/>
                <a:cs typeface="Segoe UI Light" panose="020B0502040204020203" pitchFamily="34" charset="0"/>
              </a:rPr>
              <a:t>veniam</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quis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nostrud</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exerci</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tation</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ullamcorper</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suscipit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lobortis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nisl</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aliquip</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ea</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commodo</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consequat</a:t>
            </a:r>
            <a:r>
              <a:rPr lang="id-ID" sz="1600" dirty="0">
                <a:solidFill>
                  <a:schemeClr val="bg1"/>
                </a:solidFill>
                <a:latin typeface="Gotham Book" panose="02000604040000020004" pitchFamily="2" charset="0"/>
                <a:cs typeface="Segoe UI Light" panose="020B0502040204020203" pitchFamily="34" charset="0"/>
              </a:rPr>
              <a:t>.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sz="1600" i="1" dirty="0">
                <a:solidFill>
                  <a:schemeClr val="bg1"/>
                </a:solidFill>
                <a:latin typeface="Gotham Book" panose="02000604040000020004" pitchFamily="2" charset="0"/>
                <a:cs typeface="Segoe UI Light" panose="020B0502040204020203" pitchFamily="34" charset="0"/>
              </a:rPr>
              <a:t>“</a:t>
            </a:r>
            <a:r>
              <a:rPr lang="id-ID" sz="1600" i="1" dirty="0">
                <a:solidFill>
                  <a:schemeClr val="bg1"/>
                </a:solidFill>
                <a:latin typeface="Gotham Book" panose="02000604040000020004" pitchFamily="2" charset="0"/>
                <a:cs typeface="Segoe UI Light" panose="020B0502040204020203" pitchFamily="34" charset="0"/>
              </a:rPr>
              <a:t>Ut </a:t>
            </a:r>
            <a:r>
              <a:rPr lang="id-ID" sz="1600" i="1" dirty="0" err="1">
                <a:solidFill>
                  <a:schemeClr val="bg1"/>
                </a:solidFill>
                <a:latin typeface="Gotham Book" panose="02000604040000020004" pitchFamily="2" charset="0"/>
                <a:cs typeface="Segoe UI Light" panose="020B0502040204020203" pitchFamily="34" charset="0"/>
              </a:rPr>
              <a:t>wisi</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enim</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ad</a:t>
            </a:r>
            <a:r>
              <a:rPr lang="id-ID" sz="1600" i="1" dirty="0">
                <a:solidFill>
                  <a:schemeClr val="bg1"/>
                </a:solidFill>
                <a:latin typeface="Gotham Book" panose="02000604040000020004" pitchFamily="2" charset="0"/>
                <a:cs typeface="Segoe UI Light" panose="020B0502040204020203" pitchFamily="34" charset="0"/>
              </a:rPr>
              <a:t> minim </a:t>
            </a:r>
            <a:r>
              <a:rPr lang="id-ID" sz="1600" i="1" dirty="0" err="1">
                <a:solidFill>
                  <a:schemeClr val="bg1"/>
                </a:solidFill>
                <a:latin typeface="Gotham Book" panose="02000604040000020004" pitchFamily="2" charset="0"/>
                <a:cs typeface="Segoe UI Light" panose="020B0502040204020203" pitchFamily="34" charset="0"/>
              </a:rPr>
              <a:t>veniam</a:t>
            </a:r>
            <a:r>
              <a:rPr lang="id-ID" sz="1600" i="1" dirty="0">
                <a:solidFill>
                  <a:schemeClr val="bg1"/>
                </a:solidFill>
                <a:latin typeface="Gotham Book" panose="02000604040000020004" pitchFamily="2" charset="0"/>
                <a:cs typeface="Segoe UI Light" panose="020B0502040204020203" pitchFamily="34" charset="0"/>
              </a:rPr>
              <a:t>”</a:t>
            </a:r>
            <a:endParaRPr lang="en-US" sz="1600" i="1" dirty="0">
              <a:solidFill>
                <a:schemeClr val="bg1"/>
              </a:solidFill>
              <a:latin typeface="Gotham Book" panose="02000604040000020004" pitchFamily="2" charset="0"/>
              <a:cs typeface="Segoe UI Light" panose="020B0502040204020203" pitchFamily="34" charset="0"/>
            </a:endParaRPr>
          </a:p>
        </p:txBody>
      </p:sp>
      <p:sp>
        <p:nvSpPr>
          <p:cNvPr id="16" name="Text Placeholder 3">
            <a:extLst>
              <a:ext uri="{FF2B5EF4-FFF2-40B4-BE49-F238E27FC236}">
                <a16:creationId xmlns:a16="http://schemas.microsoft.com/office/drawing/2014/main" id="{12094C4C-A278-C247-B8A8-618636FA6BC6}"/>
              </a:ext>
            </a:extLst>
          </p:cNvPr>
          <p:cNvSpPr>
            <a:spLocks noGrp="1"/>
          </p:cNvSpPr>
          <p:nvPr>
            <p:ph type="body" sz="quarter" idx="27" hasCustomPrompt="1"/>
          </p:nvPr>
        </p:nvSpPr>
        <p:spPr>
          <a:xfrm>
            <a:off x="1444869"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IDIR </a:t>
            </a:r>
            <a:r>
              <a:rPr lang="en-US" dirty="0" err="1"/>
              <a:t>Hillali</a:t>
            </a:r>
            <a:br>
              <a:rPr lang="en-US" dirty="0"/>
            </a:br>
            <a:r>
              <a:rPr lang="en-US" dirty="0"/>
              <a:t>Director</a:t>
            </a:r>
          </a:p>
        </p:txBody>
      </p:sp>
      <p:sp>
        <p:nvSpPr>
          <p:cNvPr id="23" name="Text Placeholder 3">
            <a:extLst>
              <a:ext uri="{FF2B5EF4-FFF2-40B4-BE49-F238E27FC236}">
                <a16:creationId xmlns:a16="http://schemas.microsoft.com/office/drawing/2014/main" id="{D73C7E3D-621B-044E-9A37-5D0079971286}"/>
              </a:ext>
            </a:extLst>
          </p:cNvPr>
          <p:cNvSpPr>
            <a:spLocks noGrp="1"/>
          </p:cNvSpPr>
          <p:nvPr>
            <p:ph type="body" sz="quarter" idx="28" hasCustomPrompt="1"/>
          </p:nvPr>
        </p:nvSpPr>
        <p:spPr>
          <a:xfrm>
            <a:off x="3356796"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4" name="Text Placeholder 3">
            <a:extLst>
              <a:ext uri="{FF2B5EF4-FFF2-40B4-BE49-F238E27FC236}">
                <a16:creationId xmlns:a16="http://schemas.microsoft.com/office/drawing/2014/main" id="{4B9D70FA-370D-5B4C-A0FE-320221A621E4}"/>
              </a:ext>
            </a:extLst>
          </p:cNvPr>
          <p:cNvSpPr>
            <a:spLocks noGrp="1"/>
          </p:cNvSpPr>
          <p:nvPr>
            <p:ph type="body" sz="quarter" idx="29" hasCustomPrompt="1"/>
          </p:nvPr>
        </p:nvSpPr>
        <p:spPr>
          <a:xfrm>
            <a:off x="5280598"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6" name="Text Placeholder 3">
            <a:extLst>
              <a:ext uri="{FF2B5EF4-FFF2-40B4-BE49-F238E27FC236}">
                <a16:creationId xmlns:a16="http://schemas.microsoft.com/office/drawing/2014/main" id="{33FC58EB-22F5-4C44-8E4D-3E6687FE298D}"/>
              </a:ext>
            </a:extLst>
          </p:cNvPr>
          <p:cNvSpPr>
            <a:spLocks noGrp="1"/>
          </p:cNvSpPr>
          <p:nvPr>
            <p:ph type="body" sz="quarter" idx="30" hasCustomPrompt="1"/>
          </p:nvPr>
        </p:nvSpPr>
        <p:spPr>
          <a:xfrm>
            <a:off x="7192526"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8" name="Text Placeholder 3">
            <a:extLst>
              <a:ext uri="{FF2B5EF4-FFF2-40B4-BE49-F238E27FC236}">
                <a16:creationId xmlns:a16="http://schemas.microsoft.com/office/drawing/2014/main" id="{9A55F181-EAC5-A54E-BBDC-0AC567213A57}"/>
              </a:ext>
            </a:extLst>
          </p:cNvPr>
          <p:cNvSpPr>
            <a:spLocks noGrp="1"/>
          </p:cNvSpPr>
          <p:nvPr>
            <p:ph type="body" sz="quarter" idx="31" hasCustomPrompt="1"/>
          </p:nvPr>
        </p:nvSpPr>
        <p:spPr>
          <a:xfrm>
            <a:off x="9128204"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9" name="Text Placeholder 3">
            <a:extLst>
              <a:ext uri="{FF2B5EF4-FFF2-40B4-BE49-F238E27FC236}">
                <a16:creationId xmlns:a16="http://schemas.microsoft.com/office/drawing/2014/main" id="{A1E90CA5-97F0-424D-BA20-78BB76BA5354}"/>
              </a:ext>
            </a:extLst>
          </p:cNvPr>
          <p:cNvSpPr>
            <a:spLocks noGrp="1"/>
          </p:cNvSpPr>
          <p:nvPr>
            <p:ph type="body" sz="quarter" idx="32" hasCustomPrompt="1"/>
          </p:nvPr>
        </p:nvSpPr>
        <p:spPr>
          <a:xfrm>
            <a:off x="1444869"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Marketing</a:t>
            </a:r>
          </a:p>
        </p:txBody>
      </p:sp>
      <p:sp>
        <p:nvSpPr>
          <p:cNvPr id="31" name="Text Placeholder 3">
            <a:extLst>
              <a:ext uri="{FF2B5EF4-FFF2-40B4-BE49-F238E27FC236}">
                <a16:creationId xmlns:a16="http://schemas.microsoft.com/office/drawing/2014/main" id="{F11186D7-92E7-B24A-B7D4-EF4818593D4E}"/>
              </a:ext>
            </a:extLst>
          </p:cNvPr>
          <p:cNvSpPr>
            <a:spLocks noGrp="1"/>
          </p:cNvSpPr>
          <p:nvPr>
            <p:ph type="body" sz="quarter" idx="33" hasCustomPrompt="1"/>
          </p:nvPr>
        </p:nvSpPr>
        <p:spPr>
          <a:xfrm>
            <a:off x="3356796"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3" name="Text Placeholder 3">
            <a:extLst>
              <a:ext uri="{FF2B5EF4-FFF2-40B4-BE49-F238E27FC236}">
                <a16:creationId xmlns:a16="http://schemas.microsoft.com/office/drawing/2014/main" id="{08D34FB3-054D-6A4F-B595-A8BAC94F4AAA}"/>
              </a:ext>
            </a:extLst>
          </p:cNvPr>
          <p:cNvSpPr>
            <a:spLocks noGrp="1"/>
          </p:cNvSpPr>
          <p:nvPr>
            <p:ph type="body" sz="quarter" idx="34" hasCustomPrompt="1"/>
          </p:nvPr>
        </p:nvSpPr>
        <p:spPr>
          <a:xfrm>
            <a:off x="5280598"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4" name="Text Placeholder 3">
            <a:extLst>
              <a:ext uri="{FF2B5EF4-FFF2-40B4-BE49-F238E27FC236}">
                <a16:creationId xmlns:a16="http://schemas.microsoft.com/office/drawing/2014/main" id="{07F8090A-88C1-F54B-ABE9-A30D57187030}"/>
              </a:ext>
            </a:extLst>
          </p:cNvPr>
          <p:cNvSpPr>
            <a:spLocks noGrp="1"/>
          </p:cNvSpPr>
          <p:nvPr>
            <p:ph type="body" sz="quarter" idx="35" hasCustomPrompt="1"/>
          </p:nvPr>
        </p:nvSpPr>
        <p:spPr>
          <a:xfrm>
            <a:off x="7204401"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5" name="Text Placeholder 3">
            <a:extLst>
              <a:ext uri="{FF2B5EF4-FFF2-40B4-BE49-F238E27FC236}">
                <a16:creationId xmlns:a16="http://schemas.microsoft.com/office/drawing/2014/main" id="{579A98A0-973A-CF4C-B92E-157F9803DF49}"/>
              </a:ext>
            </a:extLst>
          </p:cNvPr>
          <p:cNvSpPr>
            <a:spLocks noGrp="1"/>
          </p:cNvSpPr>
          <p:nvPr>
            <p:ph type="body" sz="quarter" idx="36" hasCustomPrompt="1"/>
          </p:nvPr>
        </p:nvSpPr>
        <p:spPr>
          <a:xfrm>
            <a:off x="9104453"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6" name="Picture Placeholder 27">
            <a:extLst>
              <a:ext uri="{FF2B5EF4-FFF2-40B4-BE49-F238E27FC236}">
                <a16:creationId xmlns:a16="http://schemas.microsoft.com/office/drawing/2014/main" id="{E1DF1D9A-3B67-4843-9A92-638AC713C36A}"/>
              </a:ext>
            </a:extLst>
          </p:cNvPr>
          <p:cNvSpPr>
            <a:spLocks noGrp="1"/>
          </p:cNvSpPr>
          <p:nvPr>
            <p:ph type="pic" sz="quarter" idx="12"/>
          </p:nvPr>
        </p:nvSpPr>
        <p:spPr>
          <a:xfrm>
            <a:off x="5217624" y="2722362"/>
            <a:ext cx="1677240" cy="1825001"/>
          </a:xfrm>
          <a:prstGeom prst="rect">
            <a:avLst/>
          </a:prstGeom>
        </p:spPr>
        <p:txBody>
          <a:bodyPr/>
          <a:lstStyle>
            <a:lvl1pPr>
              <a:defRPr b="0" i="0">
                <a:latin typeface="Gotham Book" panose="02000604040000020004" pitchFamily="2" charset="0"/>
              </a:defRPr>
            </a:lvl1pPr>
          </a:lstStyle>
          <a:p>
            <a:endParaRPr lang="en-US" dirty="0"/>
          </a:p>
        </p:txBody>
      </p:sp>
    </p:spTree>
    <p:extLst>
      <p:ext uri="{BB962C8B-B14F-4D97-AF65-F5344CB8AC3E}">
        <p14:creationId xmlns:p14="http://schemas.microsoft.com/office/powerpoint/2010/main" val="231806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25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125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75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p:stCondLst>
                                    <p:cond delay="125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29">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7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ppt_x"/>
                                          </p:val>
                                        </p:tav>
                                        <p:tav tm="100000">
                                          <p:val>
                                            <p:strVal val="#ppt_x"/>
                                          </p:val>
                                        </p:tav>
                                      </p:tavLst>
                                    </p:anim>
                                    <p:anim calcmode="lin" valueType="num">
                                      <p:cBhvr additive="base">
                                        <p:cTn id="20" dur="75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p:stCondLst>
                                    <p:cond delay="275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decel="50000" fill="hold" grpId="0" nodeType="withEffect">
                                  <p:stCondLst>
                                    <p:cond delay="275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75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31">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375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750" fill="hold"/>
                                        <p:tgtEl>
                                          <p:spTgt spid="30"/>
                                        </p:tgtEl>
                                        <p:attrNameLst>
                                          <p:attrName>ppt_x</p:attrName>
                                        </p:attrNameLst>
                                      </p:cBhvr>
                                      <p:tavLst>
                                        <p:tav tm="0">
                                          <p:val>
                                            <p:strVal val="#ppt_x"/>
                                          </p:val>
                                        </p:tav>
                                        <p:tav tm="100000">
                                          <p:val>
                                            <p:strVal val="#ppt_x"/>
                                          </p:val>
                                        </p:tav>
                                      </p:tavLst>
                                    </p:anim>
                                    <p:anim calcmode="lin" valueType="num">
                                      <p:cBhvr additive="base">
                                        <p:cTn id="32" dur="75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decel="50000" fill="hold" grpId="0" nodeType="withEffect">
                                  <p:stCondLst>
                                    <p:cond delay="3750"/>
                                  </p:stCondLst>
                                  <p:childTnLst>
                                    <p:set>
                                      <p:cBhvr>
                                        <p:cTn id="34" dur="1" fill="hold">
                                          <p:stCondLst>
                                            <p:cond delay="0"/>
                                          </p:stCondLst>
                                        </p:cTn>
                                        <p:tgtEl>
                                          <p:spTgt spid="24">
                                            <p:txEl>
                                              <p:pRg st="0" end="0"/>
                                            </p:txEl>
                                          </p:spTgt>
                                        </p:tgtEl>
                                        <p:attrNameLst>
                                          <p:attrName>style.visibility</p:attrName>
                                        </p:attrNameLst>
                                      </p:cBhvr>
                                      <p:to>
                                        <p:strVal val="visible"/>
                                      </p:to>
                                    </p:set>
                                    <p:anim calcmode="lin" valueType="num">
                                      <p:cBhvr additive="base">
                                        <p:cTn id="35" dur="75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6" dur="750" fill="hold"/>
                                        <p:tgtEl>
                                          <p:spTgt spid="24">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decel="50000" fill="hold" grpId="0" nodeType="withEffect">
                                  <p:stCondLst>
                                    <p:cond delay="3750"/>
                                  </p:stCondLst>
                                  <p:childTnLst>
                                    <p:set>
                                      <p:cBhvr>
                                        <p:cTn id="38" dur="1" fill="hold">
                                          <p:stCondLst>
                                            <p:cond delay="0"/>
                                          </p:stCondLst>
                                        </p:cTn>
                                        <p:tgtEl>
                                          <p:spTgt spid="33">
                                            <p:txEl>
                                              <p:pRg st="0" end="0"/>
                                            </p:txEl>
                                          </p:spTgt>
                                        </p:tgtEl>
                                        <p:attrNameLst>
                                          <p:attrName>style.visibility</p:attrName>
                                        </p:attrNameLst>
                                      </p:cBhvr>
                                      <p:to>
                                        <p:strVal val="visible"/>
                                      </p:to>
                                    </p:set>
                                    <p:anim calcmode="lin" valueType="num">
                                      <p:cBhvr additive="base">
                                        <p:cTn id="39" dur="75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3">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4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ppt_x"/>
                                          </p:val>
                                        </p:tav>
                                        <p:tav tm="100000">
                                          <p:val>
                                            <p:strVal val="#ppt_x"/>
                                          </p:val>
                                        </p:tav>
                                      </p:tavLst>
                                    </p:anim>
                                    <p:anim calcmode="lin" valueType="num">
                                      <p:cBhvr additive="base">
                                        <p:cTn id="44" dur="75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4" decel="50000" fill="hold" grpId="0" nodeType="withEffect">
                                  <p:stCondLst>
                                    <p:cond delay="4750"/>
                                  </p:stCondLst>
                                  <p:childTnLst>
                                    <p:set>
                                      <p:cBhvr>
                                        <p:cTn id="46" dur="1" fill="hold">
                                          <p:stCondLst>
                                            <p:cond delay="0"/>
                                          </p:stCondLst>
                                        </p:cTn>
                                        <p:tgtEl>
                                          <p:spTgt spid="26">
                                            <p:txEl>
                                              <p:pRg st="0" end="0"/>
                                            </p:txEl>
                                          </p:spTgt>
                                        </p:tgtEl>
                                        <p:attrNameLst>
                                          <p:attrName>style.visibility</p:attrName>
                                        </p:attrNameLst>
                                      </p:cBhvr>
                                      <p:to>
                                        <p:strVal val="visible"/>
                                      </p:to>
                                    </p:set>
                                    <p:anim calcmode="lin" valueType="num">
                                      <p:cBhvr additive="base">
                                        <p:cTn id="47" dur="75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8" dur="750" fill="hold"/>
                                        <p:tgtEl>
                                          <p:spTgt spid="26">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decel="50000" fill="hold" grpId="0" nodeType="withEffect">
                                  <p:stCondLst>
                                    <p:cond delay="4750"/>
                                  </p:stCondLst>
                                  <p:childTnLst>
                                    <p:set>
                                      <p:cBhvr>
                                        <p:cTn id="50" dur="1" fill="hold">
                                          <p:stCondLst>
                                            <p:cond delay="0"/>
                                          </p:stCondLst>
                                        </p:cTn>
                                        <p:tgtEl>
                                          <p:spTgt spid="34">
                                            <p:txEl>
                                              <p:pRg st="0" end="0"/>
                                            </p:txEl>
                                          </p:spTgt>
                                        </p:tgtEl>
                                        <p:attrNameLst>
                                          <p:attrName>style.visibility</p:attrName>
                                        </p:attrNameLst>
                                      </p:cBhvr>
                                      <p:to>
                                        <p:strVal val="visible"/>
                                      </p:to>
                                    </p:set>
                                    <p:anim calcmode="lin" valueType="num">
                                      <p:cBhvr additive="base">
                                        <p:cTn id="51" dur="75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4">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575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750" fill="hold"/>
                                        <p:tgtEl>
                                          <p:spTgt spid="53"/>
                                        </p:tgtEl>
                                        <p:attrNameLst>
                                          <p:attrName>ppt_x</p:attrName>
                                        </p:attrNameLst>
                                      </p:cBhvr>
                                      <p:tavLst>
                                        <p:tav tm="0">
                                          <p:val>
                                            <p:strVal val="#ppt_x"/>
                                          </p:val>
                                        </p:tav>
                                        <p:tav tm="100000">
                                          <p:val>
                                            <p:strVal val="#ppt_x"/>
                                          </p:val>
                                        </p:tav>
                                      </p:tavLst>
                                    </p:anim>
                                    <p:anim calcmode="lin" valueType="num">
                                      <p:cBhvr additive="base">
                                        <p:cTn id="56" dur="750" fill="hold"/>
                                        <p:tgtEl>
                                          <p:spTgt spid="53"/>
                                        </p:tgtEl>
                                        <p:attrNameLst>
                                          <p:attrName>ppt_y</p:attrName>
                                        </p:attrNameLst>
                                      </p:cBhvr>
                                      <p:tavLst>
                                        <p:tav tm="0">
                                          <p:val>
                                            <p:strVal val="1+#ppt_h/2"/>
                                          </p:val>
                                        </p:tav>
                                        <p:tav tm="100000">
                                          <p:val>
                                            <p:strVal val="#ppt_y"/>
                                          </p:val>
                                        </p:tav>
                                      </p:tavLst>
                                    </p:anim>
                                  </p:childTnLst>
                                </p:cTn>
                              </p:par>
                              <p:par>
                                <p:cTn id="57" presetID="2" presetClass="entr" presetSubtype="4" decel="50000" fill="hold" grpId="0" nodeType="withEffect">
                                  <p:stCondLst>
                                    <p:cond delay="5750"/>
                                  </p:stCondLst>
                                  <p:childTnLst>
                                    <p:set>
                                      <p:cBhvr>
                                        <p:cTn id="58" dur="1" fill="hold">
                                          <p:stCondLst>
                                            <p:cond delay="0"/>
                                          </p:stCondLst>
                                        </p:cTn>
                                        <p:tgtEl>
                                          <p:spTgt spid="28">
                                            <p:txEl>
                                              <p:pRg st="0" end="0"/>
                                            </p:txEl>
                                          </p:spTgt>
                                        </p:tgtEl>
                                        <p:attrNameLst>
                                          <p:attrName>style.visibility</p:attrName>
                                        </p:attrNameLst>
                                      </p:cBhvr>
                                      <p:to>
                                        <p:strVal val="visible"/>
                                      </p:to>
                                    </p:set>
                                    <p:anim calcmode="lin" valueType="num">
                                      <p:cBhvr additive="base">
                                        <p:cTn id="59" dur="75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0" dur="750" fill="hold"/>
                                        <p:tgtEl>
                                          <p:spTgt spid="28">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50000" fill="hold" grpId="0" nodeType="withEffect">
                                  <p:stCondLst>
                                    <p:cond delay="5750"/>
                                  </p:stCondLst>
                                  <p:childTnLst>
                                    <p:set>
                                      <p:cBhvr>
                                        <p:cTn id="62" dur="1" fill="hold">
                                          <p:stCondLst>
                                            <p:cond delay="0"/>
                                          </p:stCondLst>
                                        </p:cTn>
                                        <p:tgtEl>
                                          <p:spTgt spid="35">
                                            <p:txEl>
                                              <p:pRg st="0" end="0"/>
                                            </p:txEl>
                                          </p:spTgt>
                                        </p:tgtEl>
                                        <p:attrNameLst>
                                          <p:attrName>style.visibility</p:attrName>
                                        </p:attrNameLst>
                                      </p:cBhvr>
                                      <p:to>
                                        <p:strVal val="visible"/>
                                      </p:to>
                                    </p:set>
                                    <p:anim calcmode="lin" valueType="num">
                                      <p:cBhvr additive="base">
                                        <p:cTn id="63"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4" dur="75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30" grpId="0" animBg="1"/>
      <p:bldP spid="32" grpId="0" animBg="1"/>
      <p:bldP spid="53" grpId="0" animBg="1"/>
      <p:bldP spid="16" grpId="0" build="p">
        <p:tmplLst>
          <p:tmpl lvl="1">
            <p:tnLst>
              <p:par>
                <p:cTn presetID="2" presetClass="entr" presetSubtype="4" decel="50000" fill="hold" nodeType="withEffect">
                  <p:stCondLst>
                    <p:cond delay="1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ppt_x"/>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50000" fill="hold" nodeType="withEffect">
                  <p:stCondLst>
                    <p:cond delay="27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4" decel="50000" fill="hold" nodeType="withEffect">
                  <p:stCondLst>
                    <p:cond delay="3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ppt_x"/>
                          </p:val>
                        </p:tav>
                        <p:tav tm="100000">
                          <p:val>
                            <p:strVal val="#ppt_x"/>
                          </p:val>
                        </p:tav>
                      </p:tavLst>
                    </p:anim>
                    <p:anim calcmode="lin" valueType="num">
                      <p:cBhvr additive="base">
                        <p:cTn dur="750" fill="hold"/>
                        <p:tgtEl>
                          <p:spTgt spid="24"/>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50000" fill="hold" nodeType="withEffect">
                  <p:stCondLst>
                    <p:cond delay="47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750" fill="hold"/>
                        <p:tgtEl>
                          <p:spTgt spid="26"/>
                        </p:tgtEl>
                        <p:attrNameLst>
                          <p:attrName>ppt_x</p:attrName>
                        </p:attrNameLst>
                      </p:cBhvr>
                      <p:tavLst>
                        <p:tav tm="0">
                          <p:val>
                            <p:strVal val="#ppt_x"/>
                          </p:val>
                        </p:tav>
                        <p:tav tm="100000">
                          <p:val>
                            <p:strVal val="#ppt_x"/>
                          </p:val>
                        </p:tav>
                      </p:tavLst>
                    </p:anim>
                    <p:anim calcmode="lin" valueType="num">
                      <p:cBhvr additive="base">
                        <p:cTn dur="750" fill="hold"/>
                        <p:tgtEl>
                          <p:spTgt spid="26"/>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50000" fill="hold" nodeType="withEffect">
                  <p:stCondLst>
                    <p:cond delay="57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ppt_x"/>
                          </p:val>
                        </p:tav>
                        <p:tav tm="100000">
                          <p:val>
                            <p:strVal val="#ppt_x"/>
                          </p:val>
                        </p:tav>
                      </p:tavLst>
                    </p:anim>
                    <p:anim calcmode="lin" valueType="num">
                      <p:cBhvr additive="base">
                        <p:cTn dur="75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50000" fill="hold" nodeType="withEffect">
                  <p:stCondLst>
                    <p:cond delay="1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50000" fill="hold" nodeType="withEffect">
                  <p:stCondLst>
                    <p:cond delay="27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ppt_x"/>
                          </p:val>
                        </p:tav>
                        <p:tav tm="100000">
                          <p:val>
                            <p:strVal val="#ppt_x"/>
                          </p:val>
                        </p:tav>
                      </p:tavLst>
                    </p:anim>
                    <p:anim calcmode="lin" valueType="num">
                      <p:cBhvr additive="base">
                        <p:cTn dur="750" fill="hold"/>
                        <p:tgtEl>
                          <p:spTgt spid="31"/>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50000" fill="hold" nodeType="withEffect">
                  <p:stCondLst>
                    <p:cond delay="37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ppt_x"/>
                          </p:val>
                        </p:tav>
                        <p:tav tm="100000">
                          <p:val>
                            <p:strVal val="#ppt_x"/>
                          </p:val>
                        </p:tav>
                      </p:tavLst>
                    </p:anim>
                    <p:anim calcmode="lin" valueType="num">
                      <p:cBhvr additive="base">
                        <p:cTn dur="75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50000" fill="hold" nodeType="withEffect">
                  <p:stCondLst>
                    <p:cond delay="47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ppt_x"/>
                          </p:val>
                        </p:tav>
                        <p:tav tm="100000">
                          <p:val>
                            <p:strVal val="#ppt_x"/>
                          </p:val>
                        </p:tav>
                      </p:tavLst>
                    </p:anim>
                    <p:anim calcmode="lin" valueType="num">
                      <p:cBhvr additive="base">
                        <p:cTn dur="75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50000" fill="hold" nodeType="withEffect">
                  <p:stCondLst>
                    <p:cond delay="5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1D08FC-77CD-EE4F-906A-5C9DB8C50B2E}"/>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68" name="Subtitle 2">
            <a:extLst>
              <a:ext uri="{FF2B5EF4-FFF2-40B4-BE49-F238E27FC236}">
                <a16:creationId xmlns:a16="http://schemas.microsoft.com/office/drawing/2014/main" id="{A13F38C7-31A8-9346-ACCC-CDA3E64B6935}"/>
              </a:ext>
            </a:extLst>
          </p:cNvPr>
          <p:cNvSpPr>
            <a:spLocks noGrp="1"/>
          </p:cNvSpPr>
          <p:nvPr>
            <p:ph type="subTitle" idx="1" hasCustomPrompt="1"/>
          </p:nvPr>
        </p:nvSpPr>
        <p:spPr>
          <a:xfrm>
            <a:off x="849014" y="2637554"/>
            <a:ext cx="4166883" cy="2294338"/>
          </a:xfrm>
          <a:prstGeom prst="rect">
            <a:avLst/>
          </a:prstGeom>
        </p:spPr>
        <p:txBody>
          <a:bodyPr>
            <a:normAutofit/>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nSpc>
                <a:spcPct val="120000"/>
              </a:lnSpc>
            </a:pPr>
            <a:r>
              <a:rPr lang="id-ID" sz="1600" b="1" dirty="0">
                <a:solidFill>
                  <a:schemeClr val="bg1"/>
                </a:solidFill>
                <a:latin typeface="Gotham Book" panose="02000604040000020004" pitchFamily="2" charset="0"/>
                <a:cs typeface="Segoe UI Light" panose="020B0502040204020203" pitchFamily="34" charset="0"/>
              </a:rPr>
              <a:t>“Ut </a:t>
            </a:r>
            <a:r>
              <a:rPr lang="id-ID" sz="1600" b="1" dirty="0" err="1">
                <a:solidFill>
                  <a:schemeClr val="bg1"/>
                </a:solidFill>
                <a:latin typeface="Gotham Book" panose="02000604040000020004" pitchFamily="2" charset="0"/>
                <a:cs typeface="Segoe UI Light" panose="020B0502040204020203" pitchFamily="34" charset="0"/>
              </a:rPr>
              <a:t>wisi</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enim</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ad</a:t>
            </a:r>
            <a:r>
              <a:rPr lang="id-ID" sz="1600" b="1" dirty="0">
                <a:solidFill>
                  <a:schemeClr val="bg1"/>
                </a:solidFill>
                <a:latin typeface="Gotham Book" panose="02000604040000020004" pitchFamily="2" charset="0"/>
                <a:cs typeface="Segoe UI Light" panose="020B0502040204020203" pitchFamily="34" charset="0"/>
              </a:rPr>
              <a:t> minim </a:t>
            </a:r>
            <a:r>
              <a:rPr lang="id-ID" sz="1600" b="1" dirty="0" err="1">
                <a:solidFill>
                  <a:schemeClr val="bg1"/>
                </a:solidFill>
                <a:latin typeface="Gotham Book" panose="02000604040000020004" pitchFamily="2" charset="0"/>
                <a:cs typeface="Segoe UI Light" panose="020B0502040204020203" pitchFamily="34" charset="0"/>
              </a:rPr>
              <a:t>veniam</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quis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nostrud</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exerci</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tation</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ullamcorper</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suscipit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lobortis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nisl</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aliquip</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ea</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commodo</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consequat</a:t>
            </a:r>
            <a:r>
              <a:rPr lang="id-ID" sz="1600" dirty="0">
                <a:solidFill>
                  <a:schemeClr val="bg1"/>
                </a:solidFill>
                <a:latin typeface="Gotham Book" panose="02000604040000020004" pitchFamily="2" charset="0"/>
                <a:cs typeface="Segoe UI Light" panose="020B0502040204020203" pitchFamily="34" charset="0"/>
              </a:rPr>
              <a:t>.</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d-ID" sz="1600" i="1" dirty="0">
                <a:solidFill>
                  <a:schemeClr val="bg1"/>
                </a:solidFill>
                <a:latin typeface="Gotham Book" panose="02000604040000020004" pitchFamily="2" charset="0"/>
                <a:cs typeface="Segoe UI Light" panose="020B0502040204020203" pitchFamily="34" charset="0"/>
              </a:rPr>
              <a:t>Ut </a:t>
            </a:r>
            <a:r>
              <a:rPr lang="id-ID" sz="1600" i="1" dirty="0" err="1">
                <a:solidFill>
                  <a:schemeClr val="bg1"/>
                </a:solidFill>
                <a:latin typeface="Gotham Book" panose="02000604040000020004" pitchFamily="2" charset="0"/>
                <a:cs typeface="Segoe UI Light" panose="020B0502040204020203" pitchFamily="34" charset="0"/>
              </a:rPr>
              <a:t>wisi</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enim</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ad</a:t>
            </a:r>
            <a:r>
              <a:rPr lang="id-ID" sz="1600" i="1" dirty="0">
                <a:solidFill>
                  <a:schemeClr val="bg1"/>
                </a:solidFill>
                <a:latin typeface="Gotham Book" panose="02000604040000020004" pitchFamily="2" charset="0"/>
                <a:cs typeface="Segoe UI Light" panose="020B0502040204020203" pitchFamily="34" charset="0"/>
              </a:rPr>
              <a:t> minim </a:t>
            </a:r>
            <a:r>
              <a:rPr lang="id-ID" sz="1600" i="1" dirty="0" err="1">
                <a:solidFill>
                  <a:schemeClr val="bg1"/>
                </a:solidFill>
                <a:latin typeface="Gotham Book" panose="02000604040000020004" pitchFamily="2" charset="0"/>
                <a:cs typeface="Segoe UI Light" panose="020B0502040204020203" pitchFamily="34" charset="0"/>
              </a:rPr>
              <a:t>veniam</a:t>
            </a:r>
            <a:r>
              <a:rPr lang="id-ID" sz="1600" i="1" dirty="0">
                <a:solidFill>
                  <a:schemeClr val="bg1"/>
                </a:solidFill>
                <a:latin typeface="Gotham Book" panose="02000604040000020004" pitchFamily="2" charset="0"/>
                <a:cs typeface="Segoe UI Light" panose="020B0502040204020203" pitchFamily="34" charset="0"/>
              </a:rPr>
              <a:t>”</a:t>
            </a:r>
            <a:br>
              <a:rPr lang="id-ID" sz="1600" i="1" dirty="0">
                <a:solidFill>
                  <a:schemeClr val="bg1"/>
                </a:solidFill>
                <a:latin typeface="Gotham Book" panose="02000604040000020004" pitchFamily="2" charset="0"/>
                <a:cs typeface="Segoe UI Light" panose="020B0502040204020203" pitchFamily="34" charset="0"/>
              </a:rPr>
            </a:br>
            <a:endParaRPr lang="en-US" sz="1600" i="1" dirty="0">
              <a:solidFill>
                <a:schemeClr val="bg1"/>
              </a:solidFill>
              <a:latin typeface="Gotham Book" panose="02000604040000020004" pitchFamily="2" charset="0"/>
              <a:cs typeface="Segoe UI Light" panose="020B0502040204020203" pitchFamily="34" charset="0"/>
            </a:endParaRPr>
          </a:p>
        </p:txBody>
      </p:sp>
      <p:sp>
        <p:nvSpPr>
          <p:cNvPr id="31" name="Picture Placeholder 4">
            <a:extLst>
              <a:ext uri="{FF2B5EF4-FFF2-40B4-BE49-F238E27FC236}">
                <a16:creationId xmlns:a16="http://schemas.microsoft.com/office/drawing/2014/main" id="{8C22421C-BA16-C240-9248-083E453E160C}"/>
              </a:ext>
            </a:extLst>
          </p:cNvPr>
          <p:cNvSpPr>
            <a:spLocks noGrp="1"/>
          </p:cNvSpPr>
          <p:nvPr>
            <p:ph type="pic" sz="quarter" idx="10"/>
          </p:nvPr>
        </p:nvSpPr>
        <p:spPr>
          <a:xfrm>
            <a:off x="8410121" y="0"/>
            <a:ext cx="3773079" cy="6858000"/>
          </a:xfrm>
          <a:prstGeom prst="rect">
            <a:avLst/>
          </a:prstGeom>
        </p:spPr>
      </p:sp>
      <p:sp>
        <p:nvSpPr>
          <p:cNvPr id="33" name="Title 1">
            <a:extLst>
              <a:ext uri="{FF2B5EF4-FFF2-40B4-BE49-F238E27FC236}">
                <a16:creationId xmlns:a16="http://schemas.microsoft.com/office/drawing/2014/main" id="{FCF62C8C-B0D2-7B45-9E58-62B736483224}"/>
              </a:ext>
            </a:extLst>
          </p:cNvPr>
          <p:cNvSpPr>
            <a:spLocks noGrp="1"/>
          </p:cNvSpPr>
          <p:nvPr>
            <p:ph type="title" hasCustomPrompt="1"/>
          </p:nvPr>
        </p:nvSpPr>
        <p:spPr>
          <a:xfrm>
            <a:off x="815191" y="1915733"/>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What our client says?</a:t>
            </a:r>
          </a:p>
        </p:txBody>
      </p:sp>
    </p:spTree>
    <p:extLst>
      <p:ext uri="{BB962C8B-B14F-4D97-AF65-F5344CB8AC3E}">
        <p14:creationId xmlns:p14="http://schemas.microsoft.com/office/powerpoint/2010/main" val="3407028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Divi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106E4B-0F69-4549-A39B-EB63B5C705CC}"/>
              </a:ext>
            </a:extLst>
          </p:cNvPr>
          <p:cNvSpPr/>
          <p:nvPr userDrawn="1"/>
        </p:nvSpPr>
        <p:spPr>
          <a:xfrm>
            <a:off x="1" y="0"/>
            <a:ext cx="6095999"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5" name="Text Placeholder 14">
            <a:extLst>
              <a:ext uri="{FF2B5EF4-FFF2-40B4-BE49-F238E27FC236}">
                <a16:creationId xmlns:a16="http://schemas.microsoft.com/office/drawing/2014/main" id="{8DDA0A37-243B-CC49-A737-941C105B7D45}"/>
              </a:ext>
            </a:extLst>
          </p:cNvPr>
          <p:cNvSpPr>
            <a:spLocks noGrp="1"/>
          </p:cNvSpPr>
          <p:nvPr>
            <p:ph type="body" sz="quarter" idx="12" hasCustomPrompt="1"/>
          </p:nvPr>
        </p:nvSpPr>
        <p:spPr>
          <a:xfrm>
            <a:off x="6793848" y="2295525"/>
            <a:ext cx="4872038" cy="1492250"/>
          </a:xfrm>
          <a:prstGeom prst="rect">
            <a:avLst/>
          </a:prstGeom>
        </p:spPr>
        <p:txBody>
          <a:bodyPr>
            <a:normAutofit/>
          </a:bodyPr>
          <a:lstStyle>
            <a:lvl1pPr marL="0" indent="0">
              <a:buNone/>
              <a:defRPr sz="3600" b="0" i="0">
                <a:solidFill>
                  <a:schemeClr val="tx2"/>
                </a:solidFill>
                <a:latin typeface="Gotham Light" panose="02000504020000020004" pitchFamily="2" charset="0"/>
              </a:defRPr>
            </a:lvl1pPr>
          </a:lstStyle>
          <a:p>
            <a:pPr lvl="0"/>
            <a:r>
              <a:rPr lang="en-US" dirty="0"/>
              <a:t>#2 Infographic and text.</a:t>
            </a:r>
          </a:p>
        </p:txBody>
      </p:sp>
      <p:sp>
        <p:nvSpPr>
          <p:cNvPr id="17" name="Text Placeholder 14">
            <a:extLst>
              <a:ext uri="{FF2B5EF4-FFF2-40B4-BE49-F238E27FC236}">
                <a16:creationId xmlns:a16="http://schemas.microsoft.com/office/drawing/2014/main" id="{56DC6D0E-A0D9-F646-A982-6C3E96AE755C}"/>
              </a:ext>
            </a:extLst>
          </p:cNvPr>
          <p:cNvSpPr>
            <a:spLocks noGrp="1"/>
          </p:cNvSpPr>
          <p:nvPr>
            <p:ph type="body" sz="quarter" idx="13" hasCustomPrompt="1"/>
          </p:nvPr>
        </p:nvSpPr>
        <p:spPr>
          <a:xfrm>
            <a:off x="685800" y="2295525"/>
            <a:ext cx="4872038" cy="1492250"/>
          </a:xfrm>
          <a:prstGeom prst="rect">
            <a:avLst/>
          </a:prstGeom>
        </p:spPr>
        <p:txBody>
          <a:bodyPr>
            <a:normAutofit/>
          </a:bodyPr>
          <a:lstStyle>
            <a:lvl1pPr marL="0" indent="0">
              <a:buNone/>
              <a:defRPr sz="3600" b="0" i="0">
                <a:solidFill>
                  <a:schemeClr val="bg1"/>
                </a:solidFill>
                <a:latin typeface="Gotham Light" panose="02000504020000020004" pitchFamily="2" charset="0"/>
              </a:defRPr>
            </a:lvl1pPr>
          </a:lstStyle>
          <a:p>
            <a:pPr lvl="0"/>
            <a:r>
              <a:rPr lang="en-US" dirty="0"/>
              <a:t>#1 Infographic and text.</a:t>
            </a:r>
          </a:p>
        </p:txBody>
      </p:sp>
      <p:sp>
        <p:nvSpPr>
          <p:cNvPr id="7" name="Text Placeholder 2">
            <a:extLst>
              <a:ext uri="{FF2B5EF4-FFF2-40B4-BE49-F238E27FC236}">
                <a16:creationId xmlns:a16="http://schemas.microsoft.com/office/drawing/2014/main" id="{F46DE505-9745-2F4C-BB7B-875A53CA125B}"/>
              </a:ext>
            </a:extLst>
          </p:cNvPr>
          <p:cNvSpPr>
            <a:spLocks noGrp="1"/>
          </p:cNvSpPr>
          <p:nvPr>
            <p:ph type="body" sz="quarter" idx="28" hasCustomPrompt="1"/>
          </p:nvPr>
        </p:nvSpPr>
        <p:spPr>
          <a:xfrm>
            <a:off x="685800" y="4054475"/>
            <a:ext cx="4872038" cy="1724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a:t>
            </a:r>
          </a:p>
        </p:txBody>
      </p:sp>
      <p:sp>
        <p:nvSpPr>
          <p:cNvPr id="9" name="Text Placeholder 2">
            <a:extLst>
              <a:ext uri="{FF2B5EF4-FFF2-40B4-BE49-F238E27FC236}">
                <a16:creationId xmlns:a16="http://schemas.microsoft.com/office/drawing/2014/main" id="{864242E8-052F-344A-A3F0-39F0CC59E478}"/>
              </a:ext>
            </a:extLst>
          </p:cNvPr>
          <p:cNvSpPr>
            <a:spLocks noGrp="1"/>
          </p:cNvSpPr>
          <p:nvPr>
            <p:ph type="body" sz="quarter" idx="29" hasCustomPrompt="1"/>
          </p:nvPr>
        </p:nvSpPr>
        <p:spPr>
          <a:xfrm>
            <a:off x="6781799" y="4070350"/>
            <a:ext cx="4872038" cy="1724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2"/>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a:t>
            </a:r>
          </a:p>
        </p:txBody>
      </p:sp>
    </p:spTree>
    <p:extLst>
      <p:ext uri="{BB962C8B-B14F-4D97-AF65-F5344CB8AC3E}">
        <p14:creationId xmlns:p14="http://schemas.microsoft.com/office/powerpoint/2010/main" val="1578986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14A1B2A-A0A1-B24A-BC37-ECC460AC640D}"/>
              </a:ext>
            </a:extLst>
          </p:cNvPr>
          <p:cNvSpPr/>
          <p:nvPr userDrawn="1"/>
        </p:nvSpPr>
        <p:spPr>
          <a:xfrm>
            <a:off x="1" y="0"/>
            <a:ext cx="12192000" cy="3787771"/>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5" name="Text Placeholder 14">
            <a:extLst>
              <a:ext uri="{FF2B5EF4-FFF2-40B4-BE49-F238E27FC236}">
                <a16:creationId xmlns:a16="http://schemas.microsoft.com/office/drawing/2014/main" id="{8DDA0A37-243B-CC49-A737-941C105B7D45}"/>
              </a:ext>
            </a:extLst>
          </p:cNvPr>
          <p:cNvSpPr>
            <a:spLocks noGrp="1"/>
          </p:cNvSpPr>
          <p:nvPr>
            <p:ph type="body" sz="quarter" idx="12" hasCustomPrompt="1"/>
          </p:nvPr>
        </p:nvSpPr>
        <p:spPr>
          <a:xfrm>
            <a:off x="464299" y="4148138"/>
            <a:ext cx="5900875" cy="696994"/>
          </a:xfrm>
          <a:prstGeom prst="rect">
            <a:avLst/>
          </a:prstGeom>
        </p:spPr>
        <p:txBody>
          <a:bodyPr>
            <a:normAutofit/>
          </a:bodyPr>
          <a:lstStyle>
            <a:lvl1pPr marL="0" indent="0">
              <a:buNone/>
              <a:defRPr sz="3600" b="0" i="0">
                <a:solidFill>
                  <a:schemeClr val="tx2"/>
                </a:solidFill>
                <a:latin typeface="Gotham Light" panose="02000504020000020004" pitchFamily="2" charset="0"/>
              </a:defRPr>
            </a:lvl1pPr>
          </a:lstStyle>
          <a:p>
            <a:pPr lvl="0"/>
            <a:r>
              <a:rPr lang="en-US" dirty="0"/>
              <a:t>#2 Infographic and text.</a:t>
            </a:r>
          </a:p>
        </p:txBody>
      </p:sp>
      <p:sp>
        <p:nvSpPr>
          <p:cNvPr id="4" name="Picture Placeholder 3">
            <a:extLst>
              <a:ext uri="{FF2B5EF4-FFF2-40B4-BE49-F238E27FC236}">
                <a16:creationId xmlns:a16="http://schemas.microsoft.com/office/drawing/2014/main" id="{6651A839-0620-8147-93D7-28E65BCE42E3}"/>
              </a:ext>
            </a:extLst>
          </p:cNvPr>
          <p:cNvSpPr>
            <a:spLocks noGrp="1"/>
          </p:cNvSpPr>
          <p:nvPr>
            <p:ph type="pic" sz="quarter" idx="13"/>
          </p:nvPr>
        </p:nvSpPr>
        <p:spPr>
          <a:xfrm>
            <a:off x="1" y="0"/>
            <a:ext cx="12192000" cy="3787775"/>
          </a:xfrm>
          <a:prstGeom prst="rect">
            <a:avLst/>
          </a:prstGeom>
        </p:spPr>
        <p:txBody>
          <a:bodyPr/>
          <a:lstStyle>
            <a:lvl1pPr>
              <a:defRPr b="0" i="0">
                <a:latin typeface="Gotham Book" panose="02000604040000020004" pitchFamily="2" charset="0"/>
              </a:defRPr>
            </a:lvl1pPr>
          </a:lstStyle>
          <a:p>
            <a:endParaRPr lang="en-US" dirty="0"/>
          </a:p>
        </p:txBody>
      </p:sp>
      <p:sp>
        <p:nvSpPr>
          <p:cNvPr id="8" name="Picture Placeholder 7">
            <a:extLst>
              <a:ext uri="{FF2B5EF4-FFF2-40B4-BE49-F238E27FC236}">
                <a16:creationId xmlns:a16="http://schemas.microsoft.com/office/drawing/2014/main" id="{EF52AA58-72E1-2044-8364-B31660AE020F}"/>
              </a:ext>
            </a:extLst>
          </p:cNvPr>
          <p:cNvSpPr>
            <a:spLocks noGrp="1"/>
          </p:cNvSpPr>
          <p:nvPr>
            <p:ph type="pic" sz="quarter" idx="14"/>
          </p:nvPr>
        </p:nvSpPr>
        <p:spPr>
          <a:xfrm>
            <a:off x="7066396" y="4148139"/>
            <a:ext cx="2243138" cy="2100262"/>
          </a:xfrm>
          <a:prstGeom prst="rect">
            <a:avLst/>
          </a:prstGeom>
        </p:spPr>
        <p:txBody>
          <a:bodyPr/>
          <a:lstStyle>
            <a:lvl1pPr>
              <a:defRPr sz="1600">
                <a:latin typeface="Gotham Book" panose="02000604040000020004" pitchFamily="2" charset="0"/>
              </a:defRPr>
            </a:lvl1pPr>
          </a:lstStyle>
          <a:p>
            <a:endParaRPr lang="en-US" dirty="0"/>
          </a:p>
        </p:txBody>
      </p:sp>
      <p:sp>
        <p:nvSpPr>
          <p:cNvPr id="12" name="Picture Placeholder 7">
            <a:extLst>
              <a:ext uri="{FF2B5EF4-FFF2-40B4-BE49-F238E27FC236}">
                <a16:creationId xmlns:a16="http://schemas.microsoft.com/office/drawing/2014/main" id="{7A8C6935-9528-134E-9048-F1A3D5BC3420}"/>
              </a:ext>
            </a:extLst>
          </p:cNvPr>
          <p:cNvSpPr>
            <a:spLocks noGrp="1"/>
          </p:cNvSpPr>
          <p:nvPr>
            <p:ph type="pic" sz="quarter" idx="15"/>
          </p:nvPr>
        </p:nvSpPr>
        <p:spPr>
          <a:xfrm>
            <a:off x="9370209" y="4148139"/>
            <a:ext cx="2243138" cy="2100262"/>
          </a:xfrm>
          <a:prstGeom prst="rect">
            <a:avLst/>
          </a:prstGeom>
        </p:spPr>
        <p:txBody>
          <a:bodyPr/>
          <a:lstStyle>
            <a:lvl1pPr>
              <a:defRPr sz="1600">
                <a:latin typeface="Gotham Book" panose="02000604040000020004" pitchFamily="2" charset="0"/>
              </a:defRPr>
            </a:lvl1pPr>
          </a:lstStyle>
          <a:p>
            <a:endParaRPr lang="en-US" dirty="0"/>
          </a:p>
        </p:txBody>
      </p:sp>
      <p:cxnSp>
        <p:nvCxnSpPr>
          <p:cNvPr id="13" name="Straight Connector 12">
            <a:extLst>
              <a:ext uri="{FF2B5EF4-FFF2-40B4-BE49-F238E27FC236}">
                <a16:creationId xmlns:a16="http://schemas.microsoft.com/office/drawing/2014/main" id="{C60373B4-816B-0940-BB81-11CBAB8EADB3}"/>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D4085E8B-C1CB-A046-8A7C-A47A5CCB0ACC}"/>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D992FBA4-179D-A147-946B-8D22EB1CE6E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10354F57-3404-C948-9928-C2D2EB3E18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4996C804-24A8-714D-B485-7FB2F4B15D2C}"/>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26" name="Slide Number Placeholder 5">
            <a:extLst>
              <a:ext uri="{FF2B5EF4-FFF2-40B4-BE49-F238E27FC236}">
                <a16:creationId xmlns:a16="http://schemas.microsoft.com/office/drawing/2014/main" id="{0CA37314-1280-2E43-8319-AF2A654FF1DA}"/>
              </a:ext>
            </a:extLst>
          </p:cNvPr>
          <p:cNvSpPr txBox="1">
            <a:spLocks/>
          </p:cNvSpPr>
          <p:nvPr userDrawn="1"/>
        </p:nvSpPr>
        <p:spPr>
          <a:xfrm>
            <a:off x="7153100" y="6460760"/>
            <a:ext cx="2743200" cy="365125"/>
          </a:xfrm>
          <a:prstGeom prst="rect">
            <a:avLst/>
          </a:prstGeom>
        </p:spPr>
        <p:txBody>
          <a:bodyPr anchor="ctr"/>
          <a:lstStyle>
            <a:defPPr>
              <a:defRPr lang="en-US"/>
            </a:defPPr>
            <a:lvl1pPr marL="0" algn="l" defTabSz="914400" rtl="0" eaLnBrk="1" latinLnBrk="0" hangingPunct="1">
              <a:defRPr sz="1000" kern="1200">
                <a:solidFill>
                  <a:schemeClr val="accent6">
                    <a:lumMod val="75000"/>
                  </a:schemeClr>
                </a:solidFill>
                <a:latin typeface="Roboto Condensed Light" panose="02000000000000000000" pitchFamily="2" charset="0"/>
                <a:ea typeface="Roboto Condensed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7FBD2F-A8A0-4A65-8B46-0BC9A0FFCE15}" type="slidenum">
              <a:rPr lang="en-US" sz="1000" b="0" i="0" smtClean="0">
                <a:solidFill>
                  <a:schemeClr val="tx2"/>
                </a:solidFill>
                <a:latin typeface="Gotham Book" panose="02000604040000020004" pitchFamily="2" charset="0"/>
              </a:rPr>
              <a:pPr algn="r"/>
              <a:t>‹#›</a:t>
            </a:fld>
            <a:endParaRPr lang="en-US" sz="1000" b="0" i="0" dirty="0">
              <a:solidFill>
                <a:schemeClr val="tx2"/>
              </a:solidFill>
              <a:latin typeface="Gotham Book" panose="02000604040000020004" pitchFamily="2" charset="0"/>
            </a:endParaRPr>
          </a:p>
        </p:txBody>
      </p:sp>
      <p:cxnSp>
        <p:nvCxnSpPr>
          <p:cNvPr id="27" name="Straight Connector 26">
            <a:extLst>
              <a:ext uri="{FF2B5EF4-FFF2-40B4-BE49-F238E27FC236}">
                <a16:creationId xmlns:a16="http://schemas.microsoft.com/office/drawing/2014/main" id="{C673861E-84D9-4E49-98C8-10575D0C77FE}"/>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BED9B011-0718-B14C-A764-E3BB95E8341D}"/>
              </a:ext>
            </a:extLst>
          </p:cNvPr>
          <p:cNvSpPr>
            <a:spLocks noGrp="1"/>
          </p:cNvSpPr>
          <p:nvPr>
            <p:ph type="body" sz="quarter" idx="28" hasCustomPrompt="1"/>
          </p:nvPr>
        </p:nvSpPr>
        <p:spPr>
          <a:xfrm>
            <a:off x="464299" y="4902803"/>
            <a:ext cx="5914194" cy="136822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2"/>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a:t>
            </a:r>
          </a:p>
        </p:txBody>
      </p:sp>
      <p:pic>
        <p:nvPicPr>
          <p:cNvPr id="18" name="Picture 17">
            <a:extLst>
              <a:ext uri="{FF2B5EF4-FFF2-40B4-BE49-F238E27FC236}">
                <a16:creationId xmlns:a16="http://schemas.microsoft.com/office/drawing/2014/main" id="{49D5EEC0-7D6D-FA44-AA15-4BBAAD084407}"/>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21" name="Rectangle 20">
            <a:extLst>
              <a:ext uri="{FF2B5EF4-FFF2-40B4-BE49-F238E27FC236}">
                <a16:creationId xmlns:a16="http://schemas.microsoft.com/office/drawing/2014/main" id="{56AAC809-5E65-AE44-8199-031C4275AD3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877931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7049FD-1EF2-A44C-A5B6-83555E2DEEED}"/>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1" name="Picture Placeholder 2">
            <a:extLst>
              <a:ext uri="{FF2B5EF4-FFF2-40B4-BE49-F238E27FC236}">
                <a16:creationId xmlns:a16="http://schemas.microsoft.com/office/drawing/2014/main" id="{895B6CC9-8770-E143-9293-74B3072F8AD8}"/>
              </a:ext>
            </a:extLst>
          </p:cNvPr>
          <p:cNvSpPr>
            <a:spLocks noGrp="1"/>
          </p:cNvSpPr>
          <p:nvPr>
            <p:ph type="pic" sz="quarter" idx="10"/>
          </p:nvPr>
        </p:nvSpPr>
        <p:spPr>
          <a:xfrm>
            <a:off x="6502400" y="0"/>
            <a:ext cx="5689600" cy="6858000"/>
          </a:xfrm>
          <a:prstGeom prst="rect">
            <a:avLst/>
          </a:prstGeom>
        </p:spPr>
      </p:sp>
      <p:sp>
        <p:nvSpPr>
          <p:cNvPr id="4" name="Title 1">
            <a:extLst>
              <a:ext uri="{FF2B5EF4-FFF2-40B4-BE49-F238E27FC236}">
                <a16:creationId xmlns:a16="http://schemas.microsoft.com/office/drawing/2014/main" id="{C97B9EC6-3B6B-304E-B25D-61186CAB4C43}"/>
              </a:ext>
            </a:extLst>
          </p:cNvPr>
          <p:cNvSpPr>
            <a:spLocks noGrp="1"/>
          </p:cNvSpPr>
          <p:nvPr>
            <p:ph type="title" hasCustomPrompt="1"/>
          </p:nvPr>
        </p:nvSpPr>
        <p:spPr>
          <a:xfrm>
            <a:off x="685974" y="1585827"/>
            <a:ext cx="3174826" cy="626468"/>
          </a:xfrm>
          <a:prstGeom prst="rect">
            <a:avLst/>
          </a:prstGeom>
          <a:noFill/>
        </p:spPr>
        <p:txBody>
          <a:bodyPr>
            <a:normAutofit/>
          </a:bodyPr>
          <a:lstStyle>
            <a:lvl1pPr>
              <a:defRPr sz="4000">
                <a:solidFill>
                  <a:schemeClr val="bg1"/>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Contact Us</a:t>
            </a:r>
          </a:p>
        </p:txBody>
      </p:sp>
    </p:spTree>
    <p:extLst>
      <p:ext uri="{BB962C8B-B14F-4D97-AF65-F5344CB8AC3E}">
        <p14:creationId xmlns:p14="http://schemas.microsoft.com/office/powerpoint/2010/main" val="1364359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65736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5" name="Slide Number Placeholder 5">
            <a:extLst>
              <a:ext uri="{FF2B5EF4-FFF2-40B4-BE49-F238E27FC236}">
                <a16:creationId xmlns:a16="http://schemas.microsoft.com/office/drawing/2014/main" id="{7A937FDC-DA78-FF44-ABFA-A117541D523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C216BA44-201C-984C-B141-0D97E04234C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9AB175F-B5E7-7D45-B153-F5410A39C71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334365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47227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5" name="Slide Number Placeholder 5">
            <a:extLst>
              <a:ext uri="{FF2B5EF4-FFF2-40B4-BE49-F238E27FC236}">
                <a16:creationId xmlns:a16="http://schemas.microsoft.com/office/drawing/2014/main" id="{7A937FDC-DA78-FF44-ABFA-A117541D523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C216BA44-201C-984C-B141-0D97E04234C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9AB175F-B5E7-7D45-B153-F5410A39C71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23865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D729560-F12E-4441-A020-047F6909F113}"/>
              </a:ext>
            </a:extLst>
          </p:cNvPr>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410200"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dirty="0"/>
              <a:t>Content</a:t>
            </a:r>
          </a:p>
        </p:txBody>
      </p:sp>
      <p:cxnSp>
        <p:nvCxnSpPr>
          <p:cNvPr id="11" name="Straight Connector 10">
            <a:extLst>
              <a:ext uri="{FF2B5EF4-FFF2-40B4-BE49-F238E27FC236}">
                <a16:creationId xmlns:a16="http://schemas.microsoft.com/office/drawing/2014/main" id="{C5E8A691-DA6D-3C46-9895-DEEC4A2D045F}"/>
              </a:ext>
            </a:extLst>
          </p:cNvPr>
          <p:cNvCxnSpPr/>
          <p:nvPr userDrawn="1"/>
        </p:nvCxnSpPr>
        <p:spPr>
          <a:xfrm>
            <a:off x="0" y="642533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13C3530-8801-AF4E-903C-D20670C63E01}"/>
              </a:ext>
            </a:extLst>
          </p:cNvPr>
          <p:cNvSpPr/>
          <p:nvPr userDrawn="1"/>
        </p:nvSpPr>
        <p:spPr>
          <a:xfrm>
            <a:off x="6391835" y="1"/>
            <a:ext cx="5800164" cy="6425336"/>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4B4B4B"/>
              </a:solidFill>
              <a:latin typeface="Gotham Book" panose="02000604040000020004" pitchFamily="2" charset="0"/>
            </a:endParaRPr>
          </a:p>
        </p:txBody>
      </p:sp>
      <p:sp>
        <p:nvSpPr>
          <p:cNvPr id="31" name="Picture Placeholder 25">
            <a:extLst>
              <a:ext uri="{FF2B5EF4-FFF2-40B4-BE49-F238E27FC236}">
                <a16:creationId xmlns:a16="http://schemas.microsoft.com/office/drawing/2014/main" id="{5779C560-23E4-5248-875D-6CBB6F522196}"/>
              </a:ext>
            </a:extLst>
          </p:cNvPr>
          <p:cNvSpPr>
            <a:spLocks noGrp="1"/>
          </p:cNvSpPr>
          <p:nvPr>
            <p:ph type="pic" sz="quarter" idx="13" hasCustomPrompt="1"/>
          </p:nvPr>
        </p:nvSpPr>
        <p:spPr>
          <a:xfrm>
            <a:off x="6416674" y="0"/>
            <a:ext cx="5775325" cy="6425335"/>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grpSp>
        <p:nvGrpSpPr>
          <p:cNvPr id="3" name="Group 2">
            <a:extLst>
              <a:ext uri="{FF2B5EF4-FFF2-40B4-BE49-F238E27FC236}">
                <a16:creationId xmlns:a16="http://schemas.microsoft.com/office/drawing/2014/main" id="{3DC7D311-4AB5-AB48-ABCB-1CF5955940D5}"/>
              </a:ext>
            </a:extLst>
          </p:cNvPr>
          <p:cNvGrpSpPr/>
          <p:nvPr userDrawn="1"/>
        </p:nvGrpSpPr>
        <p:grpSpPr>
          <a:xfrm>
            <a:off x="0" y="5974464"/>
            <a:ext cx="901960" cy="883534"/>
            <a:chOff x="0" y="5974464"/>
            <a:chExt cx="901960" cy="883534"/>
          </a:xfrm>
        </p:grpSpPr>
        <p:sp>
          <p:nvSpPr>
            <p:cNvPr id="13" name="Rectangle 12">
              <a:extLst>
                <a:ext uri="{FF2B5EF4-FFF2-40B4-BE49-F238E27FC236}">
                  <a16:creationId xmlns:a16="http://schemas.microsoft.com/office/drawing/2014/main" id="{0F247EB1-BDC7-8644-A73E-49F7F1CD3E0D}"/>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riangle 16">
              <a:extLst>
                <a:ext uri="{FF2B5EF4-FFF2-40B4-BE49-F238E27FC236}">
                  <a16:creationId xmlns:a16="http://schemas.microsoft.com/office/drawing/2014/main" id="{A6430D04-0970-314C-9CAA-A94668BA1C8F}"/>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8" name="Triangle 17">
              <a:extLst>
                <a:ext uri="{FF2B5EF4-FFF2-40B4-BE49-F238E27FC236}">
                  <a16:creationId xmlns:a16="http://schemas.microsoft.com/office/drawing/2014/main" id="{56D843EC-5994-334C-8707-D53EA7B76C4A}"/>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cxnSp>
        <p:nvCxnSpPr>
          <p:cNvPr id="23" name="Straight Connector 22">
            <a:extLst>
              <a:ext uri="{FF2B5EF4-FFF2-40B4-BE49-F238E27FC236}">
                <a16:creationId xmlns:a16="http://schemas.microsoft.com/office/drawing/2014/main" id="{520FA2F1-E126-2D4F-ABCB-563CA4FC4B4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7CE20D2-91F3-724C-8A0F-FE4FA7EC50C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
        <p:nvSpPr>
          <p:cNvPr id="19" name="Slide Number Placeholder 5">
            <a:extLst>
              <a:ext uri="{FF2B5EF4-FFF2-40B4-BE49-F238E27FC236}">
                <a16:creationId xmlns:a16="http://schemas.microsoft.com/office/drawing/2014/main" id="{D124DCF8-49D0-8440-8354-AF5C5ED4EA2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5" name="Graphic 4">
            <a:extLst>
              <a:ext uri="{FF2B5EF4-FFF2-40B4-BE49-F238E27FC236}">
                <a16:creationId xmlns:a16="http://schemas.microsoft.com/office/drawing/2014/main" id="{2F734110-39F7-D241-92BC-FC8C31D9C69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Tree>
    <p:extLst>
      <p:ext uri="{BB962C8B-B14F-4D97-AF65-F5344CB8AC3E}">
        <p14:creationId xmlns:p14="http://schemas.microsoft.com/office/powerpoint/2010/main" val="3870218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Image</a:t>
            </a:r>
            <a:r>
              <a:rPr lang="en-US" sz="2800" dirty="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D56D512C-9CCF-D54D-A0F3-7B231D7BE342}"/>
              </a:ext>
            </a:extLst>
          </p:cNvPr>
          <p:cNvGrpSpPr/>
          <p:nvPr userDrawn="1"/>
        </p:nvGrpSpPr>
        <p:grpSpPr>
          <a:xfrm>
            <a:off x="0" y="5974464"/>
            <a:ext cx="901960" cy="883534"/>
            <a:chOff x="0" y="5974464"/>
            <a:chExt cx="901960" cy="883534"/>
          </a:xfrm>
        </p:grpSpPr>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4" name="Text Placeholder 3">
            <a:extLst>
              <a:ext uri="{FF2B5EF4-FFF2-40B4-BE49-F238E27FC236}">
                <a16:creationId xmlns:a16="http://schemas.microsoft.com/office/drawing/2014/main" id="{46616A50-345C-6F46-BACC-623353EFA310}"/>
              </a:ext>
            </a:extLst>
          </p:cNvPr>
          <p:cNvSpPr>
            <a:spLocks noGrp="1"/>
          </p:cNvSpPr>
          <p:nvPr>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191991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rPr dirty="0"/>
              <a:t>Morbi vestibulum at </a:t>
            </a:r>
            <a:r>
              <a:rPr dirty="0" err="1"/>
              <a:t>eros</a:t>
            </a:r>
            <a:endParaRPr dirty="0"/>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dirty="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6EE53CF-DA63-E64E-88C0-6FBCCD6E2D63}"/>
              </a:ext>
            </a:extLst>
          </p:cNvPr>
          <p:cNvGrpSpPr/>
          <p:nvPr userDrawn="1"/>
        </p:nvGrpSpPr>
        <p:grpSpPr>
          <a:xfrm>
            <a:off x="0" y="5974464"/>
            <a:ext cx="901960" cy="883534"/>
            <a:chOff x="0" y="5974464"/>
            <a:chExt cx="901960" cy="883534"/>
          </a:xfrm>
        </p:grpSpPr>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6" name="Slide Number Placeholder 5">
            <a:extLst>
              <a:ext uri="{FF2B5EF4-FFF2-40B4-BE49-F238E27FC236}">
                <a16:creationId xmlns:a16="http://schemas.microsoft.com/office/drawing/2014/main" id="{78FD5C56-3826-BF48-8B0A-443EBB91216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337744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0A02FB1-8F48-2546-8B40-D1ECDAFD2A66}"/>
              </a:ext>
            </a:extLst>
          </p:cNvPr>
          <p:cNvGrpSpPr/>
          <p:nvPr userDrawn="1"/>
        </p:nvGrpSpPr>
        <p:grpSpPr>
          <a:xfrm>
            <a:off x="0" y="5974464"/>
            <a:ext cx="901960" cy="883534"/>
            <a:chOff x="0" y="5974464"/>
            <a:chExt cx="901960" cy="883534"/>
          </a:xfrm>
        </p:grpSpPr>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4" name="Text Placeholder 3">
            <a:extLst>
              <a:ext uri="{FF2B5EF4-FFF2-40B4-BE49-F238E27FC236}">
                <a16:creationId xmlns:a16="http://schemas.microsoft.com/office/drawing/2014/main" id="{7033AC13-32F3-094E-8B94-55945C789FCA}"/>
              </a:ext>
            </a:extLst>
          </p:cNvPr>
          <p:cNvSpPr>
            <a:spLocks noGrp="1"/>
          </p:cNvSpPr>
          <p:nvPr>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314145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45392"/>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dirty="0"/>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DD6F9D3-7314-064F-9A9A-CB00382C3A78}"/>
              </a:ext>
            </a:extLst>
          </p:cNvPr>
          <p:cNvGrpSpPr/>
          <p:nvPr userDrawn="1"/>
        </p:nvGrpSpPr>
        <p:grpSpPr>
          <a:xfrm>
            <a:off x="0" y="5974464"/>
            <a:ext cx="901960" cy="883534"/>
            <a:chOff x="0" y="5974464"/>
            <a:chExt cx="901960" cy="883534"/>
          </a:xfrm>
        </p:grpSpPr>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9EF2D68A-28B4-7247-8FA6-C24B1DB4B8DA}"/>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421410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5E5FBD44-9419-484B-A6CA-A1FCFA8307A7}"/>
              </a:ext>
            </a:extLst>
          </p:cNvPr>
          <p:cNvGrpSpPr/>
          <p:nvPr userDrawn="1"/>
        </p:nvGrpSpPr>
        <p:grpSpPr>
          <a:xfrm>
            <a:off x="0" y="5974464"/>
            <a:ext cx="901960" cy="883534"/>
            <a:chOff x="0" y="5974464"/>
            <a:chExt cx="901960" cy="883534"/>
          </a:xfrm>
        </p:grpSpPr>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4B6ADCFB-AEAB-E642-8A65-6079BC95CAFF}"/>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5882797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48D76BF-4F36-1A45-919B-124B3C178DE9}"/>
              </a:ext>
            </a:extLst>
          </p:cNvPr>
          <p:cNvGrpSpPr/>
          <p:nvPr userDrawn="1"/>
        </p:nvGrpSpPr>
        <p:grpSpPr>
          <a:xfrm>
            <a:off x="0" y="5974464"/>
            <a:ext cx="901960" cy="883534"/>
            <a:chOff x="0" y="5974464"/>
            <a:chExt cx="901960" cy="883534"/>
          </a:xfrm>
        </p:grpSpPr>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9A632FA7-3859-5C41-92FD-340283C3204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696884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dirty="0"/>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dirty="0"/>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dirty="0"/>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6B35B963-F9AD-2F44-A4CA-6227CDF7E9A1}"/>
              </a:ext>
            </a:extLst>
          </p:cNvPr>
          <p:cNvGrpSpPr/>
          <p:nvPr userDrawn="1"/>
        </p:nvGrpSpPr>
        <p:grpSpPr>
          <a:xfrm>
            <a:off x="0" y="5974464"/>
            <a:ext cx="901960" cy="883534"/>
            <a:chOff x="0" y="5974464"/>
            <a:chExt cx="901960" cy="883534"/>
          </a:xfrm>
        </p:grpSpPr>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3" name="Text Placeholder 2">
            <a:extLst>
              <a:ext uri="{FF2B5EF4-FFF2-40B4-BE49-F238E27FC236}">
                <a16:creationId xmlns:a16="http://schemas.microsoft.com/office/drawing/2014/main" id="{53028279-5BA0-EB48-B295-D17ACD02EBB4}"/>
              </a:ext>
            </a:extLst>
          </p:cNvPr>
          <p:cNvSpPr>
            <a:spLocks noGrp="1"/>
          </p:cNvSpPr>
          <p:nvPr>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634324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E5B451AF-EA5C-6B4B-B342-AA91D05D47F5}"/>
              </a:ext>
            </a:extLst>
          </p:cNvPr>
          <p:cNvGrpSpPr/>
          <p:nvPr userDrawn="1"/>
        </p:nvGrpSpPr>
        <p:grpSpPr>
          <a:xfrm>
            <a:off x="0" y="5974464"/>
            <a:ext cx="901960" cy="883534"/>
            <a:chOff x="0" y="5974464"/>
            <a:chExt cx="901960" cy="883534"/>
          </a:xfrm>
        </p:grpSpPr>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4" name="Text Placeholder 2">
            <a:extLst>
              <a:ext uri="{FF2B5EF4-FFF2-40B4-BE49-F238E27FC236}">
                <a16:creationId xmlns:a16="http://schemas.microsoft.com/office/drawing/2014/main" id="{26AEDE2A-1A94-1244-A1CB-B0B5E421F73A}"/>
              </a:ext>
            </a:extLst>
          </p:cNvPr>
          <p:cNvSpPr>
            <a:spLocks noGrp="1"/>
          </p:cNvSpPr>
          <p:nvPr>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9713027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8" name="Text Placeholder 2">
            <a:extLst>
              <a:ext uri="{FF2B5EF4-FFF2-40B4-BE49-F238E27FC236}">
                <a16:creationId xmlns:a16="http://schemas.microsoft.com/office/drawing/2014/main" id="{6946A3DE-264D-1845-88C9-6064F4923C35}"/>
              </a:ext>
            </a:extLst>
          </p:cNvPr>
          <p:cNvSpPr>
            <a:spLocks noGrp="1"/>
          </p:cNvSpPr>
          <p:nvPr>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676653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887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sp>
        <p:nvSpPr>
          <p:cNvPr id="103" name="TextBox 48">
            <a:extLst>
              <a:ext uri="{FF2B5EF4-FFF2-40B4-BE49-F238E27FC236}">
                <a16:creationId xmlns:a16="http://schemas.microsoft.com/office/drawing/2014/main" id="{822F8383-E7E9-C549-8BAF-95F3FE0EFE72}"/>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dirty="0">
                <a:solidFill>
                  <a:srgbClr val="FFFFFF"/>
                </a:solidFill>
                <a:latin typeface="Gotham Book" panose="02000604040000020004" pitchFamily="2" charset="0"/>
              </a:rPr>
              <a:t>$8.4 BILLION ENTERPRISE | 132,000 IDEAPRENEURS | 44 COUNTRIES</a:t>
            </a:r>
          </a:p>
        </p:txBody>
      </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latin typeface="Gotham Book" panose="02000604040000020004" pitchFamily="2" charset="0"/>
              </a:rPr>
              <a:t>WATCH THE FILM</a:t>
            </a:r>
          </a:p>
        </p:txBody>
      </p:sp>
    </p:spTree>
    <p:extLst>
      <p:ext uri="{BB962C8B-B14F-4D97-AF65-F5344CB8AC3E}">
        <p14:creationId xmlns:p14="http://schemas.microsoft.com/office/powerpoint/2010/main" val="70841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 Imag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5C2A0F-A369-C445-81BF-1356CDBB6E16}"/>
              </a:ext>
            </a:extLst>
          </p:cNvPr>
          <p:cNvSpPr/>
          <p:nvPr userDrawn="1"/>
        </p:nvSpPr>
        <p:spPr>
          <a:xfrm rot="10800000">
            <a:off x="442340" y="1474408"/>
            <a:ext cx="4855466" cy="3648441"/>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200" y="2603557"/>
            <a:ext cx="4340629" cy="626469"/>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b="0" i="0">
                <a:solidFill>
                  <a:schemeClr val="bg1"/>
                </a:solidFill>
                <a:latin typeface="Gotham Book" panose="02000604040000020004" pitchFamily="2" charset="0"/>
              </a:defRPr>
            </a:lvl1pPr>
          </a:lstStyle>
          <a:p>
            <a:pPr lvl="0"/>
            <a:endParaRPr lang="en-US" dirty="0"/>
          </a:p>
        </p:txBody>
      </p:sp>
      <p:sp>
        <p:nvSpPr>
          <p:cNvPr id="20" name="Subtitle 2">
            <a:extLst>
              <a:ext uri="{FF2B5EF4-FFF2-40B4-BE49-F238E27FC236}">
                <a16:creationId xmlns:a16="http://schemas.microsoft.com/office/drawing/2014/main" id="{D50A4137-0B35-DF40-98F1-66B1DBFCC13B}"/>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24" name="Straight Connector 23">
            <a:extLst>
              <a:ext uri="{FF2B5EF4-FFF2-40B4-BE49-F238E27FC236}">
                <a16:creationId xmlns:a16="http://schemas.microsoft.com/office/drawing/2014/main" id="{29B4F8E8-4D47-F74C-9DD2-22AAAE24A704}"/>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EA47C44-76A1-8046-8D5A-DC743323F78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09D4588-CE92-2045-A975-2CA135C9EC69}"/>
              </a:ext>
            </a:extLst>
          </p:cNvPr>
          <p:cNvGrpSpPr/>
          <p:nvPr userDrawn="1"/>
        </p:nvGrpSpPr>
        <p:grpSpPr>
          <a:xfrm>
            <a:off x="0" y="5974464"/>
            <a:ext cx="901960" cy="883534"/>
            <a:chOff x="0" y="5974464"/>
            <a:chExt cx="901960" cy="883534"/>
          </a:xfrm>
        </p:grpSpPr>
        <p:sp>
          <p:nvSpPr>
            <p:cNvPr id="35" name="Rectangle 34">
              <a:extLst>
                <a:ext uri="{FF2B5EF4-FFF2-40B4-BE49-F238E27FC236}">
                  <a16:creationId xmlns:a16="http://schemas.microsoft.com/office/drawing/2014/main" id="{8C03E14F-1E35-BF45-9682-92AA417D7A2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9E0254E6-0EAD-7143-8ED3-D202C437253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09B1A48C-D591-8B44-8854-676867C81B8D}"/>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26" name="Slide Number Placeholder 5">
            <a:extLst>
              <a:ext uri="{FF2B5EF4-FFF2-40B4-BE49-F238E27FC236}">
                <a16:creationId xmlns:a16="http://schemas.microsoft.com/office/drawing/2014/main" id="{4A04962F-429F-0246-8B50-C0DC7C6DFB5D}"/>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3" name="Graphic 22">
            <a:extLst>
              <a:ext uri="{FF2B5EF4-FFF2-40B4-BE49-F238E27FC236}">
                <a16:creationId xmlns:a16="http://schemas.microsoft.com/office/drawing/2014/main" id="{8D387EFD-2C02-094F-8ED8-50FD3BEE459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5" name="Rectangle 24">
            <a:extLst>
              <a:ext uri="{FF2B5EF4-FFF2-40B4-BE49-F238E27FC236}">
                <a16:creationId xmlns:a16="http://schemas.microsoft.com/office/drawing/2014/main" id="{20ECA021-7456-9145-92A4-0A08F3C94421}"/>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2121429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42D51D-BCF6-954B-B8E3-093614D24A07}"/>
              </a:ext>
            </a:extLst>
          </p:cNvPr>
          <p:cNvSpPr/>
          <p:nvPr userDrawn="1"/>
        </p:nvSpPr>
        <p:spPr>
          <a:xfrm>
            <a:off x="0" y="0"/>
            <a:ext cx="12191999" cy="6858000"/>
          </a:xfrm>
          <a:prstGeom prst="rect">
            <a:avLst/>
          </a:prstGeom>
          <a:gradFill>
            <a:gsLst>
              <a:gs pos="0">
                <a:schemeClr val="accent2">
                  <a:lumMod val="75000"/>
                </a:schemeClr>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8" name="Picture 17">
            <a:extLst>
              <a:ext uri="{FF2B5EF4-FFF2-40B4-BE49-F238E27FC236}">
                <a16:creationId xmlns:a16="http://schemas.microsoft.com/office/drawing/2014/main" id="{ADD99C37-EA8D-0C47-A608-5FBEE01BBF77}"/>
              </a:ext>
            </a:extLst>
          </p:cNvPr>
          <p:cNvPicPr>
            <a:picLocks noChangeAspect="1"/>
          </p:cNvPicPr>
          <p:nvPr userDrawn="1"/>
        </p:nvPicPr>
        <p:blipFill>
          <a:blip r:embed="rId2"/>
          <a:stretch>
            <a:fillRect/>
          </a:stretch>
        </p:blipFill>
        <p:spPr>
          <a:xfrm>
            <a:off x="10247565" y="441960"/>
            <a:ext cx="1419860" cy="198120"/>
          </a:xfrm>
          <a:prstGeom prst="rect">
            <a:avLst/>
          </a:prstGeom>
        </p:spPr>
      </p:pic>
      <p:sp>
        <p:nvSpPr>
          <p:cNvPr id="19" name="Rectangle 18">
            <a:extLst>
              <a:ext uri="{FF2B5EF4-FFF2-40B4-BE49-F238E27FC236}">
                <a16:creationId xmlns:a16="http://schemas.microsoft.com/office/drawing/2014/main" id="{6A444674-732D-4E41-AD40-60A336FF84E2}"/>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20" name="Straight Connector 19">
            <a:extLst>
              <a:ext uri="{FF2B5EF4-FFF2-40B4-BE49-F238E27FC236}">
                <a16:creationId xmlns:a16="http://schemas.microsoft.com/office/drawing/2014/main" id="{29C83034-CC50-FB45-8FB2-05F8485C3BB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 name="Triangle 12">
            <a:extLst>
              <a:ext uri="{FF2B5EF4-FFF2-40B4-BE49-F238E27FC236}">
                <a16:creationId xmlns:a16="http://schemas.microsoft.com/office/drawing/2014/main" id="{B39AA1D2-8B7E-6A4F-BDCD-8D2215F528AE}"/>
              </a:ext>
            </a:extLst>
          </p:cNvPr>
          <p:cNvSpPr/>
          <p:nvPr userDrawn="1"/>
        </p:nvSpPr>
        <p:spPr>
          <a:xfrm rot="2701197">
            <a:off x="-932389" y="1086599"/>
            <a:ext cx="6739101" cy="5179757"/>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DCA44DF9-17A7-5A48-A67F-93C2D3862F7A}"/>
              </a:ext>
            </a:extLst>
          </p:cNvPr>
          <p:cNvSpPr/>
          <p:nvPr userDrawn="1"/>
        </p:nvSpPr>
        <p:spPr>
          <a:xfrm rot="2325464">
            <a:off x="-681471" y="1623563"/>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dirty="0"/>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indent="0" algn="ctr">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11" name="Picture 10">
            <a:extLst>
              <a:ext uri="{FF2B5EF4-FFF2-40B4-BE49-F238E27FC236}">
                <a16:creationId xmlns:a16="http://schemas.microsoft.com/office/drawing/2014/main" id="{A129F8CB-C7E5-5445-B6D0-915CD2A21348}"/>
              </a:ext>
            </a:extLst>
          </p:cNvPr>
          <p:cNvPicPr>
            <a:picLocks noChangeAspect="1"/>
          </p:cNvPicPr>
          <p:nvPr userDrawn="1"/>
        </p:nvPicPr>
        <p:blipFill>
          <a:blip r:embed="rId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23790307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B97C6F-A8D4-0649-A491-19E1580592F9}"/>
              </a:ext>
            </a:extLst>
          </p:cNvPr>
          <p:cNvSpPr/>
          <p:nvPr userDrawn="1"/>
        </p:nvSpPr>
        <p:spPr>
          <a:xfrm>
            <a:off x="0" y="1"/>
            <a:ext cx="122547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354782"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dirty="0"/>
              <a:t>Title</a:t>
            </a:r>
          </a:p>
        </p:txBody>
      </p:sp>
      <p:sp>
        <p:nvSpPr>
          <p:cNvPr id="20" name="Rectangle 19">
            <a:extLst>
              <a:ext uri="{FF2B5EF4-FFF2-40B4-BE49-F238E27FC236}">
                <a16:creationId xmlns:a16="http://schemas.microsoft.com/office/drawing/2014/main" id="{913C3530-8801-AF4E-903C-D20670C63E01}"/>
              </a:ext>
            </a:extLst>
          </p:cNvPr>
          <p:cNvSpPr/>
          <p:nvPr userDrawn="1"/>
        </p:nvSpPr>
        <p:spPr>
          <a:xfrm>
            <a:off x="6454589" y="2315"/>
            <a:ext cx="5800164" cy="6425336"/>
          </a:xfrm>
          <a:prstGeom prst="rect">
            <a:avLst/>
          </a:prstGeom>
          <a:solidFill>
            <a:schemeClr val="bg1">
              <a:lumMod val="95000"/>
              <a:alpha val="7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4B4B4B"/>
              </a:solidFill>
              <a:latin typeface="Gotham Book" panose="02000604040000020004" pitchFamily="2" charset="0"/>
            </a:endParaRPr>
          </a:p>
        </p:txBody>
      </p:sp>
      <p:cxnSp>
        <p:nvCxnSpPr>
          <p:cNvPr id="23" name="Straight Connector 22">
            <a:extLst>
              <a:ext uri="{FF2B5EF4-FFF2-40B4-BE49-F238E27FC236}">
                <a16:creationId xmlns:a16="http://schemas.microsoft.com/office/drawing/2014/main" id="{0F7392DF-3B9F-C949-A11C-5255F77999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533D91-D218-CB47-9E72-E8774707A17C}"/>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DD8B064-A091-D04D-A7CB-763AD0217A0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979536EA-D6A8-0441-8DC2-D2F8A0C3DD1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Slide Number Placeholder 5">
            <a:extLst>
              <a:ext uri="{FF2B5EF4-FFF2-40B4-BE49-F238E27FC236}">
                <a16:creationId xmlns:a16="http://schemas.microsoft.com/office/drawing/2014/main" id="{6B601708-B97B-564C-BBFC-2D1FA015B9A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32" name="Triangle 31">
            <a:extLst>
              <a:ext uri="{FF2B5EF4-FFF2-40B4-BE49-F238E27FC236}">
                <a16:creationId xmlns:a16="http://schemas.microsoft.com/office/drawing/2014/main" id="{CABB0E51-103B-D746-B627-DEB92976B44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3" name="Graphic 12">
            <a:extLst>
              <a:ext uri="{FF2B5EF4-FFF2-40B4-BE49-F238E27FC236}">
                <a16:creationId xmlns:a16="http://schemas.microsoft.com/office/drawing/2014/main" id="{0B4BF6C3-33C4-7A49-88EA-B1E26C11A64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4" name="Rectangle 13">
            <a:extLst>
              <a:ext uri="{FF2B5EF4-FFF2-40B4-BE49-F238E27FC236}">
                <a16:creationId xmlns:a16="http://schemas.microsoft.com/office/drawing/2014/main" id="{628AC91D-B711-2845-B49E-A65A78A6A8B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41692185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divider - Imag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2" name="Rectangle 21">
            <a:extLst>
              <a:ext uri="{FF2B5EF4-FFF2-40B4-BE49-F238E27FC236}">
                <a16:creationId xmlns:a16="http://schemas.microsoft.com/office/drawing/2014/main" id="{351B0016-D167-3E42-A379-EE6452C910B7}"/>
              </a:ext>
            </a:extLst>
          </p:cNvPr>
          <p:cNvSpPr/>
          <p:nvPr userDrawn="1"/>
        </p:nvSpPr>
        <p:spPr>
          <a:xfrm>
            <a:off x="448053" y="1473602"/>
            <a:ext cx="6317672" cy="3649259"/>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200" y="2578492"/>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a:solidFill>
                  <a:schemeClr val="bg1"/>
                </a:solidFill>
              </a:defRPr>
            </a:lvl1pPr>
          </a:lstStyle>
          <a:p>
            <a:pPr lvl="0"/>
            <a:endParaRPr lang="en-US" dirty="0"/>
          </a:p>
        </p:txBody>
      </p:sp>
      <p:sp>
        <p:nvSpPr>
          <p:cNvPr id="20" name="Subtitle 2">
            <a:extLst>
              <a:ext uri="{FF2B5EF4-FFF2-40B4-BE49-F238E27FC236}">
                <a16:creationId xmlns:a16="http://schemas.microsoft.com/office/drawing/2014/main" id="{235ED214-E9E8-EC45-86B6-C85B6CD4B065}"/>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8D167B4C-4A9F-E14B-A522-1B8229220B0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5C88C-2B39-BA40-91A3-A3F4276664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D92169-0454-F84B-9CD2-3FB887FC3BF5}"/>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D6E5414-9CFE-924A-B5E8-0AD6074426E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Triangle 25">
            <a:extLst>
              <a:ext uri="{FF2B5EF4-FFF2-40B4-BE49-F238E27FC236}">
                <a16:creationId xmlns:a16="http://schemas.microsoft.com/office/drawing/2014/main" id="{95C1491C-372E-4E46-9DA2-767559F39FA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8" name="Slide Number Placeholder 5">
            <a:extLst>
              <a:ext uri="{FF2B5EF4-FFF2-40B4-BE49-F238E27FC236}">
                <a16:creationId xmlns:a16="http://schemas.microsoft.com/office/drawing/2014/main" id="{0CA56D5F-8B58-F344-8642-1DADCAC6B142}"/>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3" name="Graphic 22">
            <a:extLst>
              <a:ext uri="{FF2B5EF4-FFF2-40B4-BE49-F238E27FC236}">
                <a16:creationId xmlns:a16="http://schemas.microsoft.com/office/drawing/2014/main" id="{E72B5A5E-A5EE-7E4B-AF12-0ABC1FDD9BE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9004A886-CAE2-814B-8375-0A33166DF6C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7" name="Picture 26">
            <a:extLst>
              <a:ext uri="{FF2B5EF4-FFF2-40B4-BE49-F238E27FC236}">
                <a16:creationId xmlns:a16="http://schemas.microsoft.com/office/drawing/2014/main" id="{02CBF990-CFB5-CE42-A674-D85F0AB31499}"/>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594088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divider - Image2">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1" name="Rectangle 20">
            <a:extLst>
              <a:ext uri="{FF2B5EF4-FFF2-40B4-BE49-F238E27FC236}">
                <a16:creationId xmlns:a16="http://schemas.microsoft.com/office/drawing/2014/main" id="{1563D1E8-1E67-8344-8B19-AA0E0477427D}"/>
              </a:ext>
            </a:extLst>
          </p:cNvPr>
          <p:cNvSpPr/>
          <p:nvPr userDrawn="1"/>
        </p:nvSpPr>
        <p:spPr>
          <a:xfrm>
            <a:off x="5874327" y="1547483"/>
            <a:ext cx="6317672" cy="364844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4296" y="2109674"/>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23" name="Subtitle 2">
            <a:extLst>
              <a:ext uri="{FF2B5EF4-FFF2-40B4-BE49-F238E27FC236}">
                <a16:creationId xmlns:a16="http://schemas.microsoft.com/office/drawing/2014/main" id="{9702974D-16A8-9D4D-BE7F-7F6D588F3464}"/>
              </a:ext>
            </a:extLst>
          </p:cNvPr>
          <p:cNvSpPr>
            <a:spLocks noGrp="1"/>
          </p:cNvSpPr>
          <p:nvPr>
            <p:ph type="subTitle" idx="1" hasCustomPrompt="1"/>
          </p:nvPr>
        </p:nvSpPr>
        <p:spPr>
          <a:xfrm>
            <a:off x="6777629" y="2755009"/>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30" name="Straight Connector 29">
            <a:extLst>
              <a:ext uri="{FF2B5EF4-FFF2-40B4-BE49-F238E27FC236}">
                <a16:creationId xmlns:a16="http://schemas.microsoft.com/office/drawing/2014/main" id="{0576A3DE-DDA8-E049-9E17-0CA73A5B22A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78BEFD-F39E-184A-8024-88399AFE644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5B837C9-DBAA-2044-B79C-7557A1147ADF}"/>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4" name="Triangle 33">
            <a:extLst>
              <a:ext uri="{FF2B5EF4-FFF2-40B4-BE49-F238E27FC236}">
                <a16:creationId xmlns:a16="http://schemas.microsoft.com/office/drawing/2014/main" id="{636E2A9B-9F79-434A-8A5A-B20F53479A8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Slide Number Placeholder 5">
            <a:extLst>
              <a:ext uri="{FF2B5EF4-FFF2-40B4-BE49-F238E27FC236}">
                <a16:creationId xmlns:a16="http://schemas.microsoft.com/office/drawing/2014/main" id="{0D5868E8-2BB0-E14B-A12E-B36A81BAD62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39" name="Triangle 38">
            <a:extLst>
              <a:ext uri="{FF2B5EF4-FFF2-40B4-BE49-F238E27FC236}">
                <a16:creationId xmlns:a16="http://schemas.microsoft.com/office/drawing/2014/main" id="{70474D31-690E-FA4F-9E78-06F5B54EF82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24" name="Graphic 23">
            <a:extLst>
              <a:ext uri="{FF2B5EF4-FFF2-40B4-BE49-F238E27FC236}">
                <a16:creationId xmlns:a16="http://schemas.microsoft.com/office/drawing/2014/main" id="{EEB726A5-09C0-6D4B-8AAD-7DD5173D53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5" name="Rectangle 24">
            <a:extLst>
              <a:ext uri="{FF2B5EF4-FFF2-40B4-BE49-F238E27FC236}">
                <a16:creationId xmlns:a16="http://schemas.microsoft.com/office/drawing/2014/main" id="{05C98A65-6A97-A241-98F7-254492C7948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6" name="Picture 25">
            <a:extLst>
              <a:ext uri="{FF2B5EF4-FFF2-40B4-BE49-F238E27FC236}">
                <a16:creationId xmlns:a16="http://schemas.microsoft.com/office/drawing/2014/main" id="{7C30E158-FA4B-2348-82BC-2BC4A59121E2}"/>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884160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divider - Image3">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9941FF2-08B1-1F43-A3FB-B190D33DC889}"/>
              </a:ext>
            </a:extLst>
          </p:cNvPr>
          <p:cNvSpPr/>
          <p:nvPr userDrawn="1"/>
        </p:nvSpPr>
        <p:spPr>
          <a:xfrm>
            <a:off x="0" y="0"/>
            <a:ext cx="12191999" cy="685800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6477000" y="0"/>
            <a:ext cx="5715000"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12" name="Subtitle 2">
            <a:extLst>
              <a:ext uri="{FF2B5EF4-FFF2-40B4-BE49-F238E27FC236}">
                <a16:creationId xmlns:a16="http://schemas.microsoft.com/office/drawing/2014/main" id="{E965957A-7243-E94F-9ABC-BB74693FB4D4}"/>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2979107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divider - Image4">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9941FF2-08B1-1F43-A3FB-B190D33DC889}"/>
              </a:ext>
            </a:extLst>
          </p:cNvPr>
          <p:cNvSpPr/>
          <p:nvPr userDrawn="1"/>
        </p:nvSpPr>
        <p:spPr>
          <a:xfrm>
            <a:off x="0" y="0"/>
            <a:ext cx="12191999" cy="685800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620981"/>
            <a:ext cx="4340629" cy="626468"/>
          </a:xfrm>
          <a:prstGeom prst="rect">
            <a:avLst/>
          </a:prstGeom>
        </p:spPr>
        <p:txBody>
          <a:bodyPr>
            <a:normAutofit/>
          </a:bodyPr>
          <a:lstStyle>
            <a:lvl1pPr>
              <a:defRPr sz="3200" b="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a:t>
            </a:r>
          </a:p>
        </p:txBody>
      </p:sp>
      <p:sp>
        <p:nvSpPr>
          <p:cNvPr id="12" name="Subtitle 2">
            <a:extLst>
              <a:ext uri="{FF2B5EF4-FFF2-40B4-BE49-F238E27FC236}">
                <a16:creationId xmlns:a16="http://schemas.microsoft.com/office/drawing/2014/main" id="{E598EFB7-47B8-6A40-B5D8-6EB8D60EDA6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38063795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divider - Image5">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DEA4701F-9E17-1149-AD16-ECE4A9CCC041}"/>
              </a:ext>
            </a:extLst>
          </p:cNvPr>
          <p:cNvSpPr/>
          <p:nvPr userDrawn="1"/>
        </p:nvSpPr>
        <p:spPr>
          <a:xfrm>
            <a:off x="5661125" y="-1"/>
            <a:ext cx="6530874" cy="6858001"/>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687537"/>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62354"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679347"/>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8" name="Subtitle 2">
            <a:extLst>
              <a:ext uri="{FF2B5EF4-FFF2-40B4-BE49-F238E27FC236}">
                <a16:creationId xmlns:a16="http://schemas.microsoft.com/office/drawing/2014/main" id="{469E3F73-E369-AF45-88FB-F2B02A68568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rgbClr val="4B4B4B"/>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35196176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ider - Image6">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22084" y="-1"/>
            <a:ext cx="6405347" cy="6857999"/>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7" name="Rectangle 6">
            <a:extLst>
              <a:ext uri="{FF2B5EF4-FFF2-40B4-BE49-F238E27FC236}">
                <a16:creationId xmlns:a16="http://schemas.microsoft.com/office/drawing/2014/main" id="{AEFBDD1B-F979-C84C-AB68-C73F563C98B4}"/>
              </a:ext>
            </a:extLst>
          </p:cNvPr>
          <p:cNvSpPr/>
          <p:nvPr userDrawn="1"/>
        </p:nvSpPr>
        <p:spPr>
          <a:xfrm>
            <a:off x="6449513" y="-1"/>
            <a:ext cx="5742485" cy="6858001"/>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9405"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7213525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ptop screen">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359C3C7C-A876-D14B-8860-254295FF2B0A}"/>
              </a:ext>
            </a:extLst>
          </p:cNvPr>
          <p:cNvSpPr/>
          <p:nvPr userDrawn="1"/>
        </p:nvSpPr>
        <p:spPr>
          <a:xfrm>
            <a:off x="-2" y="1"/>
            <a:ext cx="4507993" cy="6857998"/>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br>
              <a:rPr lang="en-US" dirty="0"/>
            </a:br>
            <a:r>
              <a:rPr lang="en-US" dirty="0"/>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pic>
        <p:nvPicPr>
          <p:cNvPr id="7" name="Picture 6">
            <a:extLst>
              <a:ext uri="{FF2B5EF4-FFF2-40B4-BE49-F238E27FC236}">
                <a16:creationId xmlns:a16="http://schemas.microsoft.com/office/drawing/2014/main" id="{0E255425-DD54-4342-8846-EB02AB691D32}"/>
              </a:ext>
            </a:extLst>
          </p:cNvPr>
          <p:cNvPicPr>
            <a:picLocks noChangeAspect="1"/>
          </p:cNvPicPr>
          <p:nvPr userDrawn="1"/>
        </p:nvPicPr>
        <p:blipFill>
          <a:blip r:embed="rId3"/>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633711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placeholder 2">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30DB4BEF-07EE-9347-BD06-EE9AA2F2588F}"/>
              </a:ext>
            </a:extLst>
          </p:cNvPr>
          <p:cNvSpPr/>
          <p:nvPr userDrawn="1"/>
        </p:nvSpPr>
        <p:spPr>
          <a:xfrm rot="10800000">
            <a:off x="7684007" y="-2"/>
            <a:ext cx="4507992" cy="6432774"/>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7684005" y="-1"/>
            <a:ext cx="4507992" cy="641747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873527" y="275225"/>
            <a:ext cx="3096767" cy="1359143"/>
          </a:xfrm>
          <a:prstGeom prst="rect">
            <a:avLst/>
          </a:prstGeom>
        </p:spPr>
        <p:txBody>
          <a:bodyPr>
            <a:normAutofit/>
          </a:bodyPr>
          <a:lstStyle>
            <a:lvl1pPr algn="r">
              <a:defRPr sz="3200">
                <a:solidFill>
                  <a:schemeClr val="bg1"/>
                </a:solidFill>
                <a:latin typeface="Gotham Book" panose="02000604040000020004" pitchFamily="2" charset="0"/>
              </a:defRPr>
            </a:lvl1pPr>
          </a:lstStyle>
          <a:p>
            <a:r>
              <a:rPr lang="en-US" dirty="0"/>
              <a:t>Section divider title</a:t>
            </a:r>
          </a:p>
        </p:txBody>
      </p:sp>
      <p:cxnSp>
        <p:nvCxnSpPr>
          <p:cNvPr id="7" name="Straight Connector 6">
            <a:extLst>
              <a:ext uri="{FF2B5EF4-FFF2-40B4-BE49-F238E27FC236}">
                <a16:creationId xmlns:a16="http://schemas.microsoft.com/office/drawing/2014/main" id="{9B53DFEB-BAA8-1245-988F-32C5F642BBBD}"/>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B9644B-E41B-CA4A-BB4C-2F022576A64F}"/>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F8D3392-93CA-FD4F-8901-4AAAEBF0927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1" name="Triangle 10">
            <a:extLst>
              <a:ext uri="{FF2B5EF4-FFF2-40B4-BE49-F238E27FC236}">
                <a16:creationId xmlns:a16="http://schemas.microsoft.com/office/drawing/2014/main" id="{72A8FC4A-83F2-0E4F-A492-0D64F142C2EC}"/>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6D69F4E2-6627-9342-A78E-5D15F2371D0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9" name="Triangle 18">
            <a:extLst>
              <a:ext uri="{FF2B5EF4-FFF2-40B4-BE49-F238E27FC236}">
                <a16:creationId xmlns:a16="http://schemas.microsoft.com/office/drawing/2014/main" id="{9CEA4E69-5BE9-EC44-B7A1-1A786C86552C}"/>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5" name="Graphic 14">
            <a:extLst>
              <a:ext uri="{FF2B5EF4-FFF2-40B4-BE49-F238E27FC236}">
                <a16:creationId xmlns:a16="http://schemas.microsoft.com/office/drawing/2014/main" id="{4CF8B10E-FD1D-154B-8A6F-F2CBED1917F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2A09094D-5E21-4B4B-B053-34A53ACD21D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4160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Image2">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90F20F6-BBF5-FC4D-A7A4-F4AF333764C0}"/>
              </a:ext>
            </a:extLst>
          </p:cNvPr>
          <p:cNvSpPr/>
          <p:nvPr userDrawn="1"/>
        </p:nvSpPr>
        <p:spPr>
          <a:xfrm>
            <a:off x="6090622" y="1567235"/>
            <a:ext cx="6097850" cy="3648441"/>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7629" y="2193762"/>
            <a:ext cx="4340629" cy="574394"/>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21" name="Subtitle 2">
            <a:extLst>
              <a:ext uri="{FF2B5EF4-FFF2-40B4-BE49-F238E27FC236}">
                <a16:creationId xmlns:a16="http://schemas.microsoft.com/office/drawing/2014/main" id="{E915B6B5-7B04-E44D-9C3A-367DD2D40135}"/>
              </a:ext>
            </a:extLst>
          </p:cNvPr>
          <p:cNvSpPr>
            <a:spLocks noGrp="1"/>
          </p:cNvSpPr>
          <p:nvPr>
            <p:ph type="subTitle" idx="1" hasCustomPrompt="1"/>
          </p:nvPr>
        </p:nvSpPr>
        <p:spPr>
          <a:xfrm>
            <a:off x="6777629" y="2768156"/>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25" name="Straight Connector 24">
            <a:extLst>
              <a:ext uri="{FF2B5EF4-FFF2-40B4-BE49-F238E27FC236}">
                <a16:creationId xmlns:a16="http://schemas.microsoft.com/office/drawing/2014/main" id="{476E0343-0EA5-C74B-B068-0844E15D9C5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CA5905-83C4-484B-B724-281AEB3BF3F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CBACF0A9-78AB-D944-B92E-E366088AD251}"/>
              </a:ext>
            </a:extLst>
          </p:cNvPr>
          <p:cNvGrpSpPr/>
          <p:nvPr userDrawn="1"/>
        </p:nvGrpSpPr>
        <p:grpSpPr>
          <a:xfrm>
            <a:off x="0" y="5974464"/>
            <a:ext cx="901960" cy="883534"/>
            <a:chOff x="0" y="5974464"/>
            <a:chExt cx="901960" cy="883534"/>
          </a:xfrm>
        </p:grpSpPr>
        <p:sp>
          <p:nvSpPr>
            <p:cNvPr id="36" name="Rectangle 35">
              <a:extLst>
                <a:ext uri="{FF2B5EF4-FFF2-40B4-BE49-F238E27FC236}">
                  <a16:creationId xmlns:a16="http://schemas.microsoft.com/office/drawing/2014/main" id="{A23D5431-EB86-444A-A26E-09CCAD76980A}"/>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C559B6E0-94FA-D841-81CD-4E143C6924C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8" name="Triangle 37">
              <a:extLst>
                <a:ext uri="{FF2B5EF4-FFF2-40B4-BE49-F238E27FC236}">
                  <a16:creationId xmlns:a16="http://schemas.microsoft.com/office/drawing/2014/main" id="{85913AEB-7189-9340-8E47-877A66A56AF4}"/>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27" name="Slide Number Placeholder 5">
            <a:extLst>
              <a:ext uri="{FF2B5EF4-FFF2-40B4-BE49-F238E27FC236}">
                <a16:creationId xmlns:a16="http://schemas.microsoft.com/office/drawing/2014/main" id="{D1DFE3E1-5201-464F-8D5B-5D0F54B4231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20CBFD62-F5A6-E24B-B576-C19D61BC40B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6" name="Rectangle 25">
            <a:extLst>
              <a:ext uri="{FF2B5EF4-FFF2-40B4-BE49-F238E27FC236}">
                <a16:creationId xmlns:a16="http://schemas.microsoft.com/office/drawing/2014/main" id="{5E69F1CF-EB64-9D4C-9649-2498EC27578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8330059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72908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6" name="Picture 15">
            <a:extLst>
              <a:ext uri="{FF2B5EF4-FFF2-40B4-BE49-F238E27FC236}">
                <a16:creationId xmlns:a16="http://schemas.microsoft.com/office/drawing/2014/main" id="{ECCED21F-28B6-434C-8A18-37AA34169D5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1807976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72908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6" name="Picture 15">
            <a:extLst>
              <a:ext uri="{FF2B5EF4-FFF2-40B4-BE49-F238E27FC236}">
                <a16:creationId xmlns:a16="http://schemas.microsoft.com/office/drawing/2014/main" id="{ECCED21F-28B6-434C-8A18-37AA34169D5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8151515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86F4074-E28A-5346-8B17-6FBB7A5ED09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Image</a:t>
            </a:r>
            <a:r>
              <a:rPr lang="en-US" sz="2800" dirty="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46616A50-345C-6F46-BACC-623353EFA310}"/>
              </a:ext>
            </a:extLst>
          </p:cNvPr>
          <p:cNvSpPr>
            <a:spLocks noGrp="1"/>
          </p:cNvSpPr>
          <p:nvPr userDrawn="1">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userDrawn="1">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userDrawn="1">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6" name="Picture 25">
            <a:extLst>
              <a:ext uri="{FF2B5EF4-FFF2-40B4-BE49-F238E27FC236}">
                <a16:creationId xmlns:a16="http://schemas.microsoft.com/office/drawing/2014/main" id="{498B3294-B7F4-B24E-92E2-7A5AB30F4F97}"/>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0701902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60D129-9A5B-C241-AF95-F32A14C21C5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rPr dirty="0"/>
              <a:t>Morbi vestibulum at </a:t>
            </a:r>
            <a:r>
              <a:rPr dirty="0" err="1"/>
              <a:t>eros</a:t>
            </a:r>
            <a:endParaRPr dirty="0"/>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dirty="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6" name="Slide Number Placeholder 5">
            <a:extLst>
              <a:ext uri="{FF2B5EF4-FFF2-40B4-BE49-F238E27FC236}">
                <a16:creationId xmlns:a16="http://schemas.microsoft.com/office/drawing/2014/main" id="{78FD5C56-3826-BF48-8B0A-443EBB91216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2" name="Picture 21">
            <a:extLst>
              <a:ext uri="{FF2B5EF4-FFF2-40B4-BE49-F238E27FC236}">
                <a16:creationId xmlns:a16="http://schemas.microsoft.com/office/drawing/2014/main" id="{A39DAD71-DBF8-2044-80D2-A0184222E13B}"/>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09966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AC57EED-73A2-5842-B745-CB92FCFA0962}"/>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7033AC13-32F3-094E-8B94-55945C789FCA}"/>
              </a:ext>
            </a:extLst>
          </p:cNvPr>
          <p:cNvSpPr>
            <a:spLocks noGrp="1"/>
          </p:cNvSpPr>
          <p:nvPr userDrawn="1">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userDrawn="1">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userDrawn="1">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userDrawn="1">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userDrawn="1">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userDrawn="1">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userDrawn="1">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userDrawn="1">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userDrawn="1">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userDrawn="1">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userDrawn="1">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userDrawn="1">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30" name="Picture 29">
            <a:extLst>
              <a:ext uri="{FF2B5EF4-FFF2-40B4-BE49-F238E27FC236}">
                <a16:creationId xmlns:a16="http://schemas.microsoft.com/office/drawing/2014/main" id="{31816297-BE53-F348-B6AB-9BD6FD0AEB19}"/>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7766782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77CC2D-52A8-DE45-8F13-A7DBED1DA18A}"/>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45392"/>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dirty="0"/>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EF2D68A-28B4-7247-8FA6-C24B1DB4B8D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9" name="Picture 18">
            <a:extLst>
              <a:ext uri="{FF2B5EF4-FFF2-40B4-BE49-F238E27FC236}">
                <a16:creationId xmlns:a16="http://schemas.microsoft.com/office/drawing/2014/main" id="{EAE830E2-1CA6-D84A-8464-F859E2D7D95C}"/>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124044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5DEB3B3-3960-A047-AD1F-8F737C8753B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4B6ADCFB-AEAB-E642-8A65-6079BC95CAFF}"/>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0" name="Picture 19">
            <a:extLst>
              <a:ext uri="{FF2B5EF4-FFF2-40B4-BE49-F238E27FC236}">
                <a16:creationId xmlns:a16="http://schemas.microsoft.com/office/drawing/2014/main" id="{C300EF77-7552-F844-AC3A-434077B79F41}"/>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4788918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39FE3F-B795-CD4D-866E-2F7E478C9FA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A632FA7-3859-5C41-92FD-340283C3204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6807692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8C1CB1-4A9A-5247-A107-B61D1D4136C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dirty="0"/>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dirty="0"/>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dirty="0"/>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 name="Text Placeholder 2">
            <a:extLst>
              <a:ext uri="{FF2B5EF4-FFF2-40B4-BE49-F238E27FC236}">
                <a16:creationId xmlns:a16="http://schemas.microsoft.com/office/drawing/2014/main" id="{53028279-5BA0-EB48-B295-D17ACD02EBB4}"/>
              </a:ext>
            </a:extLst>
          </p:cNvPr>
          <p:cNvSpPr>
            <a:spLocks noGrp="1"/>
          </p:cNvSpPr>
          <p:nvPr userDrawn="1">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userDrawn="1">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9" name="Picture 28">
            <a:extLst>
              <a:ext uri="{FF2B5EF4-FFF2-40B4-BE49-F238E27FC236}">
                <a16:creationId xmlns:a16="http://schemas.microsoft.com/office/drawing/2014/main" id="{2C64C22D-0058-3A41-93E8-224CEACAEE42}"/>
              </a:ext>
            </a:extLst>
          </p:cNvPr>
          <p:cNvPicPr>
            <a:picLocks noChangeAspect="1"/>
          </p:cNvPicPr>
          <p:nvPr userDrawn="1"/>
        </p:nvPicPr>
        <p:blipFill>
          <a:blip r:embed="rId5"/>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9948765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40A4BC0-84A5-0445-9F35-C690E4487A8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ext Placeholder 2">
            <a:extLst>
              <a:ext uri="{FF2B5EF4-FFF2-40B4-BE49-F238E27FC236}">
                <a16:creationId xmlns:a16="http://schemas.microsoft.com/office/drawing/2014/main" id="{26AEDE2A-1A94-1244-A1CB-B0B5E421F73A}"/>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80325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Image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2DA6D1-393F-B548-BB68-AAFB503657FA}"/>
              </a:ext>
            </a:extLst>
          </p:cNvPr>
          <p:cNvSpPr/>
          <p:nvPr userDrawn="1"/>
        </p:nvSpPr>
        <p:spPr>
          <a:xfrm>
            <a:off x="1026607" y="0"/>
            <a:ext cx="11165393"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6416675" y="0"/>
            <a:ext cx="5775325"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dirty="0"/>
              <a:t>Section divider title</a:t>
            </a:r>
          </a:p>
        </p:txBody>
      </p:sp>
      <p:sp>
        <p:nvSpPr>
          <p:cNvPr id="13" name="Subtitle 2">
            <a:extLst>
              <a:ext uri="{FF2B5EF4-FFF2-40B4-BE49-F238E27FC236}">
                <a16:creationId xmlns:a16="http://schemas.microsoft.com/office/drawing/2014/main" id="{A6009CFB-29B4-2743-9017-367C88C16592}"/>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indent="0" algn="l">
              <a:buNone/>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30297767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76F293-EA2F-2845-8861-A4EA75CC8F6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userDrawn="1">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userDrawn="1">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8" name="Text Placeholder 2">
            <a:extLst>
              <a:ext uri="{FF2B5EF4-FFF2-40B4-BE49-F238E27FC236}">
                <a16:creationId xmlns:a16="http://schemas.microsoft.com/office/drawing/2014/main" id="{6946A3DE-264D-1845-88C9-6064F4923C35}"/>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906071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887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latin typeface="Gotham Book" panose="02000604040000020004" pitchFamily="2" charset="0"/>
              </a:rPr>
              <a:t>WATCH THE FILM</a:t>
            </a:r>
          </a:p>
        </p:txBody>
      </p:sp>
      <p:sp>
        <p:nvSpPr>
          <p:cNvPr id="37" name="TextBox 48">
            <a:extLst>
              <a:ext uri="{FF2B5EF4-FFF2-40B4-BE49-F238E27FC236}">
                <a16:creationId xmlns:a16="http://schemas.microsoft.com/office/drawing/2014/main" id="{50120FB1-E60C-1F4F-9E52-04E9437773B8}"/>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dirty="0">
                <a:solidFill>
                  <a:srgbClr val="FFFFFF"/>
                </a:solidFill>
                <a:latin typeface="Gotham Book" panose="02000604040000020004" pitchFamily="2" charset="0"/>
              </a:rPr>
              <a:t>$8.4 BILLION ENTERPRISE | 132,000 IDEAPRENEURS | 44 COUNTRIES</a:t>
            </a:r>
          </a:p>
        </p:txBody>
      </p:sp>
    </p:spTree>
    <p:extLst>
      <p:ext uri="{BB962C8B-B14F-4D97-AF65-F5344CB8AC3E}">
        <p14:creationId xmlns:p14="http://schemas.microsoft.com/office/powerpoint/2010/main" val="547561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DA09A3-D814-044E-9332-616FF8C8FD91}"/>
              </a:ext>
            </a:extLst>
          </p:cNvPr>
          <p:cNvSpPr/>
          <p:nvPr userDrawn="1"/>
        </p:nvSpPr>
        <p:spPr>
          <a:xfrm>
            <a:off x="1" y="21743"/>
            <a:ext cx="12191999" cy="6858000"/>
          </a:xfrm>
          <a:prstGeom prst="rect">
            <a:avLst/>
          </a:prstGeom>
          <a:gradFill>
            <a:gsLst>
              <a:gs pos="0">
                <a:srgbClr val="002847"/>
              </a:gs>
              <a:gs pos="99000">
                <a:srgbClr val="00142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 name="Rectangle 6">
            <a:extLst>
              <a:ext uri="{FF2B5EF4-FFF2-40B4-BE49-F238E27FC236}">
                <a16:creationId xmlns:a16="http://schemas.microsoft.com/office/drawing/2014/main" id="{32626F7C-6116-A24B-8F63-7402ADBDA92F}"/>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8" name="Straight Connector 7">
            <a:extLst>
              <a:ext uri="{FF2B5EF4-FFF2-40B4-BE49-F238E27FC236}">
                <a16:creationId xmlns:a16="http://schemas.microsoft.com/office/drawing/2014/main" id="{4E84170E-D767-FD4A-B616-C1265706EB5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dirty="0"/>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
        <p:nvSpPr>
          <p:cNvPr id="18" name="Triangle 17">
            <a:extLst>
              <a:ext uri="{FF2B5EF4-FFF2-40B4-BE49-F238E27FC236}">
                <a16:creationId xmlns:a16="http://schemas.microsoft.com/office/drawing/2014/main" id="{D77B2706-6CBD-FA44-8C5D-12D3D660AAE4}"/>
              </a:ext>
            </a:extLst>
          </p:cNvPr>
          <p:cNvSpPr/>
          <p:nvPr userDrawn="1"/>
        </p:nvSpPr>
        <p:spPr>
          <a:xfrm rot="5400000">
            <a:off x="9475312" y="906772"/>
            <a:ext cx="1762946" cy="1519782"/>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9" name="Triangle 18">
            <a:extLst>
              <a:ext uri="{FF2B5EF4-FFF2-40B4-BE49-F238E27FC236}">
                <a16:creationId xmlns:a16="http://schemas.microsoft.com/office/drawing/2014/main" id="{741B2CE8-F202-8F49-AB38-54933F18F9EB}"/>
              </a:ext>
            </a:extLst>
          </p:cNvPr>
          <p:cNvSpPr/>
          <p:nvPr userDrawn="1"/>
        </p:nvSpPr>
        <p:spPr>
          <a:xfrm rot="5400000">
            <a:off x="10489327" y="2334048"/>
            <a:ext cx="907463" cy="7822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riangle 19">
            <a:extLst>
              <a:ext uri="{FF2B5EF4-FFF2-40B4-BE49-F238E27FC236}">
                <a16:creationId xmlns:a16="http://schemas.microsoft.com/office/drawing/2014/main" id="{48112024-45AB-0B45-9F6F-E654E4D2BBE4}"/>
              </a:ext>
            </a:extLst>
          </p:cNvPr>
          <p:cNvSpPr/>
          <p:nvPr userDrawn="1"/>
        </p:nvSpPr>
        <p:spPr>
          <a:xfrm rot="5400000">
            <a:off x="11054092" y="1549247"/>
            <a:ext cx="907463" cy="7822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1" name="Triangle 20">
            <a:extLst>
              <a:ext uri="{FF2B5EF4-FFF2-40B4-BE49-F238E27FC236}">
                <a16:creationId xmlns:a16="http://schemas.microsoft.com/office/drawing/2014/main" id="{4D9B7528-9C57-EF46-8D2F-F5C4EBB9CC3B}"/>
              </a:ext>
            </a:extLst>
          </p:cNvPr>
          <p:cNvSpPr/>
          <p:nvPr userDrawn="1"/>
        </p:nvSpPr>
        <p:spPr>
          <a:xfrm rot="5400000">
            <a:off x="360353" y="4654230"/>
            <a:ext cx="2025586" cy="17461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A2BF9E3C-88BD-FD42-9A2C-1F6347C8504B}"/>
              </a:ext>
            </a:extLst>
          </p:cNvPr>
          <p:cNvPicPr>
            <a:picLocks noChangeAspect="1"/>
          </p:cNvPicPr>
          <p:nvPr userDrawn="1"/>
        </p:nvPicPr>
        <p:blipFill>
          <a:blip r:embed="rId2"/>
          <a:stretch>
            <a:fillRect/>
          </a:stretch>
        </p:blipFill>
        <p:spPr>
          <a:xfrm>
            <a:off x="10247565" y="441960"/>
            <a:ext cx="1419860" cy="198120"/>
          </a:xfrm>
          <a:prstGeom prst="rect">
            <a:avLst/>
          </a:prstGeom>
        </p:spPr>
      </p:pic>
      <p:pic>
        <p:nvPicPr>
          <p:cNvPr id="13" name="Picture 12">
            <a:extLst>
              <a:ext uri="{FF2B5EF4-FFF2-40B4-BE49-F238E27FC236}">
                <a16:creationId xmlns:a16="http://schemas.microsoft.com/office/drawing/2014/main" id="{E2E64529-46AB-4946-8F6F-8D1ED8368238}"/>
              </a:ext>
            </a:extLst>
          </p:cNvPr>
          <p:cNvPicPr>
            <a:picLocks noChangeAspect="1"/>
          </p:cNvPicPr>
          <p:nvPr userDrawn="1"/>
        </p:nvPicPr>
        <p:blipFill>
          <a:blip r:embed="rId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331308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B97C6F-A8D4-0649-A491-19E1580592F9}"/>
              </a:ext>
            </a:extLst>
          </p:cNvPr>
          <p:cNvSpPr/>
          <p:nvPr userDrawn="1"/>
        </p:nvSpPr>
        <p:spPr>
          <a:xfrm>
            <a:off x="0" y="1"/>
            <a:ext cx="122547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382491"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dirty="0"/>
              <a:t>Title</a:t>
            </a:r>
          </a:p>
        </p:txBody>
      </p:sp>
      <p:sp>
        <p:nvSpPr>
          <p:cNvPr id="20" name="Rectangle 19">
            <a:extLst>
              <a:ext uri="{FF2B5EF4-FFF2-40B4-BE49-F238E27FC236}">
                <a16:creationId xmlns:a16="http://schemas.microsoft.com/office/drawing/2014/main" id="{913C3530-8801-AF4E-903C-D20670C63E01}"/>
              </a:ext>
            </a:extLst>
          </p:cNvPr>
          <p:cNvSpPr/>
          <p:nvPr userDrawn="1"/>
        </p:nvSpPr>
        <p:spPr>
          <a:xfrm>
            <a:off x="6454589" y="2315"/>
            <a:ext cx="5800164" cy="6425336"/>
          </a:xfrm>
          <a:prstGeom prst="rect">
            <a:avLst/>
          </a:prstGeom>
          <a:solidFill>
            <a:schemeClr val="bg1">
              <a:lumMod val="95000"/>
              <a:alpha val="7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4B4B4B"/>
              </a:solidFill>
              <a:latin typeface="Gotham Book" panose="02000604040000020004" pitchFamily="2" charset="0"/>
            </a:endParaRPr>
          </a:p>
        </p:txBody>
      </p:sp>
      <p:cxnSp>
        <p:nvCxnSpPr>
          <p:cNvPr id="5" name="Straight Connector 4">
            <a:extLst>
              <a:ext uri="{FF2B5EF4-FFF2-40B4-BE49-F238E27FC236}">
                <a16:creationId xmlns:a16="http://schemas.microsoft.com/office/drawing/2014/main" id="{BBB5F246-F32C-1846-AB58-39B2B870C65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C2D38B-FA1C-2848-B65E-6F110D599F6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A24159-3565-DE48-8B0E-0C4D36193E91}"/>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DDD96D10-A0A2-BF49-832B-2E6445B9551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1" name="Slide Number Placeholder 5">
            <a:extLst>
              <a:ext uri="{FF2B5EF4-FFF2-40B4-BE49-F238E27FC236}">
                <a16:creationId xmlns:a16="http://schemas.microsoft.com/office/drawing/2014/main" id="{ED04B51B-52F7-1F49-8014-B683FF3A9310}"/>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3" name="Triangle 12">
            <a:extLst>
              <a:ext uri="{FF2B5EF4-FFF2-40B4-BE49-F238E27FC236}">
                <a16:creationId xmlns:a16="http://schemas.microsoft.com/office/drawing/2014/main" id="{7E334C45-A117-3C49-81F4-5D6A8FC429E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4" name="Graphic 13">
            <a:extLst>
              <a:ext uri="{FF2B5EF4-FFF2-40B4-BE49-F238E27FC236}">
                <a16:creationId xmlns:a16="http://schemas.microsoft.com/office/drawing/2014/main" id="{D281E9F9-358E-9747-A334-7B100089815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5" name="Rectangle 14">
            <a:extLst>
              <a:ext uri="{FF2B5EF4-FFF2-40B4-BE49-F238E27FC236}">
                <a16:creationId xmlns:a16="http://schemas.microsoft.com/office/drawing/2014/main" id="{B37CAC1C-65FD-F242-9603-CB4763359C29}"/>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41219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divider - Image">
    <p:bg>
      <p:bgPr>
        <a:gradFill>
          <a:gsLst>
            <a:gs pos="0">
              <a:srgbClr val="002747"/>
            </a:gs>
            <a:gs pos="99000">
              <a:srgbClr val="001423"/>
            </a:gs>
          </a:gsLst>
          <a:lin ang="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b="0" i="0">
                <a:solidFill>
                  <a:schemeClr val="bg1"/>
                </a:solidFill>
                <a:latin typeface="Gotham Book" panose="02000604040000020004" pitchFamily="2" charset="0"/>
              </a:defRPr>
            </a:lvl1pPr>
          </a:lstStyle>
          <a:p>
            <a:pPr lvl="0"/>
            <a:endParaRPr lang="en-US" dirty="0"/>
          </a:p>
        </p:txBody>
      </p:sp>
      <p:sp>
        <p:nvSpPr>
          <p:cNvPr id="20" name="Rectangle 19">
            <a:extLst>
              <a:ext uri="{FF2B5EF4-FFF2-40B4-BE49-F238E27FC236}">
                <a16:creationId xmlns:a16="http://schemas.microsoft.com/office/drawing/2014/main" id="{42956AA5-C705-9242-B378-DA4D086EB6DD}"/>
              </a:ext>
            </a:extLst>
          </p:cNvPr>
          <p:cNvSpPr/>
          <p:nvPr userDrawn="1"/>
        </p:nvSpPr>
        <p:spPr>
          <a:xfrm>
            <a:off x="448053" y="1474408"/>
            <a:ext cx="4851938" cy="3648455"/>
          </a:xfrm>
          <a:prstGeom prst="rect">
            <a:avLst/>
          </a:prstGeom>
          <a:gradFill>
            <a:gsLst>
              <a:gs pos="0">
                <a:srgbClr val="002847"/>
              </a:gs>
              <a:gs pos="99000">
                <a:srgbClr val="00142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199" y="2563340"/>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Subtitle 2">
            <a:extLst>
              <a:ext uri="{FF2B5EF4-FFF2-40B4-BE49-F238E27FC236}">
                <a16:creationId xmlns:a16="http://schemas.microsoft.com/office/drawing/2014/main" id="{6690B9A9-0554-2D47-B3FC-1EEF47241981}"/>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02D18AAA-FE85-F049-B062-6020F1283EF1}"/>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6B62CF-7ED2-414C-808A-F6B43F27746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A81EF37-EECD-9F4A-894D-CF2DC07742A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E61D7B69-31BF-6C40-83FE-BBBE7A66A4E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Slide Number Placeholder 5">
            <a:extLst>
              <a:ext uri="{FF2B5EF4-FFF2-40B4-BE49-F238E27FC236}">
                <a16:creationId xmlns:a16="http://schemas.microsoft.com/office/drawing/2014/main" id="{7DE57DE5-5E4A-1643-B863-FC9B5E76F412}"/>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28" name="Triangle 27">
            <a:extLst>
              <a:ext uri="{FF2B5EF4-FFF2-40B4-BE49-F238E27FC236}">
                <a16:creationId xmlns:a16="http://schemas.microsoft.com/office/drawing/2014/main" id="{C4911491-674A-9F40-977B-D06E869DB721}"/>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29" name="Graphic 28">
            <a:extLst>
              <a:ext uri="{FF2B5EF4-FFF2-40B4-BE49-F238E27FC236}">
                <a16:creationId xmlns:a16="http://schemas.microsoft.com/office/drawing/2014/main" id="{6993E72E-FBA3-4941-AF11-ADC6BEAF753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8081ACEE-A91E-264C-9553-B03C48B03A52}"/>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5" name="Picture 24">
            <a:extLst>
              <a:ext uri="{FF2B5EF4-FFF2-40B4-BE49-F238E27FC236}">
                <a16:creationId xmlns:a16="http://schemas.microsoft.com/office/drawing/2014/main" id="{7B879FBF-8A10-554C-A081-77A61B7E6EED}"/>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5498840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divider - Image2">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3" name="Rectangle 22">
            <a:extLst>
              <a:ext uri="{FF2B5EF4-FFF2-40B4-BE49-F238E27FC236}">
                <a16:creationId xmlns:a16="http://schemas.microsoft.com/office/drawing/2014/main" id="{2ED02406-AB2C-174C-B33F-AD34864F28B7}"/>
              </a:ext>
            </a:extLst>
          </p:cNvPr>
          <p:cNvSpPr/>
          <p:nvPr userDrawn="1"/>
        </p:nvSpPr>
        <p:spPr>
          <a:xfrm rot="10800000">
            <a:off x="6044712" y="1547482"/>
            <a:ext cx="6150816" cy="3648455"/>
          </a:xfrm>
          <a:prstGeom prst="rect">
            <a:avLst/>
          </a:prstGeom>
          <a:gradFill>
            <a:gsLst>
              <a:gs pos="0">
                <a:srgbClr val="002847"/>
              </a:gs>
              <a:gs pos="99000">
                <a:srgbClr val="00142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7628" y="2128541"/>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21" name="Subtitle 2">
            <a:extLst>
              <a:ext uri="{FF2B5EF4-FFF2-40B4-BE49-F238E27FC236}">
                <a16:creationId xmlns:a16="http://schemas.microsoft.com/office/drawing/2014/main" id="{D39DBEB6-8200-9541-9E64-95FD8A2E37C0}"/>
              </a:ext>
            </a:extLst>
          </p:cNvPr>
          <p:cNvSpPr>
            <a:spLocks noGrp="1"/>
          </p:cNvSpPr>
          <p:nvPr>
            <p:ph type="subTitle" idx="1" hasCustomPrompt="1"/>
          </p:nvPr>
        </p:nvSpPr>
        <p:spPr>
          <a:xfrm>
            <a:off x="6777629" y="2755009"/>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8CDE7234-7AB0-344A-989F-5EC208A776CD}"/>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D740DA-497C-5746-A3D3-A9E9DB2D88DE}"/>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BFD1B84-6B83-6441-8DBE-B74E5A02C78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DBFED8A7-2046-2344-BDC7-9E11D29443D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Slide Number Placeholder 5">
            <a:extLst>
              <a:ext uri="{FF2B5EF4-FFF2-40B4-BE49-F238E27FC236}">
                <a16:creationId xmlns:a16="http://schemas.microsoft.com/office/drawing/2014/main" id="{F72F1AAE-4F54-F547-B378-7B9545ABE34F}"/>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28" name="Triangle 27">
            <a:extLst>
              <a:ext uri="{FF2B5EF4-FFF2-40B4-BE49-F238E27FC236}">
                <a16:creationId xmlns:a16="http://schemas.microsoft.com/office/drawing/2014/main" id="{FBD48ED2-855D-6F4D-A2B6-CF3F6E5AFE9F}"/>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29" name="Graphic 28">
            <a:extLst>
              <a:ext uri="{FF2B5EF4-FFF2-40B4-BE49-F238E27FC236}">
                <a16:creationId xmlns:a16="http://schemas.microsoft.com/office/drawing/2014/main" id="{8AB47E92-F226-124D-9966-A0BBA07A937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98C88413-601A-F049-901A-56B6CE133B60}"/>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5" name="Picture 24">
            <a:extLst>
              <a:ext uri="{FF2B5EF4-FFF2-40B4-BE49-F238E27FC236}">
                <a16:creationId xmlns:a16="http://schemas.microsoft.com/office/drawing/2014/main" id="{68BEA3B0-B57F-3149-A3E4-0C3C8C080B5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6597493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divider - Image3">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31CC4-81F9-FE45-BA32-5BB8B67E5F93}"/>
              </a:ext>
            </a:extLst>
          </p:cNvPr>
          <p:cNvSpPr/>
          <p:nvPr userDrawn="1"/>
        </p:nvSpPr>
        <p:spPr>
          <a:xfrm>
            <a:off x="0" y="0"/>
            <a:ext cx="12192000" cy="6858000"/>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13" name="Picture Placeholder 25">
            <a:extLst>
              <a:ext uri="{FF2B5EF4-FFF2-40B4-BE49-F238E27FC236}">
                <a16:creationId xmlns:a16="http://schemas.microsoft.com/office/drawing/2014/main" id="{CCA50092-C646-B846-A72A-19005C17E0C6}"/>
              </a:ext>
            </a:extLst>
          </p:cNvPr>
          <p:cNvSpPr>
            <a:spLocks noGrp="1"/>
          </p:cNvSpPr>
          <p:nvPr>
            <p:ph type="pic" sz="quarter" idx="13" hasCustomPrompt="1"/>
          </p:nvPr>
        </p:nvSpPr>
        <p:spPr>
          <a:xfrm>
            <a:off x="6477000" y="0"/>
            <a:ext cx="5715000"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7" name="Title 1">
            <a:extLst>
              <a:ext uri="{FF2B5EF4-FFF2-40B4-BE49-F238E27FC236}">
                <a16:creationId xmlns:a16="http://schemas.microsoft.com/office/drawing/2014/main" id="{C591CC84-8C16-E140-BDAE-0007043501EB}"/>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dirty="0"/>
              <a:t>Section divider title</a:t>
            </a:r>
          </a:p>
        </p:txBody>
      </p:sp>
      <p:sp>
        <p:nvSpPr>
          <p:cNvPr id="8" name="Subtitle 2">
            <a:extLst>
              <a:ext uri="{FF2B5EF4-FFF2-40B4-BE49-F238E27FC236}">
                <a16:creationId xmlns:a16="http://schemas.microsoft.com/office/drawing/2014/main" id="{C5888E38-E521-D74E-BED0-7C0C685B7C1F}"/>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23218880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divider - Image4">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46653B-7949-774C-877E-9BA3F6AE81BE}"/>
              </a:ext>
            </a:extLst>
          </p:cNvPr>
          <p:cNvSpPr/>
          <p:nvPr userDrawn="1"/>
        </p:nvSpPr>
        <p:spPr>
          <a:xfrm>
            <a:off x="0" y="0"/>
            <a:ext cx="12192000" cy="6858000"/>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a:t>
            </a:r>
          </a:p>
        </p:txBody>
      </p:sp>
      <p:sp>
        <p:nvSpPr>
          <p:cNvPr id="13" name="Title 1">
            <a:extLst>
              <a:ext uri="{FF2B5EF4-FFF2-40B4-BE49-F238E27FC236}">
                <a16:creationId xmlns:a16="http://schemas.microsoft.com/office/drawing/2014/main" id="{73DAB564-AB7B-E94A-BA9E-6FE5B7057426}"/>
              </a:ext>
            </a:extLst>
          </p:cNvPr>
          <p:cNvSpPr>
            <a:spLocks noGrp="1"/>
          </p:cNvSpPr>
          <p:nvPr>
            <p:ph type="title" hasCustomPrompt="1"/>
          </p:nvPr>
        </p:nvSpPr>
        <p:spPr>
          <a:xfrm>
            <a:off x="7144513" y="1620981"/>
            <a:ext cx="4340629" cy="626468"/>
          </a:xfrm>
          <a:prstGeom prst="rect">
            <a:avLst/>
          </a:prstGeom>
        </p:spPr>
        <p:txBody>
          <a:bodyPr>
            <a:normAutofit/>
          </a:bodyPr>
          <a:lstStyle>
            <a:lvl1pPr>
              <a:defRPr sz="3200" b="0">
                <a:solidFill>
                  <a:schemeClr val="bg1"/>
                </a:solidFill>
                <a:latin typeface="Gotham Book" panose="02000604040000020004" pitchFamily="2" charset="0"/>
              </a:defRPr>
            </a:lvl1pPr>
          </a:lstStyle>
          <a:p>
            <a:r>
              <a:rPr lang="en-US" dirty="0"/>
              <a:t>Section divider title</a:t>
            </a:r>
          </a:p>
        </p:txBody>
      </p:sp>
      <p:sp>
        <p:nvSpPr>
          <p:cNvPr id="14" name="Subtitle 2">
            <a:extLst>
              <a:ext uri="{FF2B5EF4-FFF2-40B4-BE49-F238E27FC236}">
                <a16:creationId xmlns:a16="http://schemas.microsoft.com/office/drawing/2014/main" id="{70A8B711-E66E-604B-A797-E56ED26E31ED}"/>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17068630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divider - Image5">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8" name="Rectangle 7">
            <a:extLst>
              <a:ext uri="{FF2B5EF4-FFF2-40B4-BE49-F238E27FC236}">
                <a16:creationId xmlns:a16="http://schemas.microsoft.com/office/drawing/2014/main" id="{578DAF0E-F7D1-B047-99B2-8C0E53E54497}"/>
              </a:ext>
            </a:extLst>
          </p:cNvPr>
          <p:cNvSpPr/>
          <p:nvPr userDrawn="1"/>
        </p:nvSpPr>
        <p:spPr>
          <a:xfrm>
            <a:off x="5500254" y="0"/>
            <a:ext cx="6691745" cy="6858000"/>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687537"/>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679347"/>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9" name="Title 1">
            <a:extLst>
              <a:ext uri="{FF2B5EF4-FFF2-40B4-BE49-F238E27FC236}">
                <a16:creationId xmlns:a16="http://schemas.microsoft.com/office/drawing/2014/main" id="{769F158F-041C-244B-8D5B-934DE9B3A1B9}"/>
              </a:ext>
            </a:extLst>
          </p:cNvPr>
          <p:cNvSpPr>
            <a:spLocks noGrp="1"/>
          </p:cNvSpPr>
          <p:nvPr>
            <p:ph type="title" hasCustomPrompt="1"/>
          </p:nvPr>
        </p:nvSpPr>
        <p:spPr>
          <a:xfrm>
            <a:off x="7153391" y="1773019"/>
            <a:ext cx="4340629" cy="626468"/>
          </a:xfrm>
          <a:prstGeom prst="rect">
            <a:avLst/>
          </a:prstGeom>
        </p:spPr>
        <p:txBody>
          <a:bodyPr>
            <a:normAutofit/>
          </a:bodyPr>
          <a:lstStyle>
            <a:lvl1pPr>
              <a:defRPr sz="3200">
                <a:solidFill>
                  <a:srgbClr val="5EC1EF"/>
                </a:solidFill>
                <a:latin typeface="Gotham Book" panose="02000604040000020004" pitchFamily="2" charset="0"/>
              </a:defRPr>
            </a:lvl1pPr>
          </a:lstStyle>
          <a:p>
            <a:r>
              <a:rPr lang="en-US" dirty="0"/>
              <a:t>Section divider title</a:t>
            </a:r>
          </a:p>
        </p:txBody>
      </p:sp>
      <p:sp>
        <p:nvSpPr>
          <p:cNvPr id="10" name="Subtitle 2">
            <a:extLst>
              <a:ext uri="{FF2B5EF4-FFF2-40B4-BE49-F238E27FC236}">
                <a16:creationId xmlns:a16="http://schemas.microsoft.com/office/drawing/2014/main" id="{C8CA0FF1-6D97-8741-BC29-33083CE8EC14}"/>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4011737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aptop screen">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BF6C0946-4E25-644D-9E3E-5F97BE448EB1}"/>
              </a:ext>
            </a:extLst>
          </p:cNvPr>
          <p:cNvSpPr/>
          <p:nvPr userDrawn="1"/>
        </p:nvSpPr>
        <p:spPr>
          <a:xfrm>
            <a:off x="0" y="1"/>
            <a:ext cx="4507992" cy="6857998"/>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br>
              <a:rPr lang="en-US" dirty="0"/>
            </a:br>
            <a:r>
              <a:rPr lang="en-US" dirty="0"/>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pic>
        <p:nvPicPr>
          <p:cNvPr id="7" name="Picture 6">
            <a:extLst>
              <a:ext uri="{FF2B5EF4-FFF2-40B4-BE49-F238E27FC236}">
                <a16:creationId xmlns:a16="http://schemas.microsoft.com/office/drawing/2014/main" id="{E5C55D73-F4BF-C343-959F-5CCDE60EC905}"/>
              </a:ext>
            </a:extLst>
          </p:cNvPr>
          <p:cNvPicPr>
            <a:picLocks noChangeAspect="1"/>
          </p:cNvPicPr>
          <p:nvPr userDrawn="1"/>
        </p:nvPicPr>
        <p:blipFill>
          <a:blip r:embed="rId3"/>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98245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Image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3166B4-F45E-2846-9E34-E880C6DFB805}"/>
              </a:ext>
            </a:extLst>
          </p:cNvPr>
          <p:cNvSpPr/>
          <p:nvPr userDrawn="1"/>
        </p:nvSpPr>
        <p:spPr>
          <a:xfrm>
            <a:off x="1026607" y="0"/>
            <a:ext cx="11165393"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0" i="0" dirty="0">
                <a:latin typeface="Gotham Book" panose="02000604040000020004" pitchFamily="2" charset="0"/>
              </a:rPr>
              <a:t>v</a:t>
            </a: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773020"/>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a:t>
            </a:r>
          </a:p>
        </p:txBody>
      </p:sp>
      <p:sp>
        <p:nvSpPr>
          <p:cNvPr id="14" name="Subtitle 2">
            <a:extLst>
              <a:ext uri="{FF2B5EF4-FFF2-40B4-BE49-F238E27FC236}">
                <a16:creationId xmlns:a16="http://schemas.microsoft.com/office/drawing/2014/main" id="{0F0598C1-4D90-B544-B03B-25E50C863F7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41047851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 placeholder 2">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6003DB64-F5CA-6644-99FF-A1B781E63520}"/>
              </a:ext>
            </a:extLst>
          </p:cNvPr>
          <p:cNvSpPr/>
          <p:nvPr userDrawn="1"/>
        </p:nvSpPr>
        <p:spPr>
          <a:xfrm rot="10800000">
            <a:off x="7578436" y="0"/>
            <a:ext cx="4613564" cy="6425337"/>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873527" y="275225"/>
            <a:ext cx="3096767" cy="1359143"/>
          </a:xfrm>
          <a:prstGeom prst="rect">
            <a:avLst/>
          </a:prstGeom>
        </p:spPr>
        <p:txBody>
          <a:bodyPr>
            <a:normAutofit/>
          </a:bodyPr>
          <a:lstStyle>
            <a:lvl1pPr algn="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05711" y="2059196"/>
            <a:ext cx="2021369" cy="3644718"/>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cxnSp>
        <p:nvCxnSpPr>
          <p:cNvPr id="7" name="Straight Connector 6">
            <a:extLst>
              <a:ext uri="{FF2B5EF4-FFF2-40B4-BE49-F238E27FC236}">
                <a16:creationId xmlns:a16="http://schemas.microsoft.com/office/drawing/2014/main" id="{387356F7-A3DE-9A49-A5D6-7DBAF041E4C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FE0DAB-742A-2341-9140-08EF5C93546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B664054-1C51-3241-AD39-807021886F7A}"/>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0" name="Triangle 9">
            <a:extLst>
              <a:ext uri="{FF2B5EF4-FFF2-40B4-BE49-F238E27FC236}">
                <a16:creationId xmlns:a16="http://schemas.microsoft.com/office/drawing/2014/main" id="{3C0A9610-5134-CC4F-BA05-6CAC700849CD}"/>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1" name="Picture 10">
            <a:extLst>
              <a:ext uri="{FF2B5EF4-FFF2-40B4-BE49-F238E27FC236}">
                <a16:creationId xmlns:a16="http://schemas.microsoft.com/office/drawing/2014/main" id="{54897741-2D24-DA45-AD04-792A97D248CB}"/>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15" name="Slide Number Placeholder 5">
            <a:extLst>
              <a:ext uri="{FF2B5EF4-FFF2-40B4-BE49-F238E27FC236}">
                <a16:creationId xmlns:a16="http://schemas.microsoft.com/office/drawing/2014/main" id="{49320306-0835-4C41-802A-91412100692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AF2F2F5F-0204-3546-AFAC-20DCF865A650}"/>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8" name="Rectangle 17">
            <a:extLst>
              <a:ext uri="{FF2B5EF4-FFF2-40B4-BE49-F238E27FC236}">
                <a16:creationId xmlns:a16="http://schemas.microsoft.com/office/drawing/2014/main" id="{CB7435A9-F3A3-D743-956B-63A8D1E06D52}"/>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4858040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468589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977FA4E1-E6C4-6E43-AB0C-6B9B80684F9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86D8524-720C-254C-8B3C-5C96753DEE0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230673-A361-1941-9A38-4A4BA4AE2DC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8" name="Triangle 7">
            <a:extLst>
              <a:ext uri="{FF2B5EF4-FFF2-40B4-BE49-F238E27FC236}">
                <a16:creationId xmlns:a16="http://schemas.microsoft.com/office/drawing/2014/main" id="{FED8EF6F-4C23-5343-90D6-4E00009C3D5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Slide Number Placeholder 5">
            <a:extLst>
              <a:ext uri="{FF2B5EF4-FFF2-40B4-BE49-F238E27FC236}">
                <a16:creationId xmlns:a16="http://schemas.microsoft.com/office/drawing/2014/main" id="{7126F998-8A35-0E47-8042-F1EB14B5ECF9}"/>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1" name="Triangle 10">
            <a:extLst>
              <a:ext uri="{FF2B5EF4-FFF2-40B4-BE49-F238E27FC236}">
                <a16:creationId xmlns:a16="http://schemas.microsoft.com/office/drawing/2014/main" id="{E561EF8C-A27B-E247-B208-5059010A5854}"/>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5" name="Graphic 14">
            <a:extLst>
              <a:ext uri="{FF2B5EF4-FFF2-40B4-BE49-F238E27FC236}">
                <a16:creationId xmlns:a16="http://schemas.microsoft.com/office/drawing/2014/main" id="{245792D5-DA04-D648-8BB3-1063C0339B8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6" name="Rectangle 15">
            <a:extLst>
              <a:ext uri="{FF2B5EF4-FFF2-40B4-BE49-F238E27FC236}">
                <a16:creationId xmlns:a16="http://schemas.microsoft.com/office/drawing/2014/main" id="{F5821664-FE32-E742-BF02-49BEE1CA6E8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7" name="Picture 16">
            <a:extLst>
              <a:ext uri="{FF2B5EF4-FFF2-40B4-BE49-F238E27FC236}">
                <a16:creationId xmlns:a16="http://schemas.microsoft.com/office/drawing/2014/main" id="{23E4C068-0403-F74A-B497-D8652647A953}"/>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9469322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468589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6" name="Picture 15">
            <a:extLst>
              <a:ext uri="{FF2B5EF4-FFF2-40B4-BE49-F238E27FC236}">
                <a16:creationId xmlns:a16="http://schemas.microsoft.com/office/drawing/2014/main" id="{0C22CC8B-52CB-9F4F-A0AB-9B1DEE7DAC8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852927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86F4074-E28A-5346-8B17-6FBB7A5ED09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Image</a:t>
            </a:r>
            <a:r>
              <a:rPr lang="en-US" sz="2800" dirty="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46616A50-345C-6F46-BACC-623353EFA310}"/>
              </a:ext>
            </a:extLst>
          </p:cNvPr>
          <p:cNvSpPr>
            <a:spLocks noGrp="1"/>
          </p:cNvSpPr>
          <p:nvPr userDrawn="1">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userDrawn="1">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userDrawn="1">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6" name="Picture 25">
            <a:extLst>
              <a:ext uri="{FF2B5EF4-FFF2-40B4-BE49-F238E27FC236}">
                <a16:creationId xmlns:a16="http://schemas.microsoft.com/office/drawing/2014/main" id="{E70FCC23-35AC-AC48-8AFF-6DE0BAF692CB}"/>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0633692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60D129-9A5B-C241-AF95-F32A14C21C5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rPr dirty="0"/>
              <a:t>Morbi vestibulum at </a:t>
            </a:r>
            <a:r>
              <a:rPr dirty="0" err="1"/>
              <a:t>eros</a:t>
            </a:r>
            <a:endParaRPr dirty="0"/>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dirty="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6" name="Slide Number Placeholder 5">
            <a:extLst>
              <a:ext uri="{FF2B5EF4-FFF2-40B4-BE49-F238E27FC236}">
                <a16:creationId xmlns:a16="http://schemas.microsoft.com/office/drawing/2014/main" id="{78FD5C56-3826-BF48-8B0A-443EBB91216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2" name="Picture 21">
            <a:extLst>
              <a:ext uri="{FF2B5EF4-FFF2-40B4-BE49-F238E27FC236}">
                <a16:creationId xmlns:a16="http://schemas.microsoft.com/office/drawing/2014/main" id="{FD2969D2-E3AB-044D-B9D3-004A574D626B}"/>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3154539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AC57EED-73A2-5842-B745-CB92FCFA0962}"/>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7033AC13-32F3-094E-8B94-55945C789FCA}"/>
              </a:ext>
            </a:extLst>
          </p:cNvPr>
          <p:cNvSpPr>
            <a:spLocks noGrp="1"/>
          </p:cNvSpPr>
          <p:nvPr userDrawn="1">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userDrawn="1">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userDrawn="1">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userDrawn="1">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userDrawn="1">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userDrawn="1">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userDrawn="1">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userDrawn="1">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userDrawn="1">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userDrawn="1">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userDrawn="1">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userDrawn="1">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30" name="Picture 29">
            <a:extLst>
              <a:ext uri="{FF2B5EF4-FFF2-40B4-BE49-F238E27FC236}">
                <a16:creationId xmlns:a16="http://schemas.microsoft.com/office/drawing/2014/main" id="{0F0344DF-6C78-1E44-AAE2-C4B4A4731897}"/>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5382865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77CC2D-52A8-DE45-8F13-A7DBED1DA18A}"/>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45392"/>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dirty="0"/>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EF2D68A-28B4-7247-8FA6-C24B1DB4B8D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9" name="Picture 18">
            <a:extLst>
              <a:ext uri="{FF2B5EF4-FFF2-40B4-BE49-F238E27FC236}">
                <a16:creationId xmlns:a16="http://schemas.microsoft.com/office/drawing/2014/main" id="{29417F49-D8EF-2A4E-9E21-90FBEC2515F1}"/>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5651429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5DEB3B3-3960-A047-AD1F-8F737C8753B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4B6ADCFB-AEAB-E642-8A65-6079BC95CAFF}"/>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0" name="Picture 19">
            <a:extLst>
              <a:ext uri="{FF2B5EF4-FFF2-40B4-BE49-F238E27FC236}">
                <a16:creationId xmlns:a16="http://schemas.microsoft.com/office/drawing/2014/main" id="{6E90D1A7-97CF-DA42-A4FF-3C9AC14EA7A5}"/>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1190073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39FE3F-B795-CD4D-866E-2F7E478C9FA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A632FA7-3859-5C41-92FD-340283C3204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3108638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8C1CB1-4A9A-5247-A107-B61D1D4136C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dirty="0"/>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dirty="0"/>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dirty="0"/>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 name="Text Placeholder 2">
            <a:extLst>
              <a:ext uri="{FF2B5EF4-FFF2-40B4-BE49-F238E27FC236}">
                <a16:creationId xmlns:a16="http://schemas.microsoft.com/office/drawing/2014/main" id="{53028279-5BA0-EB48-B295-D17ACD02EBB4}"/>
              </a:ext>
            </a:extLst>
          </p:cNvPr>
          <p:cNvSpPr>
            <a:spLocks noGrp="1"/>
          </p:cNvSpPr>
          <p:nvPr userDrawn="1">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userDrawn="1">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9" name="Picture 28">
            <a:extLst>
              <a:ext uri="{FF2B5EF4-FFF2-40B4-BE49-F238E27FC236}">
                <a16:creationId xmlns:a16="http://schemas.microsoft.com/office/drawing/2014/main" id="{6A863FDE-A5F9-E646-9EBC-EFD0F33E6AD3}"/>
              </a:ext>
            </a:extLst>
          </p:cNvPr>
          <p:cNvPicPr>
            <a:picLocks noChangeAspect="1"/>
          </p:cNvPicPr>
          <p:nvPr userDrawn="1"/>
        </p:nvPicPr>
        <p:blipFill>
          <a:blip r:embed="rId5"/>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13422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 Image5">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42C962D-560C-D944-AFDC-795080ADAF06}"/>
              </a:ext>
            </a:extLst>
          </p:cNvPr>
          <p:cNvSpPr/>
          <p:nvPr userDrawn="1"/>
        </p:nvSpPr>
        <p:spPr>
          <a:xfrm rot="10800000">
            <a:off x="5661123" y="0"/>
            <a:ext cx="6530876"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881332"/>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77138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872863"/>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11199702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40A4BC0-84A5-0445-9F35-C690E4487A8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ext Placeholder 2">
            <a:extLst>
              <a:ext uri="{FF2B5EF4-FFF2-40B4-BE49-F238E27FC236}">
                <a16:creationId xmlns:a16="http://schemas.microsoft.com/office/drawing/2014/main" id="{26AEDE2A-1A94-1244-A1CB-B0B5E421F73A}"/>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1596799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76F293-EA2F-2845-8861-A4EA75CC8F6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userDrawn="1">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userDrawn="1">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8" name="Text Placeholder 2">
            <a:extLst>
              <a:ext uri="{FF2B5EF4-FFF2-40B4-BE49-F238E27FC236}">
                <a16:creationId xmlns:a16="http://schemas.microsoft.com/office/drawing/2014/main" id="{6946A3DE-264D-1845-88C9-6064F4923C35}"/>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0972776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latin typeface="Gotham Book" panose="02000604040000020004" pitchFamily="2" charset="0"/>
              </a:rPr>
              <a:t>WATCH THE FILM</a:t>
            </a:r>
          </a:p>
        </p:txBody>
      </p:sp>
      <p:sp>
        <p:nvSpPr>
          <p:cNvPr id="37" name="TextBox 48">
            <a:extLst>
              <a:ext uri="{FF2B5EF4-FFF2-40B4-BE49-F238E27FC236}">
                <a16:creationId xmlns:a16="http://schemas.microsoft.com/office/drawing/2014/main" id="{1BC75775-B849-4F44-A5A6-6ED5A6B2BA34}"/>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dirty="0">
                <a:solidFill>
                  <a:srgbClr val="FFFFFF"/>
                </a:solidFill>
                <a:latin typeface="Gotham Book" panose="02000604040000020004" pitchFamily="2" charset="0"/>
              </a:rPr>
              <a:t>$8.4 BILLION ENTERPRISE | 132,000 IDEAPRENEURS | 44 COUNTRIES</a:t>
            </a:r>
          </a:p>
        </p:txBody>
      </p:sp>
    </p:spTree>
    <p:extLst>
      <p:ext uri="{BB962C8B-B14F-4D97-AF65-F5344CB8AC3E}">
        <p14:creationId xmlns:p14="http://schemas.microsoft.com/office/powerpoint/2010/main" val="269278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 Image6">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AE0E82-BD13-F14C-8E05-6C38B4C8D06B}"/>
              </a:ext>
            </a:extLst>
          </p:cNvPr>
          <p:cNvSpPr/>
          <p:nvPr userDrawn="1"/>
        </p:nvSpPr>
        <p:spPr>
          <a:xfrm>
            <a:off x="6427430" y="0"/>
            <a:ext cx="5764569"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3478"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22084" y="1"/>
            <a:ext cx="6405347" cy="6857999"/>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89164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lacehol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A5EDBC-D145-4247-ABE5-96A309E8B91F}"/>
              </a:ext>
            </a:extLst>
          </p:cNvPr>
          <p:cNvSpPr/>
          <p:nvPr userDrawn="1"/>
        </p:nvSpPr>
        <p:spPr>
          <a:xfrm rot="10800000">
            <a:off x="0" y="0"/>
            <a:ext cx="12192000"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 name="Picture Placeholder 2">
            <a:extLst>
              <a:ext uri="{FF2B5EF4-FFF2-40B4-BE49-F238E27FC236}">
                <a16:creationId xmlns:a16="http://schemas.microsoft.com/office/drawing/2014/main" id="{61E21DC2-49F2-3543-982F-D5071042AFC7}"/>
              </a:ext>
            </a:extLst>
          </p:cNvPr>
          <p:cNvSpPr>
            <a:spLocks noGrp="1"/>
          </p:cNvSpPr>
          <p:nvPr>
            <p:ph type="pic" sz="quarter" idx="10"/>
          </p:nvPr>
        </p:nvSpPr>
        <p:spPr>
          <a:xfrm>
            <a:off x="2108200" y="393700"/>
            <a:ext cx="11353800" cy="6756400"/>
          </a:xfrm>
          <a:prstGeom prst="rect">
            <a:avLst/>
          </a:prstGeom>
        </p:spPr>
        <p:txBody>
          <a:bodyPr/>
          <a:lstStyle>
            <a:lvl1pPr>
              <a:defRPr sz="2000" b="0" i="0">
                <a:latin typeface="Gotham Light" panose="02000504020000020004" pitchFamily="2" charset="0"/>
              </a:defRPr>
            </a:lvl1pPr>
          </a:lstStyle>
          <a:p>
            <a:endParaRPr lang="en-US"/>
          </a:p>
        </p:txBody>
      </p:sp>
    </p:spTree>
    <p:extLst>
      <p:ext uri="{BB962C8B-B14F-4D97-AF65-F5344CB8AC3E}">
        <p14:creationId xmlns:p14="http://schemas.microsoft.com/office/powerpoint/2010/main" val="2763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image" Target="../media/image3.emf"/><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heme" Target="../theme/theme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image" Target="../media/image3.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B85EAD1-F56D-294F-B2B4-58C52E7FF8E4}"/>
              </a:ext>
            </a:extLst>
          </p:cNvPr>
          <p:cNvPicPr>
            <a:picLocks noChangeAspect="1"/>
          </p:cNvPicPr>
          <p:nvPr userDrawn="1"/>
        </p:nvPicPr>
        <p:blipFill>
          <a:blip r:embed="rId31"/>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313051788"/>
      </p:ext>
    </p:extLst>
  </p:cSld>
  <p:clrMap bg1="lt1" tx1="dk1" bg2="lt2" tx2="dk2" accent1="accent1" accent2="accent2" accent3="accent3" accent4="accent4" accent5="accent5" accent6="accent6" hlink="hlink" folHlink="folHlink"/>
  <p:sldLayoutIdLst>
    <p:sldLayoutId id="2147483790" r:id="rId1"/>
    <p:sldLayoutId id="2147483656" r:id="rId2"/>
    <p:sldLayoutId id="2147483662" r:id="rId3"/>
    <p:sldLayoutId id="2147483687" r:id="rId4"/>
    <p:sldLayoutId id="2147483665" r:id="rId5"/>
    <p:sldLayoutId id="2147483666" r:id="rId6"/>
    <p:sldLayoutId id="2147483667" r:id="rId7"/>
    <p:sldLayoutId id="2147483690" r:id="rId8"/>
    <p:sldLayoutId id="2147483693" r:id="rId9"/>
    <p:sldLayoutId id="2147483668" r:id="rId10"/>
    <p:sldLayoutId id="2147483669" r:id="rId11"/>
    <p:sldLayoutId id="2147483694" r:id="rId12"/>
    <p:sldLayoutId id="2147483695" r:id="rId13"/>
    <p:sldLayoutId id="2147483696" r:id="rId14"/>
    <p:sldLayoutId id="2147483785" r:id="rId15"/>
    <p:sldLayoutId id="2147483787" r:id="rId16"/>
    <p:sldLayoutId id="2147483786" r:id="rId17"/>
    <p:sldLayoutId id="2147483793" r:id="rId18"/>
    <p:sldLayoutId id="2147483815" r:id="rId19"/>
    <p:sldLayoutId id="2147483697" r:id="rId20"/>
    <p:sldLayoutId id="2147483698" r:id="rId21"/>
    <p:sldLayoutId id="2147483699" r:id="rId22"/>
    <p:sldLayoutId id="2147483700" r:id="rId23"/>
    <p:sldLayoutId id="2147483701" r:id="rId24"/>
    <p:sldLayoutId id="2147483788" r:id="rId25"/>
    <p:sldLayoutId id="2147483702" r:id="rId26"/>
    <p:sldLayoutId id="2147483703" r:id="rId27"/>
    <p:sldLayoutId id="2147483661" r:id="rId28"/>
    <p:sldLayoutId id="2147483684" r:id="rId2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BD0DF1-857F-B144-9FD1-48DC4E41908F}"/>
              </a:ext>
            </a:extLst>
          </p:cNvPr>
          <p:cNvSpPr/>
          <p:nvPr userDrawn="1"/>
        </p:nvSpPr>
        <p:spPr>
          <a:xfrm>
            <a:off x="0" y="0"/>
            <a:ext cx="12191999" cy="6858000"/>
          </a:xfrm>
          <a:prstGeom prst="rect">
            <a:avLst/>
          </a:prstGeom>
          <a:gradFill>
            <a:gsLst>
              <a:gs pos="0">
                <a:schemeClr val="accent2">
                  <a:lumMod val="75000"/>
                </a:schemeClr>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FEC5DE9C-45A2-2744-9599-3E44422BC6A5}"/>
              </a:ext>
            </a:extLst>
          </p:cNvPr>
          <p:cNvSpPr/>
          <p:nvPr userDrawn="1"/>
        </p:nvSpPr>
        <p:spPr>
          <a:xfrm rot="2701197">
            <a:off x="-932389" y="1086599"/>
            <a:ext cx="6739101" cy="5179757"/>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D1EEC319-6D4A-EF47-BE27-FFF679D84127}"/>
              </a:ext>
            </a:extLst>
          </p:cNvPr>
          <p:cNvSpPr/>
          <p:nvPr userDrawn="1"/>
        </p:nvSpPr>
        <p:spPr>
          <a:xfrm rot="2325464">
            <a:off x="-681471" y="1623563"/>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83FF2F-BA6F-F34E-8709-F6C379176F8F}"/>
              </a:ext>
            </a:extLst>
          </p:cNvPr>
          <p:cNvSpPr/>
          <p:nvPr userDrawn="1"/>
        </p:nvSpPr>
        <p:spPr>
          <a:xfrm rot="12538187">
            <a:off x="9368898" y="-182312"/>
            <a:ext cx="2704638" cy="2078819"/>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Rectangle 16">
            <a:extLst>
              <a:ext uri="{FF2B5EF4-FFF2-40B4-BE49-F238E27FC236}">
                <a16:creationId xmlns:a16="http://schemas.microsoft.com/office/drawing/2014/main" id="{B5DB2B9A-BA7E-144F-BECE-59D329BB1F02}"/>
              </a:ext>
            </a:extLst>
          </p:cNvPr>
          <p:cNvSpPr>
            <a:spLocks/>
          </p:cNvSpPr>
          <p:nvPr userDrawn="1"/>
        </p:nvSpPr>
        <p:spPr>
          <a:xfrm>
            <a:off x="8953439" y="6642556"/>
            <a:ext cx="3009798"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www.hcltech.com</a:t>
            </a:r>
          </a:p>
        </p:txBody>
      </p:sp>
      <p:cxnSp>
        <p:nvCxnSpPr>
          <p:cNvPr id="19" name="Straight Connector 18">
            <a:extLst>
              <a:ext uri="{FF2B5EF4-FFF2-40B4-BE49-F238E27FC236}">
                <a16:creationId xmlns:a16="http://schemas.microsoft.com/office/drawing/2014/main" id="{75DBD856-2530-FA46-8E02-185EF15FBA8D}"/>
              </a:ext>
            </a:extLst>
          </p:cNvPr>
          <p:cNvCxnSpPr/>
          <p:nvPr userDrawn="1"/>
        </p:nvCxnSpPr>
        <p:spPr>
          <a:xfrm>
            <a:off x="9034670" y="6539947"/>
            <a:ext cx="292856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BDB087A-6505-F640-8467-EC009C45CB0A}"/>
              </a:ext>
            </a:extLst>
          </p:cNvPr>
          <p:cNvPicPr>
            <a:picLocks noChangeAspect="1"/>
          </p:cNvPicPr>
          <p:nvPr userDrawn="1"/>
        </p:nvPicPr>
        <p:blipFill>
          <a:blip r:embed="rId24"/>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1339371073"/>
      </p:ext>
    </p:extLst>
  </p:cSld>
  <p:clrMap bg1="lt1" tx1="dk1" bg2="lt2" tx2="dk2" accent1="accent1" accent2="accent2" accent3="accent3" accent4="accent4" accent5="accent5" accent6="accent6" hlink="hlink" folHlink="folHlink"/>
  <p:sldLayoutIdLst>
    <p:sldLayoutId id="2147483791" r:id="rId1"/>
    <p:sldLayoutId id="2147483657" r:id="rId2"/>
    <p:sldLayoutId id="2147483671" r:id="rId3"/>
    <p:sldLayoutId id="2147483688" r:id="rId4"/>
    <p:sldLayoutId id="2147483672" r:id="rId5"/>
    <p:sldLayoutId id="2147483673" r:id="rId6"/>
    <p:sldLayoutId id="2147483674" r:id="rId7"/>
    <p:sldLayoutId id="2147483691" r:id="rId8"/>
    <p:sldLayoutId id="2147483675" r:id="rId9"/>
    <p:sldLayoutId id="2147483676" r:id="rId10"/>
    <p:sldLayoutId id="2147483670" r:id="rId11"/>
    <p:sldLayoutId id="2147483816"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794" r:id="rId22"/>
  </p:sldLayoutIdLst>
  <p:hf hdr="0" ftr="0" dt="0"/>
  <p:txStyles>
    <p:titleStyle>
      <a:lvl1pPr algn="l" defTabSz="914400" rtl="0" eaLnBrk="1" latinLnBrk="0" hangingPunct="1">
        <a:lnSpc>
          <a:spcPct val="90000"/>
        </a:lnSpc>
        <a:spcBef>
          <a:spcPct val="0"/>
        </a:spcBef>
        <a:buNone/>
        <a:defRPr sz="2800" kern="1200">
          <a:solidFill>
            <a:schemeClr val="tx1"/>
          </a:solidFill>
          <a:latin typeface="Gotham Book" panose="02000604040000020004" pitchFamily="2"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652179-9C44-B349-8547-38F1C321AA9B}"/>
              </a:ext>
            </a:extLst>
          </p:cNvPr>
          <p:cNvSpPr/>
          <p:nvPr userDrawn="1"/>
        </p:nvSpPr>
        <p:spPr>
          <a:xfrm>
            <a:off x="0" y="0"/>
            <a:ext cx="12191999" cy="6858000"/>
          </a:xfrm>
          <a:prstGeom prst="rect">
            <a:avLst/>
          </a:prstGeom>
          <a:gradFill>
            <a:gsLst>
              <a:gs pos="0">
                <a:srgbClr val="002847"/>
              </a:gs>
              <a:gs pos="99000">
                <a:srgbClr val="00142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8" name="Triangle 7">
            <a:extLst>
              <a:ext uri="{FF2B5EF4-FFF2-40B4-BE49-F238E27FC236}">
                <a16:creationId xmlns:a16="http://schemas.microsoft.com/office/drawing/2014/main" id="{FE5FA82F-ED19-414D-A143-2ABA7DFACC1B}"/>
              </a:ext>
            </a:extLst>
          </p:cNvPr>
          <p:cNvSpPr/>
          <p:nvPr userDrawn="1"/>
        </p:nvSpPr>
        <p:spPr>
          <a:xfrm rot="5400000">
            <a:off x="9475312" y="906772"/>
            <a:ext cx="1762946" cy="1519782"/>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EAC88BE0-4FF4-A84A-8784-986B0BCB3D40}"/>
              </a:ext>
            </a:extLst>
          </p:cNvPr>
          <p:cNvSpPr/>
          <p:nvPr userDrawn="1"/>
        </p:nvSpPr>
        <p:spPr>
          <a:xfrm rot="5400000">
            <a:off x="10545111" y="342739"/>
            <a:ext cx="907463" cy="7822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0" name="Triangle 9">
            <a:extLst>
              <a:ext uri="{FF2B5EF4-FFF2-40B4-BE49-F238E27FC236}">
                <a16:creationId xmlns:a16="http://schemas.microsoft.com/office/drawing/2014/main" id="{E9B32AE0-55D4-0946-95AB-BD6CC6358C2C}"/>
              </a:ext>
            </a:extLst>
          </p:cNvPr>
          <p:cNvSpPr/>
          <p:nvPr userDrawn="1"/>
        </p:nvSpPr>
        <p:spPr>
          <a:xfrm rot="5400000">
            <a:off x="11054092" y="1549247"/>
            <a:ext cx="907463" cy="7822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1" name="Triangle 10">
            <a:extLst>
              <a:ext uri="{FF2B5EF4-FFF2-40B4-BE49-F238E27FC236}">
                <a16:creationId xmlns:a16="http://schemas.microsoft.com/office/drawing/2014/main" id="{B1AB1F37-3537-F246-9334-A4176140C5EC}"/>
              </a:ext>
            </a:extLst>
          </p:cNvPr>
          <p:cNvSpPr/>
          <p:nvPr userDrawn="1"/>
        </p:nvSpPr>
        <p:spPr>
          <a:xfrm rot="5400000">
            <a:off x="360353" y="4654230"/>
            <a:ext cx="2025586" cy="17461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726B6EFA-CB9B-9F40-BE5F-B769FB595336}"/>
              </a:ext>
            </a:extLst>
          </p:cNvPr>
          <p:cNvSpPr>
            <a:spLocks/>
          </p:cNvSpPr>
          <p:nvPr userDrawn="1"/>
        </p:nvSpPr>
        <p:spPr>
          <a:xfrm>
            <a:off x="8953439" y="6642556"/>
            <a:ext cx="3009798"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www.hcltech.com</a:t>
            </a:r>
          </a:p>
        </p:txBody>
      </p:sp>
      <p:cxnSp>
        <p:nvCxnSpPr>
          <p:cNvPr id="14" name="Straight Connector 13">
            <a:extLst>
              <a:ext uri="{FF2B5EF4-FFF2-40B4-BE49-F238E27FC236}">
                <a16:creationId xmlns:a16="http://schemas.microsoft.com/office/drawing/2014/main" id="{7C1AE4D6-5729-7A44-9E66-1562642B70E8}"/>
              </a:ext>
            </a:extLst>
          </p:cNvPr>
          <p:cNvCxnSpPr/>
          <p:nvPr userDrawn="1"/>
        </p:nvCxnSpPr>
        <p:spPr>
          <a:xfrm>
            <a:off x="9034670" y="6539947"/>
            <a:ext cx="292856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365ED0C-5706-494F-9E48-7EEE299830A3}"/>
              </a:ext>
            </a:extLst>
          </p:cNvPr>
          <p:cNvPicPr>
            <a:picLocks noChangeAspect="1"/>
          </p:cNvPicPr>
          <p:nvPr userDrawn="1"/>
        </p:nvPicPr>
        <p:blipFill>
          <a:blip r:embed="rId2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210607535"/>
      </p:ext>
    </p:extLst>
  </p:cSld>
  <p:clrMap bg1="lt1" tx1="dk1" bg2="lt2" tx2="dk2" accent1="accent1" accent2="accent2" accent3="accent3" accent4="accent4" accent5="accent5" accent6="accent6" hlink="hlink" folHlink="folHlink"/>
  <p:sldLayoutIdLst>
    <p:sldLayoutId id="2147483792" r:id="rId1"/>
    <p:sldLayoutId id="2147483658" r:id="rId2"/>
    <p:sldLayoutId id="2147483678" r:id="rId3"/>
    <p:sldLayoutId id="2147483689" r:id="rId4"/>
    <p:sldLayoutId id="2147483679" r:id="rId5"/>
    <p:sldLayoutId id="2147483680" r:id="rId6"/>
    <p:sldLayoutId id="2147483681" r:id="rId7"/>
    <p:sldLayoutId id="2147483682" r:id="rId8"/>
    <p:sldLayoutId id="2147483683" r:id="rId9"/>
    <p:sldLayoutId id="2147483677"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 id="2147483814" r:id="rId20"/>
    <p:sldLayoutId id="2147483795"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65D3-A19C-3643-A19C-8EF4038101C9}"/>
              </a:ext>
            </a:extLst>
          </p:cNvPr>
          <p:cNvSpPr>
            <a:spLocks noGrp="1"/>
          </p:cNvSpPr>
          <p:nvPr>
            <p:ph type="ctrTitle"/>
          </p:nvPr>
        </p:nvSpPr>
        <p:spPr/>
        <p:txBody>
          <a:bodyPr/>
          <a:lstStyle/>
          <a:p>
            <a:r>
              <a:rPr lang="en-US" dirty="0"/>
              <a:t>COMPUTACIÓN EVOLUTIVA</a:t>
            </a:r>
          </a:p>
        </p:txBody>
      </p:sp>
      <p:sp>
        <p:nvSpPr>
          <p:cNvPr id="3" name="Subtitle 2">
            <a:extLst>
              <a:ext uri="{FF2B5EF4-FFF2-40B4-BE49-F238E27FC236}">
                <a16:creationId xmlns:a16="http://schemas.microsoft.com/office/drawing/2014/main" id="{9A0B5A39-0EF4-F346-9A25-E0396296E69C}"/>
              </a:ext>
            </a:extLst>
          </p:cNvPr>
          <p:cNvSpPr>
            <a:spLocks noGrp="1"/>
          </p:cNvSpPr>
          <p:nvPr>
            <p:ph type="subTitle" idx="1"/>
          </p:nvPr>
        </p:nvSpPr>
        <p:spPr/>
        <p:txBody>
          <a:bodyPr/>
          <a:lstStyle/>
          <a:p>
            <a:endParaRPr lang="en-US" dirty="0"/>
          </a:p>
          <a:p>
            <a:endParaRPr lang="en-US" dirty="0"/>
          </a:p>
          <a:p>
            <a:r>
              <a:rPr lang="en-US" dirty="0"/>
              <a:t>MSc. César Orozco</a:t>
            </a:r>
          </a:p>
        </p:txBody>
      </p:sp>
    </p:spTree>
    <p:extLst>
      <p:ext uri="{BB962C8B-B14F-4D97-AF65-F5344CB8AC3E}">
        <p14:creationId xmlns:p14="http://schemas.microsoft.com/office/powerpoint/2010/main" val="95796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5" y="36427"/>
            <a:ext cx="2121504" cy="626468"/>
          </a:xfrm>
        </p:spPr>
        <p:txBody>
          <a:bodyPr/>
          <a:lstStyle/>
          <a:p>
            <a:r>
              <a:rPr lang="en-US" dirty="0" err="1"/>
              <a:t>Conceptos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normAutofit/>
          </a:bodyPr>
          <a:lstStyle/>
          <a:p>
            <a:pPr marL="285750" indent="-285750">
              <a:spcBef>
                <a:spcPts val="1400"/>
              </a:spcBef>
              <a:buClr>
                <a:srgbClr val="5EC1EF"/>
              </a:buClr>
              <a:buFont typeface="Arial" panose="020B0604020202020204" pitchFamily="34" charset="0"/>
              <a:buChar char="•"/>
            </a:pPr>
            <a:r>
              <a:rPr lang="es-MX" dirty="0">
                <a:solidFill>
                  <a:schemeClr val="tx2"/>
                </a:solidFill>
                <a:latin typeface="Gotham Book" panose="02000604040000020004" pitchFamily="2" charset="0"/>
              </a:rPr>
              <a:t>Población</a:t>
            </a:r>
          </a:p>
          <a:p>
            <a:pPr>
              <a:spcBef>
                <a:spcPts val="1400"/>
              </a:spcBef>
              <a:buClr>
                <a:srgbClr val="5EC1EF"/>
              </a:buClr>
            </a:pPr>
            <a:r>
              <a:rPr lang="es-MX" dirty="0">
                <a:solidFill>
                  <a:schemeClr val="tx2"/>
                </a:solidFill>
                <a:latin typeface="Gotham Book" panose="02000604040000020004" pitchFamily="2" charset="0"/>
              </a:rPr>
              <a:t>La población es un conjunto de individuos, en código esto se puede representar en alguna estructura de datos como listas o arreglos.</a:t>
            </a:r>
          </a:p>
          <a:p>
            <a:pPr>
              <a:spcBef>
                <a:spcPts val="1400"/>
              </a:spcBef>
              <a:buClr>
                <a:srgbClr val="5EC1EF"/>
              </a:buClr>
            </a:pPr>
            <a:endParaRPr lang="es-MX" dirty="0">
              <a:solidFill>
                <a:schemeClr val="tx2"/>
              </a:solidFill>
              <a:latin typeface="Gotham Book" panose="02000604040000020004" pitchFamily="2" charset="0"/>
            </a:endParaRPr>
          </a:p>
          <a:p>
            <a:pPr marL="285750" indent="-285750">
              <a:spcBef>
                <a:spcPts val="1400"/>
              </a:spcBef>
              <a:buClr>
                <a:srgbClr val="5EC1EF"/>
              </a:buClr>
              <a:buFont typeface="Arial" panose="020B0604020202020204" pitchFamily="34" charset="0"/>
              <a:buChar char="•"/>
            </a:pPr>
            <a:r>
              <a:rPr lang="es-MX" dirty="0">
                <a:solidFill>
                  <a:schemeClr val="tx2"/>
                </a:solidFill>
              </a:rPr>
              <a:t>Individuo</a:t>
            </a:r>
          </a:p>
          <a:p>
            <a:pPr>
              <a:spcBef>
                <a:spcPts val="1400"/>
              </a:spcBef>
              <a:buClr>
                <a:srgbClr val="5EC1EF"/>
              </a:buClr>
            </a:pPr>
            <a:r>
              <a:rPr lang="es-MX" dirty="0">
                <a:solidFill>
                  <a:schemeClr val="tx2"/>
                </a:solidFill>
              </a:rPr>
              <a:t>Un individuo hace referencia a una posible solución a un problema, en código esto se puede representar cómo una clase que contiene la información del individuo.</a:t>
            </a:r>
          </a:p>
          <a:p>
            <a:pPr>
              <a:spcBef>
                <a:spcPts val="1400"/>
              </a:spcBef>
              <a:buClr>
                <a:srgbClr val="5EC1EF"/>
              </a:buCl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Cromosoma</a:t>
            </a:r>
          </a:p>
          <a:p>
            <a:pPr>
              <a:spcBef>
                <a:spcPts val="1400"/>
              </a:spcBef>
              <a:buClr>
                <a:srgbClr val="5EC1EF"/>
              </a:buClr>
            </a:pPr>
            <a:r>
              <a:rPr lang="es-MX" dirty="0">
                <a:solidFill>
                  <a:schemeClr val="tx2"/>
                </a:solidFill>
              </a:rPr>
              <a:t>Es</a:t>
            </a:r>
            <a:r>
              <a:rPr lang="es-MX" dirty="0">
                <a:solidFill>
                  <a:schemeClr val="tx2"/>
                </a:solidFill>
                <a:latin typeface="Gotham Book" panose="02000604040000020004" pitchFamily="2" charset="0"/>
              </a:rPr>
              <a:t> estructura de datos como listas, arreglos</a:t>
            </a:r>
            <a:r>
              <a:rPr lang="es-MX" dirty="0">
                <a:solidFill>
                  <a:schemeClr val="tx2"/>
                </a:solidFill>
              </a:rPr>
              <a:t> o</a:t>
            </a:r>
            <a:r>
              <a:rPr lang="es-MX" dirty="0">
                <a:solidFill>
                  <a:schemeClr val="tx2"/>
                </a:solidFill>
                <a:latin typeface="Gotham Book" panose="02000604040000020004" pitchFamily="2" charset="0"/>
              </a:rPr>
              <a:t> arboles dependiendo el problema a resolver que se encuentra dentro de la clase del individuo.</a:t>
            </a:r>
            <a:endParaRPr lang="es-MX" dirty="0">
              <a:solidFill>
                <a:schemeClr val="tx2"/>
              </a:solidFill>
            </a:endParaRPr>
          </a:p>
          <a:p>
            <a:pPr>
              <a:spcBef>
                <a:spcPts val="1400"/>
              </a:spcBef>
              <a:buClr>
                <a:srgbClr val="5EC1EF"/>
              </a:buCl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Gen</a:t>
            </a:r>
          </a:p>
          <a:p>
            <a:pPr>
              <a:spcBef>
                <a:spcPts val="1400"/>
              </a:spcBef>
              <a:buClr>
                <a:srgbClr val="5EC1EF"/>
              </a:buClr>
            </a:pPr>
            <a:r>
              <a:rPr lang="es-MX" dirty="0">
                <a:solidFill>
                  <a:schemeClr val="tx2"/>
                </a:solidFill>
              </a:rPr>
              <a:t>Es una posición de la estructura de datos del </a:t>
            </a:r>
            <a:r>
              <a:rPr lang="es-MX">
                <a:solidFill>
                  <a:schemeClr val="tx2"/>
                </a:solidFill>
              </a:rPr>
              <a:t>cromosoma.</a:t>
            </a:r>
            <a:endParaRPr lang="es-MX"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10</a:t>
            </a:fld>
            <a:endParaRPr lang="en-US" dirty="0"/>
          </a:p>
        </p:txBody>
      </p:sp>
    </p:spTree>
    <p:extLst>
      <p:ext uri="{BB962C8B-B14F-4D97-AF65-F5344CB8AC3E}">
        <p14:creationId xmlns:p14="http://schemas.microsoft.com/office/powerpoint/2010/main" val="407967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A333B1D-2A78-BB26-5F9A-A2C14D088E3C}"/>
              </a:ext>
            </a:extLst>
          </p:cNvPr>
          <p:cNvSpPr/>
          <p:nvPr/>
        </p:nvSpPr>
        <p:spPr>
          <a:xfrm>
            <a:off x="3457249" y="2211356"/>
            <a:ext cx="5210876" cy="290182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s-MX"/>
          </a:p>
        </p:txBody>
      </p:sp>
      <p:sp>
        <p:nvSpPr>
          <p:cNvPr id="16" name="Rectangle 15">
            <a:extLst>
              <a:ext uri="{FF2B5EF4-FFF2-40B4-BE49-F238E27FC236}">
                <a16:creationId xmlns:a16="http://schemas.microsoft.com/office/drawing/2014/main" id="{BFD6B9D8-42E7-D8FF-81B8-315EB90A005E}"/>
              </a:ext>
            </a:extLst>
          </p:cNvPr>
          <p:cNvSpPr/>
          <p:nvPr/>
        </p:nvSpPr>
        <p:spPr>
          <a:xfrm>
            <a:off x="3674059" y="2446179"/>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5" y="36427"/>
            <a:ext cx="2121504" cy="626468"/>
          </a:xfrm>
        </p:spPr>
        <p:txBody>
          <a:bodyPr/>
          <a:lstStyle/>
          <a:p>
            <a:r>
              <a:rPr lang="en-US" dirty="0" err="1"/>
              <a:t>Conceptos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1038374" y="2034495"/>
            <a:ext cx="2202083" cy="466531"/>
          </a:xfrm>
        </p:spPr>
        <p:txBody>
          <a:bodyPr/>
          <a:lstStyle/>
          <a:p>
            <a:pPr>
              <a:spcBef>
                <a:spcPts val="1400"/>
              </a:spcBef>
              <a:buClr>
                <a:srgbClr val="5EC1EF"/>
              </a:buClr>
            </a:pPr>
            <a:r>
              <a:rPr lang="en-US" dirty="0">
                <a:solidFill>
                  <a:schemeClr val="tx2"/>
                </a:solidFill>
              </a:rPr>
              <a:t>Población</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11</a:t>
            </a:fld>
            <a:endParaRPr lang="en-US" dirty="0"/>
          </a:p>
        </p:txBody>
      </p:sp>
      <p:sp>
        <p:nvSpPr>
          <p:cNvPr id="6" name="Rectangle 5">
            <a:extLst>
              <a:ext uri="{FF2B5EF4-FFF2-40B4-BE49-F238E27FC236}">
                <a16:creationId xmlns:a16="http://schemas.microsoft.com/office/drawing/2014/main" id="{7784C395-8F03-6DD2-CB69-D1AF32927A8C}"/>
              </a:ext>
            </a:extLst>
          </p:cNvPr>
          <p:cNvSpPr/>
          <p:nvPr/>
        </p:nvSpPr>
        <p:spPr>
          <a:xfrm>
            <a:off x="3823353"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7" name="Rectangle 16">
            <a:extLst>
              <a:ext uri="{FF2B5EF4-FFF2-40B4-BE49-F238E27FC236}">
                <a16:creationId xmlns:a16="http://schemas.microsoft.com/office/drawing/2014/main" id="{A87B53F1-8AC1-7064-8C44-6139C8BC7E1A}"/>
              </a:ext>
            </a:extLst>
          </p:cNvPr>
          <p:cNvSpPr/>
          <p:nvPr/>
        </p:nvSpPr>
        <p:spPr>
          <a:xfrm>
            <a:off x="3674056" y="3307704"/>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28" name="Rectangle 27">
            <a:extLst>
              <a:ext uri="{FF2B5EF4-FFF2-40B4-BE49-F238E27FC236}">
                <a16:creationId xmlns:a16="http://schemas.microsoft.com/office/drawing/2014/main" id="{7D540FE2-9B7B-B3B4-1AC4-27D0F8882451}"/>
              </a:ext>
            </a:extLst>
          </p:cNvPr>
          <p:cNvSpPr/>
          <p:nvPr/>
        </p:nvSpPr>
        <p:spPr>
          <a:xfrm>
            <a:off x="3674053" y="4153682"/>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40" name="Rectangle 39">
            <a:extLst>
              <a:ext uri="{FF2B5EF4-FFF2-40B4-BE49-F238E27FC236}">
                <a16:creationId xmlns:a16="http://schemas.microsoft.com/office/drawing/2014/main" id="{997F0105-52F1-4229-6DCD-F3408C323147}"/>
              </a:ext>
            </a:extLst>
          </p:cNvPr>
          <p:cNvSpPr/>
          <p:nvPr/>
        </p:nvSpPr>
        <p:spPr>
          <a:xfrm>
            <a:off x="4271221"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1" name="Rectangle 40">
            <a:extLst>
              <a:ext uri="{FF2B5EF4-FFF2-40B4-BE49-F238E27FC236}">
                <a16:creationId xmlns:a16="http://schemas.microsoft.com/office/drawing/2014/main" id="{2A3A9599-D7D8-D0BA-3871-C3EDFA4CD48F}"/>
              </a:ext>
            </a:extLst>
          </p:cNvPr>
          <p:cNvSpPr/>
          <p:nvPr/>
        </p:nvSpPr>
        <p:spPr>
          <a:xfrm>
            <a:off x="4719086"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2" name="Rectangle 41">
            <a:extLst>
              <a:ext uri="{FF2B5EF4-FFF2-40B4-BE49-F238E27FC236}">
                <a16:creationId xmlns:a16="http://schemas.microsoft.com/office/drawing/2014/main" id="{B6B440B7-8882-6150-89FF-D3CA98488DA7}"/>
              </a:ext>
            </a:extLst>
          </p:cNvPr>
          <p:cNvSpPr/>
          <p:nvPr/>
        </p:nvSpPr>
        <p:spPr>
          <a:xfrm>
            <a:off x="5166954"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3" name="Rectangle 42">
            <a:extLst>
              <a:ext uri="{FF2B5EF4-FFF2-40B4-BE49-F238E27FC236}">
                <a16:creationId xmlns:a16="http://schemas.microsoft.com/office/drawing/2014/main" id="{814F082E-7EE3-D1EE-64BA-C534FA601C07}"/>
              </a:ext>
            </a:extLst>
          </p:cNvPr>
          <p:cNvSpPr/>
          <p:nvPr/>
        </p:nvSpPr>
        <p:spPr>
          <a:xfrm>
            <a:off x="5614825" y="256747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4" name="Rectangle 43">
            <a:extLst>
              <a:ext uri="{FF2B5EF4-FFF2-40B4-BE49-F238E27FC236}">
                <a16:creationId xmlns:a16="http://schemas.microsoft.com/office/drawing/2014/main" id="{AD7CB197-B51E-E798-D957-ECD4EBBF4DA3}"/>
              </a:ext>
            </a:extLst>
          </p:cNvPr>
          <p:cNvSpPr/>
          <p:nvPr/>
        </p:nvSpPr>
        <p:spPr>
          <a:xfrm>
            <a:off x="6062693" y="256747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5" name="Rectangle 44">
            <a:extLst>
              <a:ext uri="{FF2B5EF4-FFF2-40B4-BE49-F238E27FC236}">
                <a16:creationId xmlns:a16="http://schemas.microsoft.com/office/drawing/2014/main" id="{E8048FF9-D72C-A3E1-B98E-20B8F7714EAD}"/>
              </a:ext>
            </a:extLst>
          </p:cNvPr>
          <p:cNvSpPr/>
          <p:nvPr/>
        </p:nvSpPr>
        <p:spPr>
          <a:xfrm>
            <a:off x="6510558"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6" name="Rectangle 45">
            <a:extLst>
              <a:ext uri="{FF2B5EF4-FFF2-40B4-BE49-F238E27FC236}">
                <a16:creationId xmlns:a16="http://schemas.microsoft.com/office/drawing/2014/main" id="{BC43DC20-D8BB-8403-2DC7-201667DAC102}"/>
              </a:ext>
            </a:extLst>
          </p:cNvPr>
          <p:cNvSpPr/>
          <p:nvPr/>
        </p:nvSpPr>
        <p:spPr>
          <a:xfrm>
            <a:off x="6958426"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7" name="Rectangle 46">
            <a:extLst>
              <a:ext uri="{FF2B5EF4-FFF2-40B4-BE49-F238E27FC236}">
                <a16:creationId xmlns:a16="http://schemas.microsoft.com/office/drawing/2014/main" id="{23E5CEE3-A46C-2F27-9166-0485EBDA59E4}"/>
              </a:ext>
            </a:extLst>
          </p:cNvPr>
          <p:cNvSpPr/>
          <p:nvPr/>
        </p:nvSpPr>
        <p:spPr>
          <a:xfrm>
            <a:off x="7406291"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8" name="Rectangle 47">
            <a:extLst>
              <a:ext uri="{FF2B5EF4-FFF2-40B4-BE49-F238E27FC236}">
                <a16:creationId xmlns:a16="http://schemas.microsoft.com/office/drawing/2014/main" id="{CF3313D4-EF90-755A-DDCF-831B87830BDC}"/>
              </a:ext>
            </a:extLst>
          </p:cNvPr>
          <p:cNvSpPr/>
          <p:nvPr/>
        </p:nvSpPr>
        <p:spPr>
          <a:xfrm>
            <a:off x="7854159"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9" name="Rectangle 48">
            <a:extLst>
              <a:ext uri="{FF2B5EF4-FFF2-40B4-BE49-F238E27FC236}">
                <a16:creationId xmlns:a16="http://schemas.microsoft.com/office/drawing/2014/main" id="{53CC408A-23C0-64E9-0AA1-BB123D779CC8}"/>
              </a:ext>
            </a:extLst>
          </p:cNvPr>
          <p:cNvSpPr/>
          <p:nvPr/>
        </p:nvSpPr>
        <p:spPr>
          <a:xfrm>
            <a:off x="4271221" y="342900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0" name="Rectangle 49">
            <a:extLst>
              <a:ext uri="{FF2B5EF4-FFF2-40B4-BE49-F238E27FC236}">
                <a16:creationId xmlns:a16="http://schemas.microsoft.com/office/drawing/2014/main" id="{EA5786D5-0278-3473-BC1C-E8FC6163DE7B}"/>
              </a:ext>
            </a:extLst>
          </p:cNvPr>
          <p:cNvSpPr/>
          <p:nvPr/>
        </p:nvSpPr>
        <p:spPr>
          <a:xfrm>
            <a:off x="4719089"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1" name="Rectangle 50">
            <a:extLst>
              <a:ext uri="{FF2B5EF4-FFF2-40B4-BE49-F238E27FC236}">
                <a16:creationId xmlns:a16="http://schemas.microsoft.com/office/drawing/2014/main" id="{3D1EE4C5-8FBE-64F8-1E50-0638F2533FDE}"/>
              </a:ext>
            </a:extLst>
          </p:cNvPr>
          <p:cNvSpPr/>
          <p:nvPr/>
        </p:nvSpPr>
        <p:spPr>
          <a:xfrm>
            <a:off x="5166957"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2" name="Rectangle 51">
            <a:extLst>
              <a:ext uri="{FF2B5EF4-FFF2-40B4-BE49-F238E27FC236}">
                <a16:creationId xmlns:a16="http://schemas.microsoft.com/office/drawing/2014/main" id="{B9915C91-08EC-7DD5-80E3-871DE0D2DA48}"/>
              </a:ext>
            </a:extLst>
          </p:cNvPr>
          <p:cNvSpPr/>
          <p:nvPr/>
        </p:nvSpPr>
        <p:spPr>
          <a:xfrm>
            <a:off x="5614825"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3" name="Rectangle 52">
            <a:extLst>
              <a:ext uri="{FF2B5EF4-FFF2-40B4-BE49-F238E27FC236}">
                <a16:creationId xmlns:a16="http://schemas.microsoft.com/office/drawing/2014/main" id="{18BF3EF1-2F7C-9A41-7559-F3521F002ED1}"/>
              </a:ext>
            </a:extLst>
          </p:cNvPr>
          <p:cNvSpPr/>
          <p:nvPr/>
        </p:nvSpPr>
        <p:spPr>
          <a:xfrm>
            <a:off x="6062693"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4" name="Rectangle 53">
            <a:extLst>
              <a:ext uri="{FF2B5EF4-FFF2-40B4-BE49-F238E27FC236}">
                <a16:creationId xmlns:a16="http://schemas.microsoft.com/office/drawing/2014/main" id="{9A4767EA-F3A8-E3EE-C158-46B8882F49B1}"/>
              </a:ext>
            </a:extLst>
          </p:cNvPr>
          <p:cNvSpPr/>
          <p:nvPr/>
        </p:nvSpPr>
        <p:spPr>
          <a:xfrm>
            <a:off x="6510558" y="342900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5" name="Rectangle 54">
            <a:extLst>
              <a:ext uri="{FF2B5EF4-FFF2-40B4-BE49-F238E27FC236}">
                <a16:creationId xmlns:a16="http://schemas.microsoft.com/office/drawing/2014/main" id="{46E35829-6988-C787-7DBE-4F78916FC71E}"/>
              </a:ext>
            </a:extLst>
          </p:cNvPr>
          <p:cNvSpPr/>
          <p:nvPr/>
        </p:nvSpPr>
        <p:spPr>
          <a:xfrm>
            <a:off x="6958426" y="342900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6" name="Rectangle 55">
            <a:extLst>
              <a:ext uri="{FF2B5EF4-FFF2-40B4-BE49-F238E27FC236}">
                <a16:creationId xmlns:a16="http://schemas.microsoft.com/office/drawing/2014/main" id="{EFBA0622-0916-3E38-FE85-4BFF0E4ED1CC}"/>
              </a:ext>
            </a:extLst>
          </p:cNvPr>
          <p:cNvSpPr/>
          <p:nvPr/>
        </p:nvSpPr>
        <p:spPr>
          <a:xfrm>
            <a:off x="7406291" y="342900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7" name="Rectangle 56">
            <a:extLst>
              <a:ext uri="{FF2B5EF4-FFF2-40B4-BE49-F238E27FC236}">
                <a16:creationId xmlns:a16="http://schemas.microsoft.com/office/drawing/2014/main" id="{EE1EF1ED-38F6-2520-23A3-CCE568E3BE58}"/>
              </a:ext>
            </a:extLst>
          </p:cNvPr>
          <p:cNvSpPr/>
          <p:nvPr/>
        </p:nvSpPr>
        <p:spPr>
          <a:xfrm>
            <a:off x="7854159" y="342900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8" name="Rectangle 57">
            <a:extLst>
              <a:ext uri="{FF2B5EF4-FFF2-40B4-BE49-F238E27FC236}">
                <a16:creationId xmlns:a16="http://schemas.microsoft.com/office/drawing/2014/main" id="{B861CE54-3233-B9E4-2F62-9295D7129F71}"/>
              </a:ext>
            </a:extLst>
          </p:cNvPr>
          <p:cNvSpPr/>
          <p:nvPr/>
        </p:nvSpPr>
        <p:spPr>
          <a:xfrm>
            <a:off x="4271221" y="427354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9" name="Rectangle 58">
            <a:extLst>
              <a:ext uri="{FF2B5EF4-FFF2-40B4-BE49-F238E27FC236}">
                <a16:creationId xmlns:a16="http://schemas.microsoft.com/office/drawing/2014/main" id="{07517B7D-AFAB-188B-7404-2E54E782CEB9}"/>
              </a:ext>
            </a:extLst>
          </p:cNvPr>
          <p:cNvSpPr/>
          <p:nvPr/>
        </p:nvSpPr>
        <p:spPr>
          <a:xfrm>
            <a:off x="4719086"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0" name="Rectangle 59">
            <a:extLst>
              <a:ext uri="{FF2B5EF4-FFF2-40B4-BE49-F238E27FC236}">
                <a16:creationId xmlns:a16="http://schemas.microsoft.com/office/drawing/2014/main" id="{6C3A86AF-D65E-1992-5CE8-6A8E6E6DE2B0}"/>
              </a:ext>
            </a:extLst>
          </p:cNvPr>
          <p:cNvSpPr/>
          <p:nvPr/>
        </p:nvSpPr>
        <p:spPr>
          <a:xfrm>
            <a:off x="5166954"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1" name="Rectangle 60">
            <a:extLst>
              <a:ext uri="{FF2B5EF4-FFF2-40B4-BE49-F238E27FC236}">
                <a16:creationId xmlns:a16="http://schemas.microsoft.com/office/drawing/2014/main" id="{223080BD-DFD6-E6E2-C267-0B6676B4A2BD}"/>
              </a:ext>
            </a:extLst>
          </p:cNvPr>
          <p:cNvSpPr/>
          <p:nvPr/>
        </p:nvSpPr>
        <p:spPr>
          <a:xfrm>
            <a:off x="5614825" y="427354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2" name="Rectangle 61">
            <a:extLst>
              <a:ext uri="{FF2B5EF4-FFF2-40B4-BE49-F238E27FC236}">
                <a16:creationId xmlns:a16="http://schemas.microsoft.com/office/drawing/2014/main" id="{326314A5-F051-B39E-1116-C93538DF5F6F}"/>
              </a:ext>
            </a:extLst>
          </p:cNvPr>
          <p:cNvSpPr/>
          <p:nvPr/>
        </p:nvSpPr>
        <p:spPr>
          <a:xfrm>
            <a:off x="6062693" y="427354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3" name="Rectangle 62">
            <a:extLst>
              <a:ext uri="{FF2B5EF4-FFF2-40B4-BE49-F238E27FC236}">
                <a16:creationId xmlns:a16="http://schemas.microsoft.com/office/drawing/2014/main" id="{7011DEFF-91B1-5467-026B-AC348623C527}"/>
              </a:ext>
            </a:extLst>
          </p:cNvPr>
          <p:cNvSpPr/>
          <p:nvPr/>
        </p:nvSpPr>
        <p:spPr>
          <a:xfrm>
            <a:off x="6510558" y="427354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4" name="Rectangle 63">
            <a:extLst>
              <a:ext uri="{FF2B5EF4-FFF2-40B4-BE49-F238E27FC236}">
                <a16:creationId xmlns:a16="http://schemas.microsoft.com/office/drawing/2014/main" id="{34A30681-2DE2-5EE8-17C0-31BC96666B87}"/>
              </a:ext>
            </a:extLst>
          </p:cNvPr>
          <p:cNvSpPr/>
          <p:nvPr/>
        </p:nvSpPr>
        <p:spPr>
          <a:xfrm>
            <a:off x="6958426" y="427354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5" name="Rectangle 64">
            <a:extLst>
              <a:ext uri="{FF2B5EF4-FFF2-40B4-BE49-F238E27FC236}">
                <a16:creationId xmlns:a16="http://schemas.microsoft.com/office/drawing/2014/main" id="{40231B4A-11B7-C905-D514-11B69D2216B7}"/>
              </a:ext>
            </a:extLst>
          </p:cNvPr>
          <p:cNvSpPr/>
          <p:nvPr/>
        </p:nvSpPr>
        <p:spPr>
          <a:xfrm>
            <a:off x="7406291"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6" name="Rectangle 65">
            <a:extLst>
              <a:ext uri="{FF2B5EF4-FFF2-40B4-BE49-F238E27FC236}">
                <a16:creationId xmlns:a16="http://schemas.microsoft.com/office/drawing/2014/main" id="{BF1E5B60-3847-AF2A-D2D2-06515F855C0C}"/>
              </a:ext>
            </a:extLst>
          </p:cNvPr>
          <p:cNvSpPr/>
          <p:nvPr/>
        </p:nvSpPr>
        <p:spPr>
          <a:xfrm>
            <a:off x="7854159"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7" name="Rectangle 66">
            <a:extLst>
              <a:ext uri="{FF2B5EF4-FFF2-40B4-BE49-F238E27FC236}">
                <a16:creationId xmlns:a16="http://schemas.microsoft.com/office/drawing/2014/main" id="{92677A0C-C2AE-0089-822C-DF5645223B9B}"/>
              </a:ext>
            </a:extLst>
          </p:cNvPr>
          <p:cNvSpPr/>
          <p:nvPr/>
        </p:nvSpPr>
        <p:spPr>
          <a:xfrm>
            <a:off x="3823347"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8" name="Rectangle 67">
            <a:extLst>
              <a:ext uri="{FF2B5EF4-FFF2-40B4-BE49-F238E27FC236}">
                <a16:creationId xmlns:a16="http://schemas.microsoft.com/office/drawing/2014/main" id="{398957E4-B8AD-BE17-0D14-05F3CE1BB91E}"/>
              </a:ext>
            </a:extLst>
          </p:cNvPr>
          <p:cNvSpPr/>
          <p:nvPr/>
        </p:nvSpPr>
        <p:spPr>
          <a:xfrm>
            <a:off x="3823353" y="427354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cxnSp>
        <p:nvCxnSpPr>
          <p:cNvPr id="72" name="Straight Arrow Connector 71">
            <a:extLst>
              <a:ext uri="{FF2B5EF4-FFF2-40B4-BE49-F238E27FC236}">
                <a16:creationId xmlns:a16="http://schemas.microsoft.com/office/drawing/2014/main" id="{A1890CB1-69C9-6F3A-1392-3F33F0BAD5CE}"/>
              </a:ext>
            </a:extLst>
          </p:cNvPr>
          <p:cNvCxnSpPr>
            <a:cxnSpLocks/>
          </p:cNvCxnSpPr>
          <p:nvPr/>
        </p:nvCxnSpPr>
        <p:spPr>
          <a:xfrm>
            <a:off x="2192702" y="2211356"/>
            <a:ext cx="126454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3" name="Straight Arrow Connector 72">
            <a:extLst>
              <a:ext uri="{FF2B5EF4-FFF2-40B4-BE49-F238E27FC236}">
                <a16:creationId xmlns:a16="http://schemas.microsoft.com/office/drawing/2014/main" id="{499DE2E6-7FC3-DBAE-9571-D84F6837C393}"/>
              </a:ext>
            </a:extLst>
          </p:cNvPr>
          <p:cNvCxnSpPr>
            <a:cxnSpLocks/>
          </p:cNvCxnSpPr>
          <p:nvPr/>
        </p:nvCxnSpPr>
        <p:spPr>
          <a:xfrm>
            <a:off x="2192702" y="3638943"/>
            <a:ext cx="148135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6" name="Straight Arrow Connector 75">
            <a:extLst>
              <a:ext uri="{FF2B5EF4-FFF2-40B4-BE49-F238E27FC236}">
                <a16:creationId xmlns:a16="http://schemas.microsoft.com/office/drawing/2014/main" id="{E652F314-12D6-E5DC-FE51-89727E79ADAB}"/>
              </a:ext>
            </a:extLst>
          </p:cNvPr>
          <p:cNvCxnSpPr>
            <a:cxnSpLocks/>
            <a:endCxn id="48" idx="3"/>
          </p:cNvCxnSpPr>
          <p:nvPr/>
        </p:nvCxnSpPr>
        <p:spPr>
          <a:xfrm flipH="1">
            <a:off x="8302027" y="2792849"/>
            <a:ext cx="1194333" cy="78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9" name="Straight Arrow Connector 78">
            <a:extLst>
              <a:ext uri="{FF2B5EF4-FFF2-40B4-BE49-F238E27FC236}">
                <a16:creationId xmlns:a16="http://schemas.microsoft.com/office/drawing/2014/main" id="{7DAF6EF7-CA0B-D6A7-6CE0-B5E585793B5C}"/>
              </a:ext>
            </a:extLst>
          </p:cNvPr>
          <p:cNvCxnSpPr>
            <a:cxnSpLocks/>
          </p:cNvCxnSpPr>
          <p:nvPr/>
        </p:nvCxnSpPr>
        <p:spPr>
          <a:xfrm flipH="1" flipV="1">
            <a:off x="8179358" y="4502142"/>
            <a:ext cx="1317002" cy="46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1" name="Subtitle 3">
            <a:extLst>
              <a:ext uri="{FF2B5EF4-FFF2-40B4-BE49-F238E27FC236}">
                <a16:creationId xmlns:a16="http://schemas.microsoft.com/office/drawing/2014/main" id="{3F04D225-730A-7FB7-BE65-980F15C6D7B2}"/>
              </a:ext>
            </a:extLst>
          </p:cNvPr>
          <p:cNvSpPr txBox="1">
            <a:spLocks/>
          </p:cNvSpPr>
          <p:nvPr/>
        </p:nvSpPr>
        <p:spPr>
          <a:xfrm>
            <a:off x="1091654" y="3470990"/>
            <a:ext cx="2202083" cy="466531"/>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Individuo</a:t>
            </a:r>
          </a:p>
        </p:txBody>
      </p:sp>
      <p:sp>
        <p:nvSpPr>
          <p:cNvPr id="82" name="Subtitle 3">
            <a:extLst>
              <a:ext uri="{FF2B5EF4-FFF2-40B4-BE49-F238E27FC236}">
                <a16:creationId xmlns:a16="http://schemas.microsoft.com/office/drawing/2014/main" id="{B03AAD3F-3A59-2BC2-0EE4-B9C5B9106F5F}"/>
              </a:ext>
            </a:extLst>
          </p:cNvPr>
          <p:cNvSpPr txBox="1">
            <a:spLocks/>
          </p:cNvSpPr>
          <p:nvPr/>
        </p:nvSpPr>
        <p:spPr>
          <a:xfrm>
            <a:off x="9466172" y="2625433"/>
            <a:ext cx="2202083" cy="466531"/>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Cromosoma</a:t>
            </a:r>
          </a:p>
        </p:txBody>
      </p:sp>
      <p:sp>
        <p:nvSpPr>
          <p:cNvPr id="83" name="Subtitle 3">
            <a:extLst>
              <a:ext uri="{FF2B5EF4-FFF2-40B4-BE49-F238E27FC236}">
                <a16:creationId xmlns:a16="http://schemas.microsoft.com/office/drawing/2014/main" id="{A575D3BB-F191-863E-7156-20491D071C48}"/>
              </a:ext>
            </a:extLst>
          </p:cNvPr>
          <p:cNvSpPr txBox="1">
            <a:spLocks/>
          </p:cNvSpPr>
          <p:nvPr/>
        </p:nvSpPr>
        <p:spPr>
          <a:xfrm>
            <a:off x="9466171" y="4358954"/>
            <a:ext cx="2202083" cy="466531"/>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a:solidFill>
                  <a:schemeClr val="tx2"/>
                </a:solidFill>
              </a:rPr>
              <a:t>Gen</a:t>
            </a:r>
          </a:p>
        </p:txBody>
      </p:sp>
    </p:spTree>
    <p:extLst>
      <p:ext uri="{BB962C8B-B14F-4D97-AF65-F5344CB8AC3E}">
        <p14:creationId xmlns:p14="http://schemas.microsoft.com/office/powerpoint/2010/main" val="209622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fontScale="90000"/>
          </a:bodyPr>
          <a:lstStyle/>
          <a:p>
            <a:r>
              <a:rPr lang="en-US" dirty="0" err="1"/>
              <a:t>Generación</a:t>
            </a:r>
            <a:r>
              <a:rPr lang="en-US" dirty="0"/>
              <a:t> </a:t>
            </a:r>
            <a:r>
              <a:rPr lang="en-US" dirty="0" err="1"/>
              <a:t>inicial</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n-US" dirty="0" err="1">
                <a:solidFill>
                  <a:schemeClr val="tx2"/>
                </a:solidFill>
              </a:rPr>
              <a:t>Generar</a:t>
            </a:r>
            <a:r>
              <a:rPr lang="en-US" dirty="0">
                <a:solidFill>
                  <a:schemeClr val="tx2"/>
                </a:solidFill>
              </a:rPr>
              <a:t> la población </a:t>
            </a:r>
            <a:r>
              <a:rPr lang="en-US" dirty="0" err="1">
                <a:solidFill>
                  <a:schemeClr val="tx2"/>
                </a:solidFill>
              </a:rPr>
              <a:t>inicial</a:t>
            </a:r>
            <a:r>
              <a:rPr lang="en-US" dirty="0">
                <a:solidFill>
                  <a:schemeClr val="tx2"/>
                </a:solidFill>
              </a:rPr>
              <a:t>, </a:t>
            </a:r>
            <a:r>
              <a:rPr lang="en-US" dirty="0" err="1">
                <a:solidFill>
                  <a:schemeClr val="tx2"/>
                </a:solidFill>
              </a:rPr>
              <a:t>usualmente</a:t>
            </a:r>
            <a:r>
              <a:rPr lang="en-US" dirty="0">
                <a:solidFill>
                  <a:schemeClr val="tx2"/>
                </a:solidFill>
              </a:rPr>
              <a:t> se </a:t>
            </a:r>
            <a:r>
              <a:rPr lang="en-US" dirty="0" err="1">
                <a:solidFill>
                  <a:schemeClr val="tx2"/>
                </a:solidFill>
              </a:rPr>
              <a:t>empieza</a:t>
            </a:r>
            <a:r>
              <a:rPr lang="en-US" dirty="0">
                <a:solidFill>
                  <a:schemeClr val="tx2"/>
                </a:solidFill>
              </a:rPr>
              <a:t> con 100 </a:t>
            </a:r>
            <a:r>
              <a:rPr lang="en-US" dirty="0" err="1">
                <a:solidFill>
                  <a:schemeClr val="tx2"/>
                </a:solidFill>
              </a:rPr>
              <a:t>individuos</a:t>
            </a:r>
            <a:r>
              <a:rPr lang="en-US" dirty="0">
                <a:solidFill>
                  <a:schemeClr val="tx2"/>
                </a:solidFill>
              </a:rPr>
              <a:t> </a:t>
            </a:r>
            <a:r>
              <a:rPr lang="en-US" dirty="0" err="1">
                <a:solidFill>
                  <a:schemeClr val="tx2"/>
                </a:solidFill>
              </a:rPr>
              <a:t>pero</a:t>
            </a:r>
            <a:r>
              <a:rPr lang="en-US" dirty="0">
                <a:solidFill>
                  <a:schemeClr val="tx2"/>
                </a:solidFill>
              </a:rPr>
              <a:t> </a:t>
            </a:r>
            <a:r>
              <a:rPr lang="en-US" dirty="0" err="1">
                <a:solidFill>
                  <a:schemeClr val="tx2"/>
                </a:solidFill>
              </a:rPr>
              <a:t>esto</a:t>
            </a:r>
            <a:r>
              <a:rPr lang="en-US" dirty="0">
                <a:solidFill>
                  <a:schemeClr val="tx2"/>
                </a:solidFill>
              </a:rPr>
              <a:t> </a:t>
            </a:r>
            <a:r>
              <a:rPr lang="en-US" dirty="0" err="1">
                <a:solidFill>
                  <a:schemeClr val="tx2"/>
                </a:solidFill>
              </a:rPr>
              <a:t>puede</a:t>
            </a:r>
            <a:r>
              <a:rPr lang="en-US" dirty="0">
                <a:solidFill>
                  <a:schemeClr val="tx2"/>
                </a:solidFill>
              </a:rPr>
              <a:t> </a:t>
            </a:r>
            <a:r>
              <a:rPr lang="en-US" dirty="0" err="1">
                <a:solidFill>
                  <a:schemeClr val="tx2"/>
                </a:solidFill>
              </a:rPr>
              <a:t>variar</a:t>
            </a:r>
            <a:r>
              <a:rPr lang="en-US" dirty="0">
                <a:solidFill>
                  <a:schemeClr val="tx2"/>
                </a:solidFill>
              </a:rPr>
              <a:t> </a:t>
            </a:r>
            <a:r>
              <a:rPr lang="en-US" dirty="0" err="1">
                <a:solidFill>
                  <a:schemeClr val="tx2"/>
                </a:solidFill>
              </a:rPr>
              <a:t>dependiendo</a:t>
            </a:r>
            <a:r>
              <a:rPr lang="en-US" dirty="0">
                <a:solidFill>
                  <a:schemeClr val="tx2"/>
                </a:solidFill>
              </a:rPr>
              <a:t> </a:t>
            </a:r>
            <a:r>
              <a:rPr lang="en-US" dirty="0" err="1">
                <a:solidFill>
                  <a:schemeClr val="tx2"/>
                </a:solidFill>
              </a:rPr>
              <a:t>el</a:t>
            </a:r>
            <a:r>
              <a:rPr lang="en-US" dirty="0">
                <a:solidFill>
                  <a:schemeClr val="tx2"/>
                </a:solidFill>
              </a:rPr>
              <a:t> </a:t>
            </a:r>
            <a:r>
              <a:rPr lang="en-US" dirty="0" err="1">
                <a:solidFill>
                  <a:schemeClr val="tx2"/>
                </a:solidFill>
              </a:rPr>
              <a:t>problema</a:t>
            </a:r>
            <a:r>
              <a:rPr lang="en-US" dirty="0">
                <a:solidFill>
                  <a:schemeClr val="tx2"/>
                </a:solidFill>
              </a:rPr>
              <a:t> a resolver.</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100</a:t>
            </a:r>
            <a:r>
              <a:rPr lang="en-US" dirty="0">
                <a:solidFill>
                  <a:schemeClr val="tx2"/>
                </a:solidFill>
              </a:rPr>
              <a:t> {</a:t>
            </a:r>
          </a:p>
          <a:p>
            <a:pPr>
              <a:spcBef>
                <a:spcPts val="1400"/>
              </a:spcBef>
              <a:buClr>
                <a:srgbClr val="5EC1EF"/>
              </a:buClr>
            </a:pPr>
            <a:r>
              <a:rPr lang="en-US" dirty="0">
                <a:solidFill>
                  <a:schemeClr val="tx2"/>
                </a:solidFill>
              </a:rPr>
              <a:t>     </a:t>
            </a:r>
            <a:r>
              <a:rPr lang="en-US" dirty="0" err="1">
                <a:solidFill>
                  <a:schemeClr val="tx2"/>
                </a:solidFill>
              </a:rPr>
              <a:t>poblacion</a:t>
            </a:r>
            <a:r>
              <a:rPr lang="en-US" dirty="0">
                <a:solidFill>
                  <a:schemeClr val="tx2"/>
                </a:solidFill>
              </a:rPr>
              <a:t>[</a:t>
            </a:r>
            <a:r>
              <a:rPr lang="en-US" dirty="0" err="1">
                <a:solidFill>
                  <a:schemeClr val="tx2"/>
                </a:solidFill>
              </a:rPr>
              <a:t>i</a:t>
            </a:r>
            <a:r>
              <a:rPr lang="en-US" dirty="0">
                <a:solidFill>
                  <a:schemeClr val="tx2"/>
                </a:solidFill>
              </a:rPr>
              <a:t>] = nuevo </a:t>
            </a:r>
            <a:r>
              <a:rPr lang="en-US" dirty="0" err="1">
                <a:solidFill>
                  <a:schemeClr val="tx2"/>
                </a:solidFill>
              </a:rPr>
              <a:t>individuo</a:t>
            </a:r>
            <a:endParaRPr lang="en-US" dirty="0">
              <a:solidFill>
                <a:schemeClr val="tx2"/>
              </a:solidFill>
            </a:endParaRPr>
          </a:p>
          <a:p>
            <a:pPr>
              <a:spcBef>
                <a:spcPts val="1400"/>
              </a:spcBef>
              <a:buClr>
                <a:srgbClr val="5EC1EF"/>
              </a:buClr>
            </a:pPr>
            <a:r>
              <a:rPr lang="en-US" dirty="0">
                <a:solidFill>
                  <a:schemeClr val="tx2"/>
                </a:solidFill>
              </a:rPr>
              <a:t>}</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12</a:t>
            </a:fld>
            <a:endParaRPr lang="en-US" dirty="0"/>
          </a:p>
        </p:txBody>
      </p:sp>
    </p:spTree>
    <p:extLst>
      <p:ext uri="{BB962C8B-B14F-4D97-AF65-F5344CB8AC3E}">
        <p14:creationId xmlns:p14="http://schemas.microsoft.com/office/powerpoint/2010/main" val="342517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err="1"/>
              <a:t>Calcular</a:t>
            </a:r>
            <a:r>
              <a:rPr lang="en-US" dirty="0"/>
              <a:t> fitness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Se itera cada uno de los individuos de la población para calcular que tan bueno es este individuo para resolver el problema, esto se debe expresar de forma cuantitativa, por ejemplo, un número que entre más alto sea signifique que el individuo es mejor.</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100</a:t>
            </a:r>
            <a:r>
              <a:rPr lang="en-US" dirty="0">
                <a:solidFill>
                  <a:schemeClr val="tx2"/>
                </a:solidFill>
              </a:rPr>
              <a:t> {</a:t>
            </a:r>
          </a:p>
          <a:p>
            <a:pPr>
              <a:spcBef>
                <a:spcPts val="1400"/>
              </a:spcBef>
              <a:buClr>
                <a:srgbClr val="5EC1EF"/>
              </a:buClr>
            </a:pPr>
            <a:r>
              <a:rPr lang="en-US" dirty="0">
                <a:solidFill>
                  <a:schemeClr val="tx2"/>
                </a:solidFill>
              </a:rPr>
              <a:t>     </a:t>
            </a:r>
            <a:r>
              <a:rPr lang="en-US" dirty="0" err="1">
                <a:solidFill>
                  <a:schemeClr val="tx2"/>
                </a:solidFill>
              </a:rPr>
              <a:t>calcularFitnes</a:t>
            </a:r>
            <a:r>
              <a:rPr lang="en-US" dirty="0">
                <a:solidFill>
                  <a:schemeClr val="tx2"/>
                </a:solidFill>
              </a:rPr>
              <a:t>(</a:t>
            </a:r>
            <a:r>
              <a:rPr lang="en-US" dirty="0" err="1">
                <a:solidFill>
                  <a:schemeClr val="tx2"/>
                </a:solidFill>
              </a:rPr>
              <a:t>poblacion</a:t>
            </a:r>
            <a:r>
              <a:rPr lang="en-US" dirty="0">
                <a:solidFill>
                  <a:schemeClr val="tx2"/>
                </a:solidFill>
              </a:rPr>
              <a:t>[</a:t>
            </a:r>
            <a:r>
              <a:rPr lang="en-US" dirty="0" err="1">
                <a:solidFill>
                  <a:schemeClr val="tx2"/>
                </a:solidFill>
              </a:rPr>
              <a:t>i</a:t>
            </a:r>
            <a:r>
              <a:rPr lang="en-US" dirty="0">
                <a:solidFill>
                  <a:schemeClr val="tx2"/>
                </a:solidFill>
              </a:rPr>
              <a:t>])</a:t>
            </a:r>
          </a:p>
          <a:p>
            <a:pPr>
              <a:spcBef>
                <a:spcPts val="1400"/>
              </a:spcBef>
              <a:buClr>
                <a:srgbClr val="5EC1EF"/>
              </a:buClr>
            </a:pPr>
            <a:r>
              <a:rPr lang="en-US" dirty="0">
                <a:solidFill>
                  <a:schemeClr val="tx2"/>
                </a:solidFill>
              </a:rPr>
              <a:t>}</a:t>
            </a:r>
          </a:p>
          <a:p>
            <a:pPr marL="285750" indent="-285750">
              <a:spcBef>
                <a:spcPts val="1400"/>
              </a:spcBef>
              <a:buClr>
                <a:srgbClr val="5EC1EF"/>
              </a:buClr>
              <a:buFont typeface="Arial" panose="020B0604020202020204" pitchFamily="34" charset="0"/>
              <a:buChar char="•"/>
            </a:pPr>
            <a:endParaRPr lang="es-MX"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13</a:t>
            </a:fld>
            <a:endParaRPr lang="en-US" dirty="0"/>
          </a:p>
        </p:txBody>
      </p:sp>
    </p:spTree>
    <p:extLst>
      <p:ext uri="{BB962C8B-B14F-4D97-AF65-F5344CB8AC3E}">
        <p14:creationId xmlns:p14="http://schemas.microsoft.com/office/powerpoint/2010/main" val="251073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err="1"/>
              <a:t>Selecci</a:t>
            </a:r>
            <a:r>
              <a:rPr lang="es-MX" dirty="0" err="1"/>
              <a:t>ón</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normAutofit lnSpcReduction="10000"/>
          </a:bodyPr>
          <a:lstStyle/>
          <a:p>
            <a:pPr marL="285750" indent="-285750">
              <a:spcBef>
                <a:spcPts val="1400"/>
              </a:spcBef>
              <a:buClr>
                <a:srgbClr val="5EC1EF"/>
              </a:buClr>
              <a:buFont typeface="Arial" panose="020B0604020202020204" pitchFamily="34" charset="0"/>
              <a:buChar char="•"/>
            </a:pPr>
            <a:r>
              <a:rPr lang="en-US" dirty="0">
                <a:solidFill>
                  <a:schemeClr val="tx2"/>
                </a:solidFill>
              </a:rPr>
              <a:t>Se </a:t>
            </a:r>
            <a:r>
              <a:rPr lang="en-US" dirty="0" err="1">
                <a:solidFill>
                  <a:schemeClr val="tx2"/>
                </a:solidFill>
              </a:rPr>
              <a:t>seleccionan</a:t>
            </a:r>
            <a:r>
              <a:rPr lang="en-US" dirty="0">
                <a:solidFill>
                  <a:schemeClr val="tx2"/>
                </a:solidFill>
              </a:rPr>
              <a:t> </a:t>
            </a:r>
            <a:r>
              <a:rPr lang="en-US" dirty="0" err="1">
                <a:solidFill>
                  <a:schemeClr val="tx2"/>
                </a:solidFill>
              </a:rPr>
              <a:t>los</a:t>
            </a:r>
            <a:r>
              <a:rPr lang="en-US" dirty="0">
                <a:solidFill>
                  <a:schemeClr val="tx2"/>
                </a:solidFill>
              </a:rPr>
              <a:t> </a:t>
            </a:r>
            <a:r>
              <a:rPr lang="en-US" dirty="0" err="1">
                <a:solidFill>
                  <a:schemeClr val="tx2"/>
                </a:solidFill>
              </a:rPr>
              <a:t>mejores</a:t>
            </a:r>
            <a:r>
              <a:rPr lang="en-US" dirty="0">
                <a:solidFill>
                  <a:schemeClr val="tx2"/>
                </a:solidFill>
              </a:rPr>
              <a:t> </a:t>
            </a:r>
            <a:r>
              <a:rPr lang="en-US" dirty="0" err="1">
                <a:solidFill>
                  <a:schemeClr val="tx2"/>
                </a:solidFill>
              </a:rPr>
              <a:t>individuos</a:t>
            </a:r>
            <a:r>
              <a:rPr lang="en-US" dirty="0">
                <a:solidFill>
                  <a:schemeClr val="tx2"/>
                </a:solidFill>
              </a:rPr>
              <a:t> al azar </a:t>
            </a:r>
            <a:r>
              <a:rPr lang="en-US" dirty="0" err="1">
                <a:solidFill>
                  <a:schemeClr val="tx2"/>
                </a:solidFill>
              </a:rPr>
              <a:t>basado</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el</a:t>
            </a:r>
            <a:r>
              <a:rPr lang="en-US" dirty="0">
                <a:solidFill>
                  <a:schemeClr val="tx2"/>
                </a:solidFill>
              </a:rPr>
              <a:t> fitness </a:t>
            </a:r>
            <a:r>
              <a:rPr lang="en-US" dirty="0" err="1">
                <a:solidFill>
                  <a:schemeClr val="tx2"/>
                </a:solidFill>
              </a:rPr>
              <a:t>calculado</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el</a:t>
            </a:r>
            <a:r>
              <a:rPr lang="en-US" dirty="0">
                <a:solidFill>
                  <a:schemeClr val="tx2"/>
                </a:solidFill>
              </a:rPr>
              <a:t> paso anterior, </a:t>
            </a:r>
            <a:r>
              <a:rPr lang="en-US" dirty="0" err="1">
                <a:solidFill>
                  <a:schemeClr val="tx2"/>
                </a:solidFill>
              </a:rPr>
              <a:t>existen</a:t>
            </a:r>
            <a:r>
              <a:rPr lang="en-US" dirty="0">
                <a:solidFill>
                  <a:schemeClr val="tx2"/>
                </a:solidFill>
              </a:rPr>
              <a:t> 2 </a:t>
            </a:r>
            <a:r>
              <a:rPr lang="en-US" dirty="0" err="1">
                <a:solidFill>
                  <a:schemeClr val="tx2"/>
                </a:solidFill>
              </a:rPr>
              <a:t>métodos</a:t>
            </a:r>
            <a:r>
              <a:rPr lang="en-US" dirty="0">
                <a:solidFill>
                  <a:schemeClr val="tx2"/>
                </a:solidFill>
              </a:rPr>
              <a:t> </a:t>
            </a:r>
            <a:r>
              <a:rPr lang="en-US" dirty="0" err="1">
                <a:solidFill>
                  <a:schemeClr val="tx2"/>
                </a:solidFill>
              </a:rPr>
              <a:t>principales</a:t>
            </a:r>
            <a:r>
              <a:rPr lang="en-US" dirty="0">
                <a:solidFill>
                  <a:schemeClr val="tx2"/>
                </a:solidFill>
              </a:rPr>
              <a:t>:</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Torneo</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Probabilidad</a:t>
            </a: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a:solidFill>
                  <a:schemeClr val="tx2"/>
                </a:solidFill>
              </a:rPr>
              <a:t>En general se </a:t>
            </a:r>
            <a:r>
              <a:rPr lang="en-US" dirty="0" err="1">
                <a:solidFill>
                  <a:schemeClr val="tx2"/>
                </a:solidFill>
              </a:rPr>
              <a:t>desea</a:t>
            </a:r>
            <a:r>
              <a:rPr lang="en-US" dirty="0">
                <a:solidFill>
                  <a:schemeClr val="tx2"/>
                </a:solidFill>
              </a:rPr>
              <a:t> que </a:t>
            </a:r>
            <a:r>
              <a:rPr lang="en-US" dirty="0" err="1">
                <a:solidFill>
                  <a:schemeClr val="tx2"/>
                </a:solidFill>
              </a:rPr>
              <a:t>los</a:t>
            </a:r>
            <a:r>
              <a:rPr lang="en-US" dirty="0">
                <a:solidFill>
                  <a:schemeClr val="tx2"/>
                </a:solidFill>
              </a:rPr>
              <a:t> </a:t>
            </a:r>
            <a:r>
              <a:rPr lang="en-US" dirty="0" err="1">
                <a:solidFill>
                  <a:schemeClr val="tx2"/>
                </a:solidFill>
              </a:rPr>
              <a:t>mejores</a:t>
            </a:r>
            <a:r>
              <a:rPr lang="en-US" dirty="0">
                <a:solidFill>
                  <a:schemeClr val="tx2"/>
                </a:solidFill>
              </a:rPr>
              <a:t> </a:t>
            </a:r>
            <a:r>
              <a:rPr lang="en-US" dirty="0" err="1">
                <a:solidFill>
                  <a:schemeClr val="tx2"/>
                </a:solidFill>
              </a:rPr>
              <a:t>individuos</a:t>
            </a:r>
            <a:r>
              <a:rPr lang="en-US" dirty="0">
                <a:solidFill>
                  <a:schemeClr val="tx2"/>
                </a:solidFill>
              </a:rPr>
              <a:t> </a:t>
            </a:r>
            <a:r>
              <a:rPr lang="en-US" dirty="0" err="1">
                <a:solidFill>
                  <a:schemeClr val="tx2"/>
                </a:solidFill>
              </a:rPr>
              <a:t>tengan</a:t>
            </a:r>
            <a:r>
              <a:rPr lang="en-US" dirty="0">
                <a:solidFill>
                  <a:schemeClr val="tx2"/>
                </a:solidFill>
              </a:rPr>
              <a:t> </a:t>
            </a:r>
            <a:r>
              <a:rPr lang="en-US" dirty="0" err="1">
                <a:solidFill>
                  <a:schemeClr val="tx2"/>
                </a:solidFill>
              </a:rPr>
              <a:t>más</a:t>
            </a:r>
            <a:r>
              <a:rPr lang="en-US" dirty="0">
                <a:solidFill>
                  <a:schemeClr val="tx2"/>
                </a:solidFill>
              </a:rPr>
              <a:t> </a:t>
            </a:r>
            <a:r>
              <a:rPr lang="en-US" dirty="0" err="1">
                <a:solidFill>
                  <a:schemeClr val="tx2"/>
                </a:solidFill>
              </a:rPr>
              <a:t>probabilidades</a:t>
            </a:r>
            <a:r>
              <a:rPr lang="en-US" dirty="0">
                <a:solidFill>
                  <a:schemeClr val="tx2"/>
                </a:solidFill>
              </a:rPr>
              <a:t> de ser </a:t>
            </a:r>
            <a:r>
              <a:rPr lang="en-US" dirty="0" err="1">
                <a:solidFill>
                  <a:schemeClr val="tx2"/>
                </a:solidFill>
              </a:rPr>
              <a:t>seleccionados</a:t>
            </a:r>
            <a:r>
              <a:rPr lang="en-US" dirty="0">
                <a:solidFill>
                  <a:schemeClr val="tx2"/>
                </a:solidFill>
              </a:rPr>
              <a:t> </a:t>
            </a:r>
            <a:r>
              <a:rPr lang="en-US" dirty="0" err="1">
                <a:solidFill>
                  <a:schemeClr val="tx2"/>
                </a:solidFill>
              </a:rPr>
              <a:t>pero</a:t>
            </a:r>
            <a:r>
              <a:rPr lang="en-US" dirty="0">
                <a:solidFill>
                  <a:schemeClr val="tx2"/>
                </a:solidFill>
              </a:rPr>
              <a:t> sin </a:t>
            </a:r>
            <a:r>
              <a:rPr lang="en-US" dirty="0" err="1">
                <a:solidFill>
                  <a:schemeClr val="tx2"/>
                </a:solidFill>
              </a:rPr>
              <a:t>descartar</a:t>
            </a:r>
            <a:r>
              <a:rPr lang="en-US" dirty="0">
                <a:solidFill>
                  <a:schemeClr val="tx2"/>
                </a:solidFill>
              </a:rPr>
              <a:t> del </a:t>
            </a:r>
            <a:r>
              <a:rPr lang="en-US" dirty="0" err="1">
                <a:solidFill>
                  <a:schemeClr val="tx2"/>
                </a:solidFill>
              </a:rPr>
              <a:t>todo</a:t>
            </a:r>
            <a:r>
              <a:rPr lang="en-US" dirty="0">
                <a:solidFill>
                  <a:schemeClr val="tx2"/>
                </a:solidFill>
              </a:rPr>
              <a:t> a </a:t>
            </a:r>
            <a:r>
              <a:rPr lang="en-US" dirty="0" err="1">
                <a:solidFill>
                  <a:schemeClr val="tx2"/>
                </a:solidFill>
              </a:rPr>
              <a:t>los</a:t>
            </a:r>
            <a:r>
              <a:rPr lang="en-US" dirty="0">
                <a:solidFill>
                  <a:schemeClr val="tx2"/>
                </a:solidFill>
              </a:rPr>
              <a:t> que no son tan buenos.</a:t>
            </a:r>
          </a:p>
          <a:p>
            <a:pPr>
              <a:spcBef>
                <a:spcPts val="1400"/>
              </a:spcBef>
              <a:buClr>
                <a:srgbClr val="5EC1EF"/>
              </a:buClr>
            </a:pPr>
            <a:endParaRPr lang="en-US" dirty="0">
              <a:solidFill>
                <a:schemeClr val="tx2"/>
              </a:solidFill>
            </a:endParaRPr>
          </a:p>
          <a:p>
            <a:pPr>
              <a:spcBef>
                <a:spcPts val="1400"/>
              </a:spcBef>
              <a:buClr>
                <a:srgbClr val="5EC1EF"/>
              </a:buClr>
            </a:pPr>
            <a:endParaRPr lang="en-IN"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n</a:t>
            </a:r>
            <a:r>
              <a:rPr lang="en-US" dirty="0">
                <a:solidFill>
                  <a:schemeClr val="tx2"/>
                </a:solidFill>
              </a:rPr>
              <a:t> {</a:t>
            </a:r>
          </a:p>
          <a:p>
            <a:pPr>
              <a:spcBef>
                <a:spcPts val="1400"/>
              </a:spcBef>
              <a:buClr>
                <a:srgbClr val="5EC1EF"/>
              </a:buClr>
            </a:pPr>
            <a:r>
              <a:rPr lang="en-US" dirty="0">
                <a:solidFill>
                  <a:schemeClr val="tx2"/>
                </a:solidFill>
              </a:rPr>
              <a:t>     individuo1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individuo2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a:t>
            </a:r>
            <a:r>
              <a:rPr lang="en-US" dirty="0" err="1">
                <a:solidFill>
                  <a:schemeClr val="tx2"/>
                </a:solidFill>
              </a:rPr>
              <a:t>seleccionados</a:t>
            </a:r>
            <a:r>
              <a:rPr lang="en-IN" dirty="0">
                <a:solidFill>
                  <a:schemeClr val="tx2"/>
                </a:solidFill>
              </a:rPr>
              <a:t>[</a:t>
            </a:r>
            <a:r>
              <a:rPr lang="en-IN" dirty="0" err="1">
                <a:solidFill>
                  <a:schemeClr val="tx2"/>
                </a:solidFill>
              </a:rPr>
              <a:t>i</a:t>
            </a:r>
            <a:r>
              <a:rPr lang="en-IN" dirty="0">
                <a:solidFill>
                  <a:schemeClr val="tx2"/>
                </a:solidFill>
              </a:rPr>
              <a:t>] = </a:t>
            </a:r>
            <a:r>
              <a:rPr lang="en-US" dirty="0">
                <a:solidFill>
                  <a:schemeClr val="tx2"/>
                </a:solidFill>
              </a:rPr>
              <a:t>individuo1.fitness  &gt; individuo2.fitness ? Individuo1 de lo </a:t>
            </a:r>
            <a:r>
              <a:rPr lang="en-US" dirty="0" err="1">
                <a:solidFill>
                  <a:schemeClr val="tx2"/>
                </a:solidFill>
              </a:rPr>
              <a:t>contrario</a:t>
            </a:r>
            <a:r>
              <a:rPr lang="en-US" dirty="0">
                <a:solidFill>
                  <a:schemeClr val="tx2"/>
                </a:solidFill>
              </a:rPr>
              <a:t> individuo2</a:t>
            </a:r>
          </a:p>
          <a:p>
            <a:pPr>
              <a:spcBef>
                <a:spcPts val="1400"/>
              </a:spcBef>
              <a:buClr>
                <a:srgbClr val="5EC1EF"/>
              </a:buClr>
            </a:pPr>
            <a:r>
              <a:rPr lang="en-US" dirty="0">
                <a:solidFill>
                  <a:schemeClr val="tx2"/>
                </a:solidFill>
              </a:rPr>
              <a:t>}</a:t>
            </a:r>
          </a:p>
          <a:p>
            <a:pPr marL="285750" indent="-285750">
              <a:spcBef>
                <a:spcPts val="1400"/>
              </a:spcBef>
              <a:buClr>
                <a:srgbClr val="5EC1EF"/>
              </a:buClr>
              <a:buFont typeface="Arial" panose="020B0604020202020204" pitchFamily="34" charset="0"/>
              <a:buChar char="•"/>
            </a:pPr>
            <a:endParaRPr lang="en-US"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14</a:t>
            </a:fld>
            <a:endParaRPr lang="en-US" dirty="0"/>
          </a:p>
        </p:txBody>
      </p:sp>
    </p:spTree>
    <p:extLst>
      <p:ext uri="{BB962C8B-B14F-4D97-AF65-F5344CB8AC3E}">
        <p14:creationId xmlns:p14="http://schemas.microsoft.com/office/powerpoint/2010/main" val="358955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s-MX" dirty="0"/>
              <a:t>Combinación</a:t>
            </a:r>
            <a:endParaRPr lang="es-MX"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normAutofit fontScale="92500" lnSpcReduction="10000"/>
          </a:bodyPr>
          <a:lstStyle/>
          <a:p>
            <a:pPr marL="285750" indent="-285750">
              <a:spcBef>
                <a:spcPts val="1400"/>
              </a:spcBef>
              <a:buClr>
                <a:srgbClr val="5EC1EF"/>
              </a:buClr>
              <a:buFont typeface="Arial" panose="020B0604020202020204" pitchFamily="34" charset="0"/>
              <a:buChar char="•"/>
            </a:pPr>
            <a:r>
              <a:rPr lang="en-US" dirty="0">
                <a:solidFill>
                  <a:schemeClr val="tx2"/>
                </a:solidFill>
              </a:rPr>
              <a:t>Ya </a:t>
            </a:r>
            <a:r>
              <a:rPr lang="en-US" dirty="0" err="1">
                <a:solidFill>
                  <a:schemeClr val="tx2"/>
                </a:solidFill>
              </a:rPr>
              <a:t>teniendo</a:t>
            </a:r>
            <a:r>
              <a:rPr lang="en-US" dirty="0">
                <a:solidFill>
                  <a:schemeClr val="tx2"/>
                </a:solidFill>
              </a:rPr>
              <a:t> a </a:t>
            </a:r>
            <a:r>
              <a:rPr lang="en-US" dirty="0" err="1">
                <a:solidFill>
                  <a:schemeClr val="tx2"/>
                </a:solidFill>
              </a:rPr>
              <a:t>los</a:t>
            </a:r>
            <a:r>
              <a:rPr lang="en-US" dirty="0">
                <a:solidFill>
                  <a:schemeClr val="tx2"/>
                </a:solidFill>
              </a:rPr>
              <a:t> </a:t>
            </a:r>
            <a:r>
              <a:rPr lang="en-US" dirty="0" err="1">
                <a:solidFill>
                  <a:schemeClr val="tx2"/>
                </a:solidFill>
              </a:rPr>
              <a:t>individuos</a:t>
            </a:r>
            <a:r>
              <a:rPr lang="en-US" dirty="0">
                <a:solidFill>
                  <a:schemeClr val="tx2"/>
                </a:solidFill>
              </a:rPr>
              <a:t> </a:t>
            </a:r>
            <a:r>
              <a:rPr lang="en-US" dirty="0" err="1">
                <a:solidFill>
                  <a:schemeClr val="tx2"/>
                </a:solidFill>
              </a:rPr>
              <a:t>seleccionados</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el</a:t>
            </a:r>
            <a:r>
              <a:rPr lang="en-US" dirty="0">
                <a:solidFill>
                  <a:schemeClr val="tx2"/>
                </a:solidFill>
              </a:rPr>
              <a:t> paso anterior </a:t>
            </a:r>
            <a:r>
              <a:rPr lang="en-US" dirty="0" err="1">
                <a:solidFill>
                  <a:schemeClr val="tx2"/>
                </a:solidFill>
              </a:rPr>
              <a:t>vamos</a:t>
            </a:r>
            <a:r>
              <a:rPr lang="en-US" dirty="0">
                <a:solidFill>
                  <a:schemeClr val="tx2"/>
                </a:solidFill>
              </a:rPr>
              <a:t> </a:t>
            </a:r>
            <a:r>
              <a:rPr lang="en-US" dirty="0" err="1">
                <a:solidFill>
                  <a:schemeClr val="tx2"/>
                </a:solidFill>
              </a:rPr>
              <a:t>seleccionar</a:t>
            </a:r>
            <a:r>
              <a:rPr lang="en-US" dirty="0">
                <a:solidFill>
                  <a:schemeClr val="tx2"/>
                </a:solidFill>
              </a:rPr>
              <a:t> 2 </a:t>
            </a:r>
            <a:r>
              <a:rPr lang="en-US" dirty="0" err="1">
                <a:solidFill>
                  <a:schemeClr val="tx2"/>
                </a:solidFill>
              </a:rPr>
              <a:t>individuos</a:t>
            </a:r>
            <a:r>
              <a:rPr lang="en-US" dirty="0">
                <a:solidFill>
                  <a:schemeClr val="tx2"/>
                </a:solidFill>
              </a:rPr>
              <a:t> que </a:t>
            </a:r>
            <a:r>
              <a:rPr lang="en-US" dirty="0" err="1">
                <a:solidFill>
                  <a:schemeClr val="tx2"/>
                </a:solidFill>
              </a:rPr>
              <a:t>serviran</a:t>
            </a:r>
            <a:r>
              <a:rPr lang="en-US" dirty="0">
                <a:solidFill>
                  <a:schemeClr val="tx2"/>
                </a:solidFill>
              </a:rPr>
              <a:t> </a:t>
            </a:r>
            <a:r>
              <a:rPr lang="en-US" dirty="0" err="1">
                <a:solidFill>
                  <a:schemeClr val="tx2"/>
                </a:solidFill>
              </a:rPr>
              <a:t>como</a:t>
            </a:r>
            <a:r>
              <a:rPr lang="en-US" dirty="0">
                <a:solidFill>
                  <a:schemeClr val="tx2"/>
                </a:solidFill>
              </a:rPr>
              <a:t> padres y </a:t>
            </a:r>
            <a:r>
              <a:rPr lang="en-US" dirty="0" err="1">
                <a:solidFill>
                  <a:schemeClr val="tx2"/>
                </a:solidFill>
              </a:rPr>
              <a:t>combinar</a:t>
            </a:r>
            <a:r>
              <a:rPr lang="en-US" dirty="0">
                <a:solidFill>
                  <a:schemeClr val="tx2"/>
                </a:solidFill>
              </a:rPr>
              <a:t> partes de sus </a:t>
            </a:r>
            <a:r>
              <a:rPr lang="en-US" dirty="0" err="1">
                <a:solidFill>
                  <a:schemeClr val="tx2"/>
                </a:solidFill>
              </a:rPr>
              <a:t>cromosoma</a:t>
            </a:r>
            <a:r>
              <a:rPr lang="en-US" dirty="0">
                <a:solidFill>
                  <a:schemeClr val="tx2"/>
                </a:solidFill>
              </a:rPr>
              <a:t> para </a:t>
            </a:r>
            <a:r>
              <a:rPr lang="en-US" dirty="0" err="1">
                <a:solidFill>
                  <a:schemeClr val="tx2"/>
                </a:solidFill>
              </a:rPr>
              <a:t>formar</a:t>
            </a:r>
            <a:r>
              <a:rPr lang="en-US" dirty="0">
                <a:solidFill>
                  <a:schemeClr val="tx2"/>
                </a:solidFill>
              </a:rPr>
              <a:t> un </a:t>
            </a:r>
            <a:r>
              <a:rPr lang="en-US" dirty="0" err="1">
                <a:solidFill>
                  <a:schemeClr val="tx2"/>
                </a:solidFill>
              </a:rPr>
              <a:t>hijo</a:t>
            </a:r>
            <a:r>
              <a:rPr lang="en-US" dirty="0">
                <a:solidFill>
                  <a:schemeClr val="tx2"/>
                </a:solidFill>
              </a:rPr>
              <a:t>. Este </a:t>
            </a:r>
            <a:r>
              <a:rPr lang="en-US" dirty="0" err="1">
                <a:solidFill>
                  <a:schemeClr val="tx2"/>
                </a:solidFill>
              </a:rPr>
              <a:t>proceso</a:t>
            </a:r>
            <a:r>
              <a:rPr lang="en-US" dirty="0">
                <a:solidFill>
                  <a:schemeClr val="tx2"/>
                </a:solidFill>
              </a:rPr>
              <a:t> se </a:t>
            </a:r>
            <a:r>
              <a:rPr lang="en-US" dirty="0" err="1">
                <a:solidFill>
                  <a:schemeClr val="tx2"/>
                </a:solidFill>
              </a:rPr>
              <a:t>repite</a:t>
            </a:r>
            <a:r>
              <a:rPr lang="en-US" dirty="0">
                <a:solidFill>
                  <a:schemeClr val="tx2"/>
                </a:solidFill>
              </a:rPr>
              <a:t> hasta </a:t>
            </a:r>
            <a:r>
              <a:rPr lang="en-US" dirty="0" err="1">
                <a:solidFill>
                  <a:schemeClr val="tx2"/>
                </a:solidFill>
              </a:rPr>
              <a:t>tener</a:t>
            </a:r>
            <a:r>
              <a:rPr lang="en-US" dirty="0">
                <a:solidFill>
                  <a:schemeClr val="tx2"/>
                </a:solidFill>
              </a:rPr>
              <a:t> la </a:t>
            </a:r>
            <a:r>
              <a:rPr lang="en-US" dirty="0" err="1">
                <a:solidFill>
                  <a:schemeClr val="tx2"/>
                </a:solidFill>
              </a:rPr>
              <a:t>misma</a:t>
            </a:r>
            <a:r>
              <a:rPr lang="en-US" dirty="0">
                <a:solidFill>
                  <a:schemeClr val="tx2"/>
                </a:solidFill>
              </a:rPr>
              <a:t> </a:t>
            </a:r>
            <a:r>
              <a:rPr lang="en-US" dirty="0" err="1">
                <a:solidFill>
                  <a:schemeClr val="tx2"/>
                </a:solidFill>
              </a:rPr>
              <a:t>cantidad</a:t>
            </a:r>
            <a:r>
              <a:rPr lang="en-US" dirty="0">
                <a:solidFill>
                  <a:schemeClr val="tx2"/>
                </a:solidFill>
              </a:rPr>
              <a:t> de </a:t>
            </a:r>
            <a:r>
              <a:rPr lang="en-US" dirty="0" err="1">
                <a:solidFill>
                  <a:schemeClr val="tx2"/>
                </a:solidFill>
              </a:rPr>
              <a:t>hijos</a:t>
            </a:r>
            <a:r>
              <a:rPr lang="en-US" dirty="0">
                <a:solidFill>
                  <a:schemeClr val="tx2"/>
                </a:solidFill>
              </a:rPr>
              <a:t> </a:t>
            </a:r>
            <a:r>
              <a:rPr lang="en-US" dirty="0" err="1">
                <a:solidFill>
                  <a:schemeClr val="tx2"/>
                </a:solidFill>
              </a:rPr>
              <a:t>como</a:t>
            </a:r>
            <a:r>
              <a:rPr lang="en-US" dirty="0">
                <a:solidFill>
                  <a:schemeClr val="tx2"/>
                </a:solidFill>
              </a:rPr>
              <a:t> de padres.</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a:spcBef>
                <a:spcPts val="1400"/>
              </a:spcBef>
              <a:buClr>
                <a:srgbClr val="5EC1EF"/>
              </a:buClr>
            </a:pPr>
            <a:endParaRPr lang="en-IN"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100</a:t>
            </a:r>
            <a:r>
              <a:rPr lang="en-US" dirty="0">
                <a:solidFill>
                  <a:schemeClr val="tx2"/>
                </a:solidFill>
              </a:rPr>
              <a:t> {</a:t>
            </a:r>
          </a:p>
          <a:p>
            <a:pPr>
              <a:spcBef>
                <a:spcPts val="1400"/>
              </a:spcBef>
              <a:buClr>
                <a:srgbClr val="5EC1EF"/>
              </a:buClr>
            </a:pPr>
            <a:r>
              <a:rPr lang="en-US" dirty="0">
                <a:solidFill>
                  <a:schemeClr val="tx2"/>
                </a:solidFill>
              </a:rPr>
              <a:t>     padre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a:t>
            </a:r>
            <a:r>
              <a:rPr lang="en-US" dirty="0" err="1">
                <a:solidFill>
                  <a:schemeClr val="tx2"/>
                </a:solidFill>
              </a:rPr>
              <a:t>madre</a:t>
            </a:r>
            <a:r>
              <a:rPr lang="en-US" dirty="0">
                <a:solidFill>
                  <a:schemeClr val="tx2"/>
                </a:solidFill>
              </a:rPr>
              <a:t>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a:t>
            </a:r>
            <a:r>
              <a:rPr lang="en-US" dirty="0" err="1">
                <a:solidFill>
                  <a:schemeClr val="tx2"/>
                </a:solidFill>
              </a:rPr>
              <a:t>hijos</a:t>
            </a:r>
            <a:r>
              <a:rPr lang="en-IN" dirty="0">
                <a:solidFill>
                  <a:schemeClr val="tx2"/>
                </a:solidFill>
              </a:rPr>
              <a:t>[</a:t>
            </a:r>
            <a:r>
              <a:rPr lang="en-IN" dirty="0" err="1">
                <a:solidFill>
                  <a:schemeClr val="tx2"/>
                </a:solidFill>
              </a:rPr>
              <a:t>i</a:t>
            </a:r>
            <a:r>
              <a:rPr lang="en-IN" dirty="0">
                <a:solidFill>
                  <a:schemeClr val="tx2"/>
                </a:solidFill>
              </a:rPr>
              <a:t>] = </a:t>
            </a:r>
            <a:r>
              <a:rPr lang="en-US" dirty="0" err="1">
                <a:solidFill>
                  <a:schemeClr val="tx2"/>
                </a:solidFill>
              </a:rPr>
              <a:t>padre.mitadCromosoma</a:t>
            </a:r>
            <a:r>
              <a:rPr lang="en-US" dirty="0">
                <a:solidFill>
                  <a:schemeClr val="tx2"/>
                </a:solidFill>
              </a:rPr>
              <a:t>  + </a:t>
            </a:r>
            <a:r>
              <a:rPr lang="en-US" dirty="0" err="1">
                <a:solidFill>
                  <a:schemeClr val="tx2"/>
                </a:solidFill>
              </a:rPr>
              <a:t>madre.mitadCromosoma</a:t>
            </a:r>
            <a:endParaRPr lang="en-US" dirty="0">
              <a:solidFill>
                <a:schemeClr val="tx2"/>
              </a:solidFill>
            </a:endParaRPr>
          </a:p>
          <a:p>
            <a:pPr>
              <a:spcBef>
                <a:spcPts val="1400"/>
              </a:spcBef>
              <a:buClr>
                <a:srgbClr val="5EC1EF"/>
              </a:buClr>
            </a:pPr>
            <a:r>
              <a:rPr lang="en-US" dirty="0">
                <a:solidFill>
                  <a:schemeClr val="tx2"/>
                </a:solidFill>
              </a:rPr>
              <a:t>}</a:t>
            </a:r>
          </a:p>
          <a:p>
            <a:pPr>
              <a:spcBef>
                <a:spcPts val="1400"/>
              </a:spcBef>
              <a:buClr>
                <a:srgbClr val="5EC1EF"/>
              </a:buCl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15</a:t>
            </a:fld>
            <a:endParaRPr lang="en-US" dirty="0"/>
          </a:p>
        </p:txBody>
      </p:sp>
      <p:sp>
        <p:nvSpPr>
          <p:cNvPr id="3" name="Rectangle 2">
            <a:extLst>
              <a:ext uri="{FF2B5EF4-FFF2-40B4-BE49-F238E27FC236}">
                <a16:creationId xmlns:a16="http://schemas.microsoft.com/office/drawing/2014/main" id="{0323021A-5761-8D02-2C6F-9058E0333790}"/>
              </a:ext>
            </a:extLst>
          </p:cNvPr>
          <p:cNvSpPr/>
          <p:nvPr/>
        </p:nvSpPr>
        <p:spPr>
          <a:xfrm>
            <a:off x="3674056" y="1737831"/>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6" name="Rectangle 5">
            <a:extLst>
              <a:ext uri="{FF2B5EF4-FFF2-40B4-BE49-F238E27FC236}">
                <a16:creationId xmlns:a16="http://schemas.microsoft.com/office/drawing/2014/main" id="{47EBD582-865D-A343-CC11-0B605EF2DC1F}"/>
              </a:ext>
            </a:extLst>
          </p:cNvPr>
          <p:cNvSpPr/>
          <p:nvPr/>
        </p:nvSpPr>
        <p:spPr>
          <a:xfrm>
            <a:off x="3823350" y="1859129"/>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7" name="Rectangle 6">
            <a:extLst>
              <a:ext uri="{FF2B5EF4-FFF2-40B4-BE49-F238E27FC236}">
                <a16:creationId xmlns:a16="http://schemas.microsoft.com/office/drawing/2014/main" id="{510C0030-B12F-4411-845A-D49E51156A98}"/>
              </a:ext>
            </a:extLst>
          </p:cNvPr>
          <p:cNvSpPr/>
          <p:nvPr/>
        </p:nvSpPr>
        <p:spPr>
          <a:xfrm>
            <a:off x="4271218" y="1859129"/>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8" name="Rectangle 7">
            <a:extLst>
              <a:ext uri="{FF2B5EF4-FFF2-40B4-BE49-F238E27FC236}">
                <a16:creationId xmlns:a16="http://schemas.microsoft.com/office/drawing/2014/main" id="{9D6875E1-3559-60BB-AFA6-B6E583325B8E}"/>
              </a:ext>
            </a:extLst>
          </p:cNvPr>
          <p:cNvSpPr/>
          <p:nvPr/>
        </p:nvSpPr>
        <p:spPr>
          <a:xfrm>
            <a:off x="4719083" y="185912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9" name="Rectangle 8">
            <a:extLst>
              <a:ext uri="{FF2B5EF4-FFF2-40B4-BE49-F238E27FC236}">
                <a16:creationId xmlns:a16="http://schemas.microsoft.com/office/drawing/2014/main" id="{C0055970-84A4-E7B2-68B8-A375F095DFC8}"/>
              </a:ext>
            </a:extLst>
          </p:cNvPr>
          <p:cNvSpPr/>
          <p:nvPr/>
        </p:nvSpPr>
        <p:spPr>
          <a:xfrm>
            <a:off x="5166951" y="185912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0" name="Rectangle 9">
            <a:extLst>
              <a:ext uri="{FF2B5EF4-FFF2-40B4-BE49-F238E27FC236}">
                <a16:creationId xmlns:a16="http://schemas.microsoft.com/office/drawing/2014/main" id="{6AB160A0-C09C-9203-489D-C0ED36F6F555}"/>
              </a:ext>
            </a:extLst>
          </p:cNvPr>
          <p:cNvSpPr/>
          <p:nvPr/>
        </p:nvSpPr>
        <p:spPr>
          <a:xfrm>
            <a:off x="5614822" y="1859131"/>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1" name="Rectangle 10">
            <a:extLst>
              <a:ext uri="{FF2B5EF4-FFF2-40B4-BE49-F238E27FC236}">
                <a16:creationId xmlns:a16="http://schemas.microsoft.com/office/drawing/2014/main" id="{9AECDA70-4395-1B10-6997-14906EFE5A79}"/>
              </a:ext>
            </a:extLst>
          </p:cNvPr>
          <p:cNvSpPr/>
          <p:nvPr/>
        </p:nvSpPr>
        <p:spPr>
          <a:xfrm>
            <a:off x="6062690" y="1859131"/>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2" name="Rectangle 11">
            <a:extLst>
              <a:ext uri="{FF2B5EF4-FFF2-40B4-BE49-F238E27FC236}">
                <a16:creationId xmlns:a16="http://schemas.microsoft.com/office/drawing/2014/main" id="{A88BAD7F-3A2A-3AD1-6FE3-204DAB0B9586}"/>
              </a:ext>
            </a:extLst>
          </p:cNvPr>
          <p:cNvSpPr/>
          <p:nvPr/>
        </p:nvSpPr>
        <p:spPr>
          <a:xfrm>
            <a:off x="6510555" y="185912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3" name="Rectangle 12">
            <a:extLst>
              <a:ext uri="{FF2B5EF4-FFF2-40B4-BE49-F238E27FC236}">
                <a16:creationId xmlns:a16="http://schemas.microsoft.com/office/drawing/2014/main" id="{EADEE28B-33D0-29DE-8880-AAE937ACA33B}"/>
              </a:ext>
            </a:extLst>
          </p:cNvPr>
          <p:cNvSpPr/>
          <p:nvPr/>
        </p:nvSpPr>
        <p:spPr>
          <a:xfrm>
            <a:off x="6958423" y="185912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4" name="Rectangle 13">
            <a:extLst>
              <a:ext uri="{FF2B5EF4-FFF2-40B4-BE49-F238E27FC236}">
                <a16:creationId xmlns:a16="http://schemas.microsoft.com/office/drawing/2014/main" id="{CFCC0FFE-6831-CE5A-3979-CC99D02C28AB}"/>
              </a:ext>
            </a:extLst>
          </p:cNvPr>
          <p:cNvSpPr/>
          <p:nvPr/>
        </p:nvSpPr>
        <p:spPr>
          <a:xfrm>
            <a:off x="7406288" y="185912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5" name="Rectangle 14">
            <a:extLst>
              <a:ext uri="{FF2B5EF4-FFF2-40B4-BE49-F238E27FC236}">
                <a16:creationId xmlns:a16="http://schemas.microsoft.com/office/drawing/2014/main" id="{46EC539F-D14C-12EB-6CFF-F3AF6BC57728}"/>
              </a:ext>
            </a:extLst>
          </p:cNvPr>
          <p:cNvSpPr/>
          <p:nvPr/>
        </p:nvSpPr>
        <p:spPr>
          <a:xfrm>
            <a:off x="7854156" y="185912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6" name="Rectangle 15">
            <a:extLst>
              <a:ext uri="{FF2B5EF4-FFF2-40B4-BE49-F238E27FC236}">
                <a16:creationId xmlns:a16="http://schemas.microsoft.com/office/drawing/2014/main" id="{FAF1887E-0826-9F08-6EF3-A2C414A9AC75}"/>
              </a:ext>
            </a:extLst>
          </p:cNvPr>
          <p:cNvSpPr/>
          <p:nvPr/>
        </p:nvSpPr>
        <p:spPr>
          <a:xfrm>
            <a:off x="3674059" y="2577585"/>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17" name="Rectangle 16">
            <a:extLst>
              <a:ext uri="{FF2B5EF4-FFF2-40B4-BE49-F238E27FC236}">
                <a16:creationId xmlns:a16="http://schemas.microsoft.com/office/drawing/2014/main" id="{3D86331F-BE45-F607-0757-A17C03FB5CF8}"/>
              </a:ext>
            </a:extLst>
          </p:cNvPr>
          <p:cNvSpPr/>
          <p:nvPr/>
        </p:nvSpPr>
        <p:spPr>
          <a:xfrm>
            <a:off x="3823353" y="2698883"/>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18" name="Rectangle 17">
            <a:extLst>
              <a:ext uri="{FF2B5EF4-FFF2-40B4-BE49-F238E27FC236}">
                <a16:creationId xmlns:a16="http://schemas.microsoft.com/office/drawing/2014/main" id="{4765595E-D65A-0BFB-A9A0-B6DB914CAB9F}"/>
              </a:ext>
            </a:extLst>
          </p:cNvPr>
          <p:cNvSpPr/>
          <p:nvPr/>
        </p:nvSpPr>
        <p:spPr>
          <a:xfrm>
            <a:off x="4271221" y="2698883"/>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9" name="Rectangle 18">
            <a:extLst>
              <a:ext uri="{FF2B5EF4-FFF2-40B4-BE49-F238E27FC236}">
                <a16:creationId xmlns:a16="http://schemas.microsoft.com/office/drawing/2014/main" id="{B9AAF820-C292-E7DA-8C5E-E082EC4CDF52}"/>
              </a:ext>
            </a:extLst>
          </p:cNvPr>
          <p:cNvSpPr/>
          <p:nvPr/>
        </p:nvSpPr>
        <p:spPr>
          <a:xfrm>
            <a:off x="4719086" y="2698881"/>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20" name="Rectangle 19">
            <a:extLst>
              <a:ext uri="{FF2B5EF4-FFF2-40B4-BE49-F238E27FC236}">
                <a16:creationId xmlns:a16="http://schemas.microsoft.com/office/drawing/2014/main" id="{88FD0471-D753-59FC-AFEF-A704A7CA81D3}"/>
              </a:ext>
            </a:extLst>
          </p:cNvPr>
          <p:cNvSpPr/>
          <p:nvPr/>
        </p:nvSpPr>
        <p:spPr>
          <a:xfrm>
            <a:off x="5166954" y="2698881"/>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21" name="Rectangle 20">
            <a:extLst>
              <a:ext uri="{FF2B5EF4-FFF2-40B4-BE49-F238E27FC236}">
                <a16:creationId xmlns:a16="http://schemas.microsoft.com/office/drawing/2014/main" id="{97106DCC-DA00-6465-6DFB-3076EF577CC0}"/>
              </a:ext>
            </a:extLst>
          </p:cNvPr>
          <p:cNvSpPr/>
          <p:nvPr/>
        </p:nvSpPr>
        <p:spPr>
          <a:xfrm>
            <a:off x="5614825" y="269888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22" name="Rectangle 21">
            <a:extLst>
              <a:ext uri="{FF2B5EF4-FFF2-40B4-BE49-F238E27FC236}">
                <a16:creationId xmlns:a16="http://schemas.microsoft.com/office/drawing/2014/main" id="{8E5B47DD-F48B-886F-81F9-A4F07DAF569C}"/>
              </a:ext>
            </a:extLst>
          </p:cNvPr>
          <p:cNvSpPr/>
          <p:nvPr/>
        </p:nvSpPr>
        <p:spPr>
          <a:xfrm>
            <a:off x="6062693" y="2698885"/>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0</a:t>
            </a:r>
            <a:endParaRPr lang="es-MX" dirty="0">
              <a:solidFill>
                <a:schemeClr val="tx1"/>
              </a:solidFill>
            </a:endParaRPr>
          </a:p>
        </p:txBody>
      </p:sp>
      <p:sp>
        <p:nvSpPr>
          <p:cNvPr id="23" name="Rectangle 22">
            <a:extLst>
              <a:ext uri="{FF2B5EF4-FFF2-40B4-BE49-F238E27FC236}">
                <a16:creationId xmlns:a16="http://schemas.microsoft.com/office/drawing/2014/main" id="{E5F485B1-B7E8-873F-4F49-6B328CE25AD2}"/>
              </a:ext>
            </a:extLst>
          </p:cNvPr>
          <p:cNvSpPr/>
          <p:nvPr/>
        </p:nvSpPr>
        <p:spPr>
          <a:xfrm>
            <a:off x="6510558" y="2698883"/>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24" name="Rectangle 23">
            <a:extLst>
              <a:ext uri="{FF2B5EF4-FFF2-40B4-BE49-F238E27FC236}">
                <a16:creationId xmlns:a16="http://schemas.microsoft.com/office/drawing/2014/main" id="{4455B382-6B55-9504-FCE8-82A547B0B3E3}"/>
              </a:ext>
            </a:extLst>
          </p:cNvPr>
          <p:cNvSpPr/>
          <p:nvPr/>
        </p:nvSpPr>
        <p:spPr>
          <a:xfrm>
            <a:off x="6958426" y="2698883"/>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25" name="Rectangle 24">
            <a:extLst>
              <a:ext uri="{FF2B5EF4-FFF2-40B4-BE49-F238E27FC236}">
                <a16:creationId xmlns:a16="http://schemas.microsoft.com/office/drawing/2014/main" id="{0F2671FF-ECA5-AAB5-058B-5EC7B54CD555}"/>
              </a:ext>
            </a:extLst>
          </p:cNvPr>
          <p:cNvSpPr/>
          <p:nvPr/>
        </p:nvSpPr>
        <p:spPr>
          <a:xfrm>
            <a:off x="7406291" y="2698881"/>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26" name="Rectangle 25">
            <a:extLst>
              <a:ext uri="{FF2B5EF4-FFF2-40B4-BE49-F238E27FC236}">
                <a16:creationId xmlns:a16="http://schemas.microsoft.com/office/drawing/2014/main" id="{CE18DD11-5137-234E-469A-8AB4265F41FA}"/>
              </a:ext>
            </a:extLst>
          </p:cNvPr>
          <p:cNvSpPr/>
          <p:nvPr/>
        </p:nvSpPr>
        <p:spPr>
          <a:xfrm>
            <a:off x="7854159" y="2698881"/>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0</a:t>
            </a:r>
            <a:endParaRPr lang="es-MX" dirty="0">
              <a:solidFill>
                <a:schemeClr val="tx1"/>
              </a:solidFill>
            </a:endParaRPr>
          </a:p>
        </p:txBody>
      </p:sp>
      <p:sp>
        <p:nvSpPr>
          <p:cNvPr id="27" name="Rectangle 26">
            <a:extLst>
              <a:ext uri="{FF2B5EF4-FFF2-40B4-BE49-F238E27FC236}">
                <a16:creationId xmlns:a16="http://schemas.microsoft.com/office/drawing/2014/main" id="{2067416C-A4C8-8C73-6D9E-52C34591C3B1}"/>
              </a:ext>
            </a:extLst>
          </p:cNvPr>
          <p:cNvSpPr/>
          <p:nvPr/>
        </p:nvSpPr>
        <p:spPr>
          <a:xfrm>
            <a:off x="3674053" y="3370689"/>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28" name="Rectangle 27">
            <a:extLst>
              <a:ext uri="{FF2B5EF4-FFF2-40B4-BE49-F238E27FC236}">
                <a16:creationId xmlns:a16="http://schemas.microsoft.com/office/drawing/2014/main" id="{F9A4405E-2967-0C0E-AE17-4F4D7D28271A}"/>
              </a:ext>
            </a:extLst>
          </p:cNvPr>
          <p:cNvSpPr/>
          <p:nvPr/>
        </p:nvSpPr>
        <p:spPr>
          <a:xfrm>
            <a:off x="3823347" y="349198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29" name="Rectangle 28">
            <a:extLst>
              <a:ext uri="{FF2B5EF4-FFF2-40B4-BE49-F238E27FC236}">
                <a16:creationId xmlns:a16="http://schemas.microsoft.com/office/drawing/2014/main" id="{F26BFCFF-F31C-345A-6F1C-EB3432D44592}"/>
              </a:ext>
            </a:extLst>
          </p:cNvPr>
          <p:cNvSpPr/>
          <p:nvPr/>
        </p:nvSpPr>
        <p:spPr>
          <a:xfrm>
            <a:off x="4271215" y="349198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0" name="Rectangle 29">
            <a:extLst>
              <a:ext uri="{FF2B5EF4-FFF2-40B4-BE49-F238E27FC236}">
                <a16:creationId xmlns:a16="http://schemas.microsoft.com/office/drawing/2014/main" id="{039E0251-5ED3-8DFF-E64C-B70DBF868DF9}"/>
              </a:ext>
            </a:extLst>
          </p:cNvPr>
          <p:cNvSpPr/>
          <p:nvPr/>
        </p:nvSpPr>
        <p:spPr>
          <a:xfrm>
            <a:off x="4719080" y="3491985"/>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31" name="Rectangle 30">
            <a:extLst>
              <a:ext uri="{FF2B5EF4-FFF2-40B4-BE49-F238E27FC236}">
                <a16:creationId xmlns:a16="http://schemas.microsoft.com/office/drawing/2014/main" id="{5387783C-A495-D483-29BE-6E7B1F3F3278}"/>
              </a:ext>
            </a:extLst>
          </p:cNvPr>
          <p:cNvSpPr/>
          <p:nvPr/>
        </p:nvSpPr>
        <p:spPr>
          <a:xfrm>
            <a:off x="5166948" y="3491985"/>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32" name="Rectangle 31">
            <a:extLst>
              <a:ext uri="{FF2B5EF4-FFF2-40B4-BE49-F238E27FC236}">
                <a16:creationId xmlns:a16="http://schemas.microsoft.com/office/drawing/2014/main" id="{A81B2258-DABA-499A-EF76-C84469F439FB}"/>
              </a:ext>
            </a:extLst>
          </p:cNvPr>
          <p:cNvSpPr/>
          <p:nvPr/>
        </p:nvSpPr>
        <p:spPr>
          <a:xfrm>
            <a:off x="5614819" y="3491989"/>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3" name="Rectangle 32">
            <a:extLst>
              <a:ext uri="{FF2B5EF4-FFF2-40B4-BE49-F238E27FC236}">
                <a16:creationId xmlns:a16="http://schemas.microsoft.com/office/drawing/2014/main" id="{AC3EA511-FA49-85F5-746E-3ABE7B338490}"/>
              </a:ext>
            </a:extLst>
          </p:cNvPr>
          <p:cNvSpPr/>
          <p:nvPr/>
        </p:nvSpPr>
        <p:spPr>
          <a:xfrm>
            <a:off x="6062687" y="3491989"/>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0</a:t>
            </a:r>
            <a:endParaRPr lang="es-MX" dirty="0">
              <a:solidFill>
                <a:schemeClr val="tx1"/>
              </a:solidFill>
            </a:endParaRPr>
          </a:p>
        </p:txBody>
      </p:sp>
      <p:sp>
        <p:nvSpPr>
          <p:cNvPr id="34" name="Rectangle 33">
            <a:extLst>
              <a:ext uri="{FF2B5EF4-FFF2-40B4-BE49-F238E27FC236}">
                <a16:creationId xmlns:a16="http://schemas.microsoft.com/office/drawing/2014/main" id="{EF470A64-5E61-9B9C-7800-1982C054631E}"/>
              </a:ext>
            </a:extLst>
          </p:cNvPr>
          <p:cNvSpPr/>
          <p:nvPr/>
        </p:nvSpPr>
        <p:spPr>
          <a:xfrm>
            <a:off x="6510552" y="3491987"/>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35" name="Rectangle 34">
            <a:extLst>
              <a:ext uri="{FF2B5EF4-FFF2-40B4-BE49-F238E27FC236}">
                <a16:creationId xmlns:a16="http://schemas.microsoft.com/office/drawing/2014/main" id="{B4A469B7-2923-9C10-CD98-20594400D3ED}"/>
              </a:ext>
            </a:extLst>
          </p:cNvPr>
          <p:cNvSpPr/>
          <p:nvPr/>
        </p:nvSpPr>
        <p:spPr>
          <a:xfrm>
            <a:off x="6958420" y="3491987"/>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6" name="Rectangle 35">
            <a:extLst>
              <a:ext uri="{FF2B5EF4-FFF2-40B4-BE49-F238E27FC236}">
                <a16:creationId xmlns:a16="http://schemas.microsoft.com/office/drawing/2014/main" id="{F028D871-8789-7657-CE02-03715E324030}"/>
              </a:ext>
            </a:extLst>
          </p:cNvPr>
          <p:cNvSpPr/>
          <p:nvPr/>
        </p:nvSpPr>
        <p:spPr>
          <a:xfrm>
            <a:off x="7406285" y="3491985"/>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37" name="Rectangle 36">
            <a:extLst>
              <a:ext uri="{FF2B5EF4-FFF2-40B4-BE49-F238E27FC236}">
                <a16:creationId xmlns:a16="http://schemas.microsoft.com/office/drawing/2014/main" id="{428C028F-B937-E727-2CF1-3D4A9AFCFAC0}"/>
              </a:ext>
            </a:extLst>
          </p:cNvPr>
          <p:cNvSpPr/>
          <p:nvPr/>
        </p:nvSpPr>
        <p:spPr>
          <a:xfrm>
            <a:off x="7854153" y="3491985"/>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8" name="Subtitle 3">
            <a:extLst>
              <a:ext uri="{FF2B5EF4-FFF2-40B4-BE49-F238E27FC236}">
                <a16:creationId xmlns:a16="http://schemas.microsoft.com/office/drawing/2014/main" id="{DA5DE342-6EFC-33F9-E689-EB1F4D5D6EC4}"/>
              </a:ext>
            </a:extLst>
          </p:cNvPr>
          <p:cNvSpPr txBox="1">
            <a:spLocks/>
          </p:cNvSpPr>
          <p:nvPr/>
        </p:nvSpPr>
        <p:spPr>
          <a:xfrm>
            <a:off x="2888247" y="1903456"/>
            <a:ext cx="2616642" cy="399656"/>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a:solidFill>
                  <a:schemeClr val="tx2"/>
                </a:solidFill>
              </a:rPr>
              <a:t>Padre</a:t>
            </a:r>
          </a:p>
        </p:txBody>
      </p:sp>
      <p:sp>
        <p:nvSpPr>
          <p:cNvPr id="39" name="Subtitle 3">
            <a:extLst>
              <a:ext uri="{FF2B5EF4-FFF2-40B4-BE49-F238E27FC236}">
                <a16:creationId xmlns:a16="http://schemas.microsoft.com/office/drawing/2014/main" id="{E070D72F-D23A-20CF-0A48-BD190E77D37F}"/>
              </a:ext>
            </a:extLst>
          </p:cNvPr>
          <p:cNvSpPr txBox="1">
            <a:spLocks/>
          </p:cNvSpPr>
          <p:nvPr/>
        </p:nvSpPr>
        <p:spPr>
          <a:xfrm>
            <a:off x="2888247" y="2733882"/>
            <a:ext cx="2616642" cy="399656"/>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a:solidFill>
                  <a:schemeClr val="tx2"/>
                </a:solidFill>
              </a:rPr>
              <a:t>Madre</a:t>
            </a:r>
          </a:p>
        </p:txBody>
      </p:sp>
      <p:sp>
        <p:nvSpPr>
          <p:cNvPr id="40" name="Subtitle 3">
            <a:extLst>
              <a:ext uri="{FF2B5EF4-FFF2-40B4-BE49-F238E27FC236}">
                <a16:creationId xmlns:a16="http://schemas.microsoft.com/office/drawing/2014/main" id="{0A39486B-2D26-6538-78CC-1704140B8607}"/>
              </a:ext>
            </a:extLst>
          </p:cNvPr>
          <p:cNvSpPr txBox="1">
            <a:spLocks/>
          </p:cNvSpPr>
          <p:nvPr/>
        </p:nvSpPr>
        <p:spPr>
          <a:xfrm>
            <a:off x="3108110" y="3533194"/>
            <a:ext cx="2616642" cy="399656"/>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err="1">
                <a:solidFill>
                  <a:schemeClr val="tx2"/>
                </a:solidFill>
              </a:rPr>
              <a:t>Hijo</a:t>
            </a:r>
            <a:endParaRPr lang="en-US" dirty="0">
              <a:solidFill>
                <a:schemeClr val="tx2"/>
              </a:solidFill>
            </a:endParaRPr>
          </a:p>
        </p:txBody>
      </p:sp>
    </p:spTree>
    <p:extLst>
      <p:ext uri="{BB962C8B-B14F-4D97-AF65-F5344CB8AC3E}">
        <p14:creationId xmlns:p14="http://schemas.microsoft.com/office/powerpoint/2010/main" val="253581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4976671" cy="626468"/>
          </a:xfrm>
        </p:spPr>
        <p:txBody>
          <a:bodyPr>
            <a:normAutofit/>
          </a:bodyPr>
          <a:lstStyle/>
          <a:p>
            <a:r>
              <a:rPr lang="en-US" dirty="0" err="1"/>
              <a:t>Mutaci</a:t>
            </a:r>
            <a:r>
              <a:rPr lang="es-MX"/>
              <a:t>ón</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La mutación es un paso crucial en el proceso de evolución ya que inyecta material genético nuevo a la población y evita que la población se estanque. Es posible que el individuo mutante muera (no sea seleccionado para reproducirse) pero también es posible que la mutación le dé una ventaja sobre el resto de la población.</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La mutación puede pequeña o más radical, en la pequeña se puede solo cambiar un gen y en la radical generar un individuo completo al azar.</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En general se usa una probabilidad de mutación pequeña (1%) aunque se puede ajustar dependiendo el problema a resolver.</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a:spcBef>
                <a:spcPts val="1400"/>
              </a:spcBef>
              <a:buClr>
                <a:srgbClr val="5EC1EF"/>
              </a:buClr>
            </a:pPr>
            <a:endParaRPr lang="es-MX" dirty="0">
              <a:solidFill>
                <a:schemeClr val="tx2"/>
              </a:solidFill>
            </a:endParaRPr>
          </a:p>
          <a:p>
            <a:pPr>
              <a:spcBef>
                <a:spcPts val="1400"/>
              </a:spcBef>
              <a:buClr>
                <a:srgbClr val="5EC1EF"/>
              </a:buClr>
            </a:pPr>
            <a:r>
              <a:rPr lang="es-MX" dirty="0">
                <a:solidFill>
                  <a:schemeClr val="tx2"/>
                </a:solidFill>
              </a:rPr>
              <a:t>Si probabilidad de mutar hijo </a:t>
            </a:r>
            <a:r>
              <a:rPr lang="en-US" dirty="0">
                <a:solidFill>
                  <a:schemeClr val="tx2"/>
                </a:solidFill>
              </a:rPr>
              <a:t>{</a:t>
            </a:r>
          </a:p>
          <a:p>
            <a:pPr>
              <a:spcBef>
                <a:spcPts val="1400"/>
              </a:spcBef>
              <a:buClr>
                <a:srgbClr val="5EC1EF"/>
              </a:buClr>
            </a:pPr>
            <a:r>
              <a:rPr lang="en-US" dirty="0">
                <a:solidFill>
                  <a:schemeClr val="tx2"/>
                </a:solidFill>
              </a:rPr>
              <a:t>     </a:t>
            </a:r>
            <a:r>
              <a:rPr lang="en-US" dirty="0" err="1">
                <a:solidFill>
                  <a:schemeClr val="tx2"/>
                </a:solidFill>
              </a:rPr>
              <a:t>hijo.cromosoma</a:t>
            </a:r>
            <a:r>
              <a:rPr lang="en-US" dirty="0">
                <a:solidFill>
                  <a:schemeClr val="tx2"/>
                </a:solidFill>
              </a:rPr>
              <a:t>[azar] </a:t>
            </a:r>
            <a:r>
              <a:rPr lang="en-IN" dirty="0">
                <a:solidFill>
                  <a:schemeClr val="tx2"/>
                </a:solidFill>
              </a:rPr>
              <a:t>= nuevo gen al azar</a:t>
            </a:r>
            <a:endParaRPr lang="en-US" dirty="0">
              <a:solidFill>
                <a:schemeClr val="tx2"/>
              </a:solidFill>
            </a:endParaRPr>
          </a:p>
          <a:p>
            <a:pPr>
              <a:spcBef>
                <a:spcPts val="1400"/>
              </a:spcBef>
              <a:buClr>
                <a:srgbClr val="5EC1EF"/>
              </a:buClr>
            </a:pPr>
            <a:r>
              <a:rPr lang="en-US" dirty="0">
                <a:solidFill>
                  <a:schemeClr val="tx2"/>
                </a:solidFill>
              </a:rPr>
              <a:t>}</a:t>
            </a:r>
          </a:p>
          <a:p>
            <a:pPr>
              <a:spcBef>
                <a:spcPts val="1400"/>
              </a:spcBef>
              <a:buClr>
                <a:srgbClr val="5EC1EF"/>
              </a:buClr>
            </a:pPr>
            <a:endParaRPr lang="es-MX"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16</a:t>
            </a:fld>
            <a:endParaRPr lang="en-US" dirty="0"/>
          </a:p>
        </p:txBody>
      </p:sp>
    </p:spTree>
    <p:extLst>
      <p:ext uri="{BB962C8B-B14F-4D97-AF65-F5344CB8AC3E}">
        <p14:creationId xmlns:p14="http://schemas.microsoft.com/office/powerpoint/2010/main" val="33224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err="1"/>
              <a:t>Reemplazo</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Al final los hijos reemplazar a los padres en preparación para la siguiente generación.</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a:spcBef>
                <a:spcPts val="1400"/>
              </a:spcBef>
              <a:buClr>
                <a:srgbClr val="5EC1EF"/>
              </a:buClr>
            </a:pPr>
            <a:r>
              <a:rPr lang="es-MX" dirty="0">
                <a:solidFill>
                  <a:schemeClr val="tx2"/>
                </a:solidFill>
              </a:rPr>
              <a:t>padres = hijos</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17</a:t>
            </a:fld>
            <a:endParaRPr lang="en-US" dirty="0"/>
          </a:p>
        </p:txBody>
      </p:sp>
    </p:spTree>
    <p:extLst>
      <p:ext uri="{BB962C8B-B14F-4D97-AF65-F5344CB8AC3E}">
        <p14:creationId xmlns:p14="http://schemas.microsoft.com/office/powerpoint/2010/main" val="2932082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a:t>Tips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Empieza con 100 individuos, 100 generaciones y mutación de 1%.</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Entre más grande sea la población, menor podrá ser la mutación, y, al contrario, a más pequeña la población, mayor debe ser la mutación para compensar la falta de diversidad genética.</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Intenta graficar el mejor individuo(fitness) de cada generación, esto ayuda a visualizar y diagnosticar problemas en el proceso de evolución.</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18</a:t>
            </a:fld>
            <a:endParaRPr lang="en-US" dirty="0"/>
          </a:p>
        </p:txBody>
      </p:sp>
    </p:spTree>
    <p:extLst>
      <p:ext uri="{BB962C8B-B14F-4D97-AF65-F5344CB8AC3E}">
        <p14:creationId xmlns:p14="http://schemas.microsoft.com/office/powerpoint/2010/main" val="20373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C46E-94A0-9E44-A719-B2997323D2A1}"/>
              </a:ext>
            </a:extLst>
          </p:cNvPr>
          <p:cNvSpPr>
            <a:spLocks noGrp="1"/>
          </p:cNvSpPr>
          <p:nvPr>
            <p:ph type="title"/>
          </p:nvPr>
        </p:nvSpPr>
        <p:spPr/>
        <p:txBody>
          <a:bodyPr/>
          <a:lstStyle/>
          <a:p>
            <a:r>
              <a:rPr lang="en-US" dirty="0" err="1"/>
              <a:t>Contenido</a:t>
            </a:r>
            <a:endParaRPr lang="en-US" dirty="0"/>
          </a:p>
        </p:txBody>
      </p:sp>
      <p:sp>
        <p:nvSpPr>
          <p:cNvPr id="22" name="Picture Placeholder 21">
            <a:extLst>
              <a:ext uri="{FF2B5EF4-FFF2-40B4-BE49-F238E27FC236}">
                <a16:creationId xmlns:a16="http://schemas.microsoft.com/office/drawing/2014/main" id="{3318A885-2B69-EC4F-96A7-3A8A5C5211FE}"/>
              </a:ext>
            </a:extLst>
          </p:cNvPr>
          <p:cNvSpPr>
            <a:spLocks noGrp="1"/>
          </p:cNvSpPr>
          <p:nvPr>
            <p:ph type="pic" sz="quarter" idx="13"/>
          </p:nvPr>
        </p:nvSpPr>
        <p:spPr/>
        <p:txBody>
          <a:bodyPr/>
          <a:lstStyle/>
          <a:p>
            <a:endParaRPr lang="en-IN" dirty="0"/>
          </a:p>
        </p:txBody>
      </p:sp>
      <p:sp>
        <p:nvSpPr>
          <p:cNvPr id="3" name="Slide Number Placeholder 2">
            <a:extLst>
              <a:ext uri="{FF2B5EF4-FFF2-40B4-BE49-F238E27FC236}">
                <a16:creationId xmlns:a16="http://schemas.microsoft.com/office/drawing/2014/main" id="{0D8ED77A-3DA4-5E4F-A935-C0DC7BAA1C3A}"/>
              </a:ext>
            </a:extLst>
          </p:cNvPr>
          <p:cNvSpPr>
            <a:spLocks noGrp="1"/>
          </p:cNvSpPr>
          <p:nvPr>
            <p:ph type="sldNum" sz="quarter" idx="4"/>
          </p:nvPr>
        </p:nvSpPr>
        <p:spPr/>
        <p:txBody>
          <a:bodyPr/>
          <a:lstStyle/>
          <a:p>
            <a:fld id="{039C7415-12ED-1F44-BE03-24001F31E4F6}" type="slidenum">
              <a:rPr lang="en-US" smtClean="0"/>
              <a:pPr/>
              <a:t>2</a:t>
            </a:fld>
            <a:endParaRPr lang="en-US" dirty="0"/>
          </a:p>
        </p:txBody>
      </p:sp>
      <p:sp>
        <p:nvSpPr>
          <p:cNvPr id="4" name="Rectangle 3">
            <a:extLst>
              <a:ext uri="{FF2B5EF4-FFF2-40B4-BE49-F238E27FC236}">
                <a16:creationId xmlns:a16="http://schemas.microsoft.com/office/drawing/2014/main" id="{FF9611D5-5DF4-6349-96B9-5A96C52EC9A3}"/>
              </a:ext>
            </a:extLst>
          </p:cNvPr>
          <p:cNvSpPr/>
          <p:nvPr/>
        </p:nvSpPr>
        <p:spPr>
          <a:xfrm>
            <a:off x="865364" y="1959846"/>
            <a:ext cx="5005084" cy="3539430"/>
          </a:xfrm>
          <a:prstGeom prst="rect">
            <a:avLst/>
          </a:prstGeom>
        </p:spPr>
        <p:txBody>
          <a:bodyPr wrap="square">
            <a:spAutoFit/>
          </a:bodyPr>
          <a:lstStyle/>
          <a:p>
            <a:pPr>
              <a:spcBef>
                <a:spcPts val="1200"/>
              </a:spcBef>
            </a:pPr>
            <a:r>
              <a:rPr lang="en-US" sz="1600" dirty="0" err="1">
                <a:solidFill>
                  <a:schemeClr val="accent3"/>
                </a:solidFill>
                <a:latin typeface="Gotham Book" panose="02000604040000020004" pitchFamily="2" charset="0"/>
                <a:cs typeface="Arial" panose="020B0604020202020204" pitchFamily="34" charset="0"/>
              </a:rPr>
              <a:t>Computación</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evolutiva</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err="1">
                <a:solidFill>
                  <a:schemeClr val="accent3"/>
                </a:solidFill>
                <a:latin typeface="Gotham Book" panose="02000604040000020004" pitchFamily="2" charset="0"/>
                <a:cs typeface="Arial" panose="020B0604020202020204" pitchFamily="34" charset="0"/>
              </a:rPr>
              <a:t>Taxonomía</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err="1">
                <a:solidFill>
                  <a:schemeClr val="accent3"/>
                </a:solidFill>
                <a:latin typeface="Gotham Book" panose="02000604040000020004" pitchFamily="2" charset="0"/>
                <a:cs typeface="Arial" panose="020B0604020202020204" pitchFamily="34" charset="0"/>
              </a:rPr>
              <a:t>Algoritmos</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genéticos</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Generación</a:t>
            </a:r>
            <a:r>
              <a:rPr lang="en-US" sz="1600" dirty="0">
                <a:solidFill>
                  <a:schemeClr val="accent3"/>
                </a:solidFill>
                <a:latin typeface="Gotham Book" panose="02000604040000020004" pitchFamily="2" charset="0"/>
                <a:cs typeface="Arial" panose="020B0604020202020204" pitchFamily="34" charset="0"/>
              </a:rPr>
              <a:t> de población </a:t>
            </a:r>
            <a:r>
              <a:rPr lang="en-US" sz="1600" dirty="0" err="1">
                <a:solidFill>
                  <a:schemeClr val="accent3"/>
                </a:solidFill>
                <a:latin typeface="Gotham Book" panose="02000604040000020004" pitchFamily="2" charset="0"/>
                <a:cs typeface="Arial" panose="020B0604020202020204" pitchFamily="34" charset="0"/>
              </a:rPr>
              <a:t>inicial</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Calcular</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aptitud</a:t>
            </a:r>
            <a:r>
              <a:rPr lang="en-US" sz="1600" dirty="0">
                <a:solidFill>
                  <a:schemeClr val="accent3"/>
                </a:solidFill>
                <a:latin typeface="Gotham Book" panose="02000604040000020004" pitchFamily="2" charset="0"/>
                <a:cs typeface="Arial" panose="020B0604020202020204" pitchFamily="34" charset="0"/>
              </a:rPr>
              <a:t> (fitness)</a:t>
            </a: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Selección</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Combinación</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Mutación</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A </a:t>
            </a:r>
            <a:r>
              <a:rPr lang="en-US" sz="1600" dirty="0" err="1">
                <a:solidFill>
                  <a:schemeClr val="accent3"/>
                </a:solidFill>
                <a:latin typeface="Gotham Book" panose="02000604040000020004" pitchFamily="2" charset="0"/>
                <a:cs typeface="Arial" panose="020B0604020202020204" pitchFamily="34" charset="0"/>
              </a:rPr>
              <a:t>futuro</a:t>
            </a:r>
            <a:r>
              <a:rPr lang="en-US" sz="1600" dirty="0">
                <a:solidFill>
                  <a:schemeClr val="accent3"/>
                </a:solidFill>
                <a:latin typeface="Gotham Book" panose="02000604040000020004" pitchFamily="2" charset="0"/>
                <a:cs typeface="Arial" panose="020B0604020202020204" pitchFamily="34" charset="0"/>
              </a:rPr>
              <a:t>...</a:t>
            </a:r>
            <a:r>
              <a:rPr lang="en-US" sz="1600" dirty="0" err="1">
                <a:solidFill>
                  <a:schemeClr val="accent3"/>
                </a:solidFill>
                <a:latin typeface="Gotham Book" panose="02000604040000020004" pitchFamily="2" charset="0"/>
                <a:cs typeface="Arial" panose="020B0604020202020204" pitchFamily="34" charset="0"/>
              </a:rPr>
              <a:t>Diseño</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generativo</a:t>
            </a:r>
            <a:endParaRPr lang="en-US" sz="1600" dirty="0">
              <a:solidFill>
                <a:schemeClr val="accent3"/>
              </a:solidFill>
              <a:latin typeface="Gotham Book" panose="02000604040000020004" pitchFamily="2" charset="0"/>
              <a:cs typeface="Arial" panose="020B0604020202020204" pitchFamily="34" charset="0"/>
            </a:endParaRPr>
          </a:p>
        </p:txBody>
      </p:sp>
      <p:sp>
        <p:nvSpPr>
          <p:cNvPr id="5" name="Rectangle 4">
            <a:extLst>
              <a:ext uri="{FF2B5EF4-FFF2-40B4-BE49-F238E27FC236}">
                <a16:creationId xmlns:a16="http://schemas.microsoft.com/office/drawing/2014/main" id="{646EFD3B-B519-3A4D-B271-C8E7FEC4900D}"/>
              </a:ext>
            </a:extLst>
          </p:cNvPr>
          <p:cNvSpPr/>
          <p:nvPr/>
        </p:nvSpPr>
        <p:spPr>
          <a:xfrm>
            <a:off x="4671516" y="1959846"/>
            <a:ext cx="1491540" cy="3139321"/>
          </a:xfrm>
          <a:prstGeom prst="rect">
            <a:avLst/>
          </a:prstGeom>
        </p:spPr>
        <p:txBody>
          <a:bodyPr wrap="square">
            <a:spAutoFit/>
          </a:bodyPr>
          <a:lstStyle/>
          <a:p>
            <a:pPr algn="r">
              <a:spcBef>
                <a:spcPts val="1200"/>
              </a:spcBef>
            </a:pPr>
            <a:r>
              <a:rPr lang="en-US" sz="1600" dirty="0">
                <a:solidFill>
                  <a:schemeClr val="accent2"/>
                </a:solidFill>
                <a:latin typeface="Gotham Book" panose="02000604040000020004" pitchFamily="2" charset="0"/>
                <a:cs typeface="Arial" panose="020B0604020202020204" pitchFamily="34" charset="0"/>
              </a:rPr>
              <a:t>3</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7</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9</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12</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13</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14</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15</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16</a:t>
            </a:r>
          </a:p>
        </p:txBody>
      </p:sp>
    </p:spTree>
    <p:extLst>
      <p:ext uri="{BB962C8B-B14F-4D97-AF65-F5344CB8AC3E}">
        <p14:creationId xmlns:p14="http://schemas.microsoft.com/office/powerpoint/2010/main" val="355009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E227F64-5CA8-C74A-A038-126C531B7BE7}"/>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7894" r="7894"/>
          <a:stretch>
            <a:fillRect/>
          </a:stretch>
        </p:blipFill>
        <p:spPr/>
      </p:pic>
      <p:sp>
        <p:nvSpPr>
          <p:cNvPr id="2" name="Title 1">
            <a:extLst>
              <a:ext uri="{FF2B5EF4-FFF2-40B4-BE49-F238E27FC236}">
                <a16:creationId xmlns:a16="http://schemas.microsoft.com/office/drawing/2014/main" id="{14852A57-1317-D84E-92F4-EEE58D55703F}"/>
              </a:ext>
            </a:extLst>
          </p:cNvPr>
          <p:cNvSpPr>
            <a:spLocks noGrp="1"/>
          </p:cNvSpPr>
          <p:nvPr>
            <p:ph type="title"/>
          </p:nvPr>
        </p:nvSpPr>
        <p:spPr>
          <a:xfrm>
            <a:off x="1026607" y="3115766"/>
            <a:ext cx="4340629" cy="1157654"/>
          </a:xfrm>
        </p:spPr>
        <p:txBody>
          <a:bodyPr>
            <a:normAutofit/>
          </a:bodyPr>
          <a:lstStyle/>
          <a:p>
            <a:r>
              <a:rPr lang="en-US" dirty="0" err="1"/>
              <a:t>Computación</a:t>
            </a:r>
            <a:br>
              <a:rPr lang="en-US" dirty="0"/>
            </a:br>
            <a:r>
              <a:rPr lang="en-US" dirty="0" err="1"/>
              <a:t>Evolutiva</a:t>
            </a:r>
            <a:endParaRPr lang="en-US" dirty="0"/>
          </a:p>
        </p:txBody>
      </p:sp>
    </p:spTree>
    <p:extLst>
      <p:ext uri="{BB962C8B-B14F-4D97-AF65-F5344CB8AC3E}">
        <p14:creationId xmlns:p14="http://schemas.microsoft.com/office/powerpoint/2010/main" val="293267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p:txBody>
          <a:bodyPr>
            <a:normAutofit fontScale="90000"/>
          </a:bodyPr>
          <a:lstStyle/>
          <a:p>
            <a:r>
              <a:rPr lang="en-US" dirty="0" err="1"/>
              <a:t>Computación</a:t>
            </a:r>
            <a:r>
              <a:rPr lang="en-US" dirty="0"/>
              <a:t> </a:t>
            </a:r>
            <a:r>
              <a:rPr lang="en-US" dirty="0" err="1"/>
              <a:t>Evolutiva</a:t>
            </a:r>
            <a:endParaRPr lang="en-US" dirty="0">
              <a:solidFill>
                <a:schemeClr val="accent5"/>
              </a:solidFill>
            </a:endParaRPr>
          </a:p>
        </p:txBody>
      </p:sp>
      <p:sp>
        <p:nvSpPr>
          <p:cNvPr id="3" name="Text Placeholder 2">
            <a:extLst>
              <a:ext uri="{FF2B5EF4-FFF2-40B4-BE49-F238E27FC236}">
                <a16:creationId xmlns:a16="http://schemas.microsoft.com/office/drawing/2014/main" id="{FDDAE94A-9774-EA4E-AFFE-6B811ABE720E}"/>
              </a:ext>
            </a:extLst>
          </p:cNvPr>
          <p:cNvSpPr>
            <a:spLocks noGrp="1"/>
          </p:cNvSpPr>
          <p:nvPr>
            <p:ph type="body" idx="20"/>
          </p:nvPr>
        </p:nvSpPr>
        <p:spPr/>
        <p:txBody>
          <a:bodyPr/>
          <a:lstStyle/>
          <a:p>
            <a:r>
              <a:rPr lang="en-US" dirty="0"/>
              <a:t>Origen</a:t>
            </a: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1653189"/>
            <a:ext cx="10524989" cy="1127334"/>
          </a:xfrm>
        </p:spPr>
        <p:txBody>
          <a:bodyPr/>
          <a:lstStyle/>
          <a:p>
            <a:pPr>
              <a:spcBef>
                <a:spcPts val="1400"/>
              </a:spcBef>
              <a:buClr>
                <a:srgbClr val="5EC1EF"/>
              </a:buClr>
            </a:pPr>
            <a:r>
              <a:rPr lang="es-MX" dirty="0">
                <a:solidFill>
                  <a:schemeClr val="tx2"/>
                </a:solidFill>
                <a:latin typeface="Gotham Book" panose="02000604040000020004" pitchFamily="2" charset="0"/>
              </a:rPr>
              <a:t>En 1960 se sentaron las bases, ya se usaban los conceptos de “población”, “individuo”, “mutación”, etc.</a:t>
            </a:r>
          </a:p>
          <a:p>
            <a:pPr>
              <a:spcBef>
                <a:spcPts val="1400"/>
              </a:spcBef>
              <a:buClr>
                <a:srgbClr val="5EC1EF"/>
              </a:buClr>
            </a:pPr>
            <a:r>
              <a:rPr lang="es-MX" dirty="0">
                <a:solidFill>
                  <a:schemeClr val="tx2"/>
                </a:solidFill>
              </a:rPr>
              <a:t>Pero estaban más enfocado en estudiar como los individuos se adaptan a su medio ambiente.</a:t>
            </a:r>
            <a:endParaRPr lang="en-US"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4</a:t>
            </a:fld>
            <a:endParaRPr lang="en-US" dirty="0"/>
          </a:p>
        </p:txBody>
      </p:sp>
      <p:sp>
        <p:nvSpPr>
          <p:cNvPr id="6" name="Text Placeholder 2">
            <a:extLst>
              <a:ext uri="{FF2B5EF4-FFF2-40B4-BE49-F238E27FC236}">
                <a16:creationId xmlns:a16="http://schemas.microsoft.com/office/drawing/2014/main" id="{0BBA63F7-2104-B6EC-3CFB-C39158B8FB52}"/>
              </a:ext>
            </a:extLst>
          </p:cNvPr>
          <p:cNvSpPr txBox="1">
            <a:spLocks/>
          </p:cNvSpPr>
          <p:nvPr/>
        </p:nvSpPr>
        <p:spPr>
          <a:xfrm>
            <a:off x="905013" y="2967201"/>
            <a:ext cx="3468205" cy="29684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rgbClr val="0066B3"/>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Concepto</a:t>
            </a:r>
            <a:endParaRPr lang="en-US" dirty="0"/>
          </a:p>
        </p:txBody>
      </p:sp>
      <p:sp>
        <p:nvSpPr>
          <p:cNvPr id="7" name="Subtitle 3">
            <a:extLst>
              <a:ext uri="{FF2B5EF4-FFF2-40B4-BE49-F238E27FC236}">
                <a16:creationId xmlns:a16="http://schemas.microsoft.com/office/drawing/2014/main" id="{1D8CC2ED-80B7-701D-22BE-1F8439915114}"/>
              </a:ext>
            </a:extLst>
          </p:cNvPr>
          <p:cNvSpPr txBox="1">
            <a:spLocks/>
          </p:cNvSpPr>
          <p:nvPr/>
        </p:nvSpPr>
        <p:spPr>
          <a:xfrm>
            <a:off x="905012" y="3513811"/>
            <a:ext cx="10524989" cy="2355144"/>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En ciencias de la computación, esta metodología gira en torno a crear modelos computacionales del proceso biológico de evolución que ocurre en la naturaleza para resolver problemas.</a:t>
            </a:r>
          </a:p>
        </p:txBody>
      </p:sp>
    </p:spTree>
    <p:extLst>
      <p:ext uri="{BB962C8B-B14F-4D97-AF65-F5344CB8AC3E}">
        <p14:creationId xmlns:p14="http://schemas.microsoft.com/office/powerpoint/2010/main" val="312114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p:txBody>
          <a:bodyPr>
            <a:normAutofit fontScale="90000"/>
          </a:bodyPr>
          <a:lstStyle/>
          <a:p>
            <a:r>
              <a:rPr lang="en-US" dirty="0" err="1"/>
              <a:t>Computación</a:t>
            </a:r>
            <a:r>
              <a:rPr lang="en-US" dirty="0"/>
              <a:t> </a:t>
            </a:r>
            <a:r>
              <a:rPr lang="en-US" dirty="0" err="1"/>
              <a:t>Evolutiva</a:t>
            </a:r>
            <a:endParaRPr lang="en-US" dirty="0">
              <a:solidFill>
                <a:schemeClr val="accent5"/>
              </a:solidFill>
            </a:endParaRPr>
          </a:p>
        </p:txBody>
      </p:sp>
      <p:sp>
        <p:nvSpPr>
          <p:cNvPr id="3" name="Text Placeholder 2">
            <a:extLst>
              <a:ext uri="{FF2B5EF4-FFF2-40B4-BE49-F238E27FC236}">
                <a16:creationId xmlns:a16="http://schemas.microsoft.com/office/drawing/2014/main" id="{FDDAE94A-9774-EA4E-AFFE-6B811ABE720E}"/>
              </a:ext>
            </a:extLst>
          </p:cNvPr>
          <p:cNvSpPr>
            <a:spLocks noGrp="1"/>
          </p:cNvSpPr>
          <p:nvPr>
            <p:ph type="body" idx="20"/>
          </p:nvPr>
        </p:nvSpPr>
        <p:spPr/>
        <p:txBody>
          <a:bodyPr/>
          <a:lstStyle/>
          <a:p>
            <a:r>
              <a:rPr lang="en-US" dirty="0" err="1"/>
              <a:t>Usos</a:t>
            </a:r>
            <a:endParaRPr lang="en-US" dirty="0"/>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1653189"/>
            <a:ext cx="10524989" cy="1127334"/>
          </a:xfrm>
        </p:spPr>
        <p:txBody>
          <a:bodyPr/>
          <a:lstStyle/>
          <a:p>
            <a:pPr>
              <a:spcBef>
                <a:spcPts val="1400"/>
              </a:spcBef>
              <a:buClr>
                <a:srgbClr val="5EC1EF"/>
              </a:buClr>
            </a:pPr>
            <a:r>
              <a:rPr lang="es-MX" dirty="0">
                <a:solidFill>
                  <a:schemeClr val="tx2"/>
                </a:solidFill>
              </a:rPr>
              <a:t>Permite explorar y probar millones de combinaciones de manera eficiente.</a:t>
            </a:r>
            <a:endParaRPr lang="en-US" dirty="0">
              <a:solidFill>
                <a:schemeClr val="tx2"/>
              </a:solidFill>
            </a:endParaRPr>
          </a:p>
          <a:p>
            <a:pPr>
              <a:spcBef>
                <a:spcPts val="1400"/>
              </a:spcBef>
              <a:buClr>
                <a:srgbClr val="5EC1EF"/>
              </a:buClr>
            </a:pPr>
            <a:r>
              <a:rPr lang="en-US" dirty="0" err="1">
                <a:solidFill>
                  <a:schemeClr val="tx2"/>
                </a:solidFill>
              </a:rPr>
              <a:t>Útil</a:t>
            </a:r>
            <a:r>
              <a:rPr lang="en-US" dirty="0">
                <a:solidFill>
                  <a:schemeClr val="tx2"/>
                </a:solidFill>
              </a:rPr>
              <a:t> para resolver </a:t>
            </a:r>
            <a:r>
              <a:rPr lang="en-US" dirty="0" err="1">
                <a:solidFill>
                  <a:schemeClr val="tx2"/>
                </a:solidFill>
              </a:rPr>
              <a:t>problemas</a:t>
            </a:r>
            <a:r>
              <a:rPr lang="en-US" dirty="0">
                <a:solidFill>
                  <a:schemeClr val="tx2"/>
                </a:solidFill>
              </a:rPr>
              <a:t> de </a:t>
            </a:r>
            <a:r>
              <a:rPr lang="en-US" dirty="0" err="1">
                <a:solidFill>
                  <a:schemeClr val="tx2"/>
                </a:solidFill>
              </a:rPr>
              <a:t>optimización</a:t>
            </a:r>
            <a:r>
              <a:rPr lang="en-US" dirty="0">
                <a:solidFill>
                  <a:schemeClr val="tx2"/>
                </a:solidFill>
              </a:rPr>
              <a:t> </a:t>
            </a:r>
            <a:r>
              <a:rPr lang="en-US" dirty="0" err="1">
                <a:solidFill>
                  <a:schemeClr val="tx2"/>
                </a:solidFill>
              </a:rPr>
              <a:t>donde</a:t>
            </a:r>
            <a:r>
              <a:rPr lang="en-US" dirty="0">
                <a:solidFill>
                  <a:schemeClr val="tx2"/>
                </a:solidFill>
              </a:rPr>
              <a:t> </a:t>
            </a:r>
            <a:r>
              <a:rPr lang="en-US" dirty="0" err="1">
                <a:solidFill>
                  <a:schemeClr val="tx2"/>
                </a:solidFill>
              </a:rPr>
              <a:t>el</a:t>
            </a:r>
            <a:r>
              <a:rPr lang="en-US" dirty="0">
                <a:solidFill>
                  <a:schemeClr val="tx2"/>
                </a:solidFill>
              </a:rPr>
              <a:t> </a:t>
            </a:r>
            <a:r>
              <a:rPr lang="en-US" dirty="0" err="1">
                <a:solidFill>
                  <a:schemeClr val="tx2"/>
                </a:solidFill>
              </a:rPr>
              <a:t>espacio</a:t>
            </a:r>
            <a:r>
              <a:rPr lang="en-US" dirty="0">
                <a:solidFill>
                  <a:schemeClr val="tx2"/>
                </a:solidFill>
              </a:rPr>
              <a:t> de </a:t>
            </a:r>
            <a:r>
              <a:rPr lang="en-US" dirty="0" err="1">
                <a:solidFill>
                  <a:schemeClr val="tx2"/>
                </a:solidFill>
              </a:rPr>
              <a:t>busqueda</a:t>
            </a:r>
            <a:r>
              <a:rPr lang="en-US" dirty="0">
                <a:solidFill>
                  <a:schemeClr val="tx2"/>
                </a:solidFill>
              </a:rPr>
              <a:t> es </a:t>
            </a:r>
            <a:r>
              <a:rPr lang="en-US" dirty="0" err="1">
                <a:solidFill>
                  <a:schemeClr val="tx2"/>
                </a:solidFill>
              </a:rPr>
              <a:t>grande</a:t>
            </a:r>
            <a:r>
              <a:rPr lang="en-US" dirty="0">
                <a:solidFill>
                  <a:schemeClr val="tx2"/>
                </a:solidFill>
              </a:rPr>
              <a:t>.</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5</a:t>
            </a:fld>
            <a:endParaRPr lang="en-US" dirty="0"/>
          </a:p>
        </p:txBody>
      </p:sp>
      <p:sp>
        <p:nvSpPr>
          <p:cNvPr id="6" name="Text Placeholder 2">
            <a:extLst>
              <a:ext uri="{FF2B5EF4-FFF2-40B4-BE49-F238E27FC236}">
                <a16:creationId xmlns:a16="http://schemas.microsoft.com/office/drawing/2014/main" id="{0BBA63F7-2104-B6EC-3CFB-C39158B8FB52}"/>
              </a:ext>
            </a:extLst>
          </p:cNvPr>
          <p:cNvSpPr txBox="1">
            <a:spLocks/>
          </p:cNvSpPr>
          <p:nvPr/>
        </p:nvSpPr>
        <p:spPr>
          <a:xfrm>
            <a:off x="905013" y="2967201"/>
            <a:ext cx="3468205" cy="29684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rgbClr val="0066B3"/>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Beneficios</a:t>
            </a:r>
            <a:endParaRPr lang="en-US" dirty="0"/>
          </a:p>
        </p:txBody>
      </p:sp>
      <p:sp>
        <p:nvSpPr>
          <p:cNvPr id="7" name="Subtitle 3">
            <a:extLst>
              <a:ext uri="{FF2B5EF4-FFF2-40B4-BE49-F238E27FC236}">
                <a16:creationId xmlns:a16="http://schemas.microsoft.com/office/drawing/2014/main" id="{1D8CC2ED-80B7-701D-22BE-1F8439915114}"/>
              </a:ext>
            </a:extLst>
          </p:cNvPr>
          <p:cNvSpPr txBox="1">
            <a:spLocks/>
          </p:cNvSpPr>
          <p:nvPr/>
        </p:nvSpPr>
        <p:spPr>
          <a:xfrm>
            <a:off x="905012" y="3513810"/>
            <a:ext cx="10524989" cy="267238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En ciencias de la computación, esta metodología gira en torno a crear modelos computacionales del proceso biológico de evolución que ocurre en la naturaleza para resolver problemas.</a:t>
            </a:r>
          </a:p>
          <a:p>
            <a:pPr>
              <a:spcBef>
                <a:spcPts val="1400"/>
              </a:spcBef>
              <a:buClr>
                <a:srgbClr val="5EC1EF"/>
              </a:buClr>
            </a:pPr>
            <a:endParaRPr lang="es-MX" dirty="0">
              <a:solidFill>
                <a:schemeClr val="tx2"/>
              </a:solidFill>
            </a:endParaRPr>
          </a:p>
          <a:p>
            <a:pPr>
              <a:spcBef>
                <a:spcPts val="1400"/>
              </a:spcBef>
              <a:buClr>
                <a:srgbClr val="5EC1EF"/>
              </a:buClr>
            </a:pPr>
            <a:r>
              <a:rPr lang="es-MX" dirty="0">
                <a:solidFill>
                  <a:schemeClr val="tx2"/>
                </a:solidFill>
              </a:rPr>
              <a:t>Necesitan muy poca información del problema a resolver, una vez teniendo el modelo, este “evolucionará” hasta encontrar una solución </a:t>
            </a:r>
            <a:r>
              <a:rPr lang="es-MX" dirty="0" err="1">
                <a:solidFill>
                  <a:schemeClr val="tx2"/>
                </a:solidFill>
              </a:rPr>
              <a:t>acceptable</a:t>
            </a:r>
            <a:r>
              <a:rPr lang="es-MX" dirty="0">
                <a:solidFill>
                  <a:schemeClr val="tx2"/>
                </a:solidFill>
              </a:rPr>
              <a:t>.</a:t>
            </a:r>
          </a:p>
        </p:txBody>
      </p:sp>
    </p:spTree>
    <p:extLst>
      <p:ext uri="{BB962C8B-B14F-4D97-AF65-F5344CB8AC3E}">
        <p14:creationId xmlns:p14="http://schemas.microsoft.com/office/powerpoint/2010/main" val="289615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p:txBody>
          <a:bodyPr>
            <a:normAutofit fontScale="90000"/>
          </a:bodyPr>
          <a:lstStyle/>
          <a:p>
            <a:r>
              <a:rPr lang="en-US" dirty="0" err="1"/>
              <a:t>Computación</a:t>
            </a:r>
            <a:r>
              <a:rPr lang="en-US" dirty="0"/>
              <a:t> </a:t>
            </a:r>
            <a:r>
              <a:rPr lang="en-US" dirty="0" err="1"/>
              <a:t>Evolutiva</a:t>
            </a:r>
            <a:endParaRPr lang="en-US" dirty="0">
              <a:solidFill>
                <a:schemeClr val="accent5"/>
              </a:solidFill>
            </a:endParaRPr>
          </a:p>
        </p:txBody>
      </p:sp>
      <p:sp>
        <p:nvSpPr>
          <p:cNvPr id="3" name="Text Placeholder 2">
            <a:extLst>
              <a:ext uri="{FF2B5EF4-FFF2-40B4-BE49-F238E27FC236}">
                <a16:creationId xmlns:a16="http://schemas.microsoft.com/office/drawing/2014/main" id="{FDDAE94A-9774-EA4E-AFFE-6B811ABE720E}"/>
              </a:ext>
            </a:extLst>
          </p:cNvPr>
          <p:cNvSpPr>
            <a:spLocks noGrp="1"/>
          </p:cNvSpPr>
          <p:nvPr>
            <p:ph type="body" idx="20"/>
          </p:nvPr>
        </p:nvSpPr>
        <p:spPr/>
        <p:txBody>
          <a:bodyPr/>
          <a:lstStyle/>
          <a:p>
            <a:r>
              <a:rPr lang="en-US" dirty="0" err="1"/>
              <a:t>Usos</a:t>
            </a:r>
            <a:r>
              <a:rPr lang="en-US" dirty="0"/>
              <a:t> </a:t>
            </a:r>
            <a:r>
              <a:rPr lang="en-US" dirty="0" err="1"/>
              <a:t>generales</a:t>
            </a:r>
            <a:endParaRPr lang="en-US" dirty="0"/>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1653189"/>
            <a:ext cx="10524989" cy="1127334"/>
          </a:xfrm>
        </p:spPr>
        <p:txBody>
          <a:bodyPr/>
          <a:lstStyle/>
          <a:p>
            <a:pPr>
              <a:spcBef>
                <a:spcPts val="1400"/>
              </a:spcBef>
              <a:buClr>
                <a:srgbClr val="5EC1EF"/>
              </a:buClr>
            </a:pPr>
            <a:r>
              <a:rPr lang="es-MX" dirty="0">
                <a:solidFill>
                  <a:schemeClr val="tx2"/>
                </a:solidFill>
              </a:rPr>
              <a:t>Permite explorar y probar millones de combinaciones de manera eficiente.</a:t>
            </a:r>
            <a:endParaRPr lang="en-US" dirty="0">
              <a:solidFill>
                <a:schemeClr val="tx2"/>
              </a:solidFill>
            </a:endParaRPr>
          </a:p>
          <a:p>
            <a:pPr>
              <a:spcBef>
                <a:spcPts val="1400"/>
              </a:spcBef>
              <a:buClr>
                <a:srgbClr val="5EC1EF"/>
              </a:buClr>
            </a:pPr>
            <a:r>
              <a:rPr lang="en-US" dirty="0" err="1">
                <a:solidFill>
                  <a:schemeClr val="tx2"/>
                </a:solidFill>
              </a:rPr>
              <a:t>Útil</a:t>
            </a:r>
            <a:r>
              <a:rPr lang="en-US" dirty="0">
                <a:solidFill>
                  <a:schemeClr val="tx2"/>
                </a:solidFill>
              </a:rPr>
              <a:t> para resolver </a:t>
            </a:r>
            <a:r>
              <a:rPr lang="en-US" dirty="0" err="1">
                <a:solidFill>
                  <a:schemeClr val="tx2"/>
                </a:solidFill>
              </a:rPr>
              <a:t>problemas</a:t>
            </a:r>
            <a:r>
              <a:rPr lang="en-US" dirty="0">
                <a:solidFill>
                  <a:schemeClr val="tx2"/>
                </a:solidFill>
              </a:rPr>
              <a:t> de </a:t>
            </a:r>
            <a:r>
              <a:rPr lang="en-US" dirty="0" err="1">
                <a:solidFill>
                  <a:schemeClr val="tx2"/>
                </a:solidFill>
              </a:rPr>
              <a:t>optimización</a:t>
            </a:r>
            <a:r>
              <a:rPr lang="en-US" dirty="0">
                <a:solidFill>
                  <a:schemeClr val="tx2"/>
                </a:solidFill>
              </a:rPr>
              <a:t> </a:t>
            </a:r>
            <a:r>
              <a:rPr lang="en-US" dirty="0" err="1">
                <a:solidFill>
                  <a:schemeClr val="tx2"/>
                </a:solidFill>
              </a:rPr>
              <a:t>donde</a:t>
            </a:r>
            <a:r>
              <a:rPr lang="en-US" dirty="0">
                <a:solidFill>
                  <a:schemeClr val="tx2"/>
                </a:solidFill>
              </a:rPr>
              <a:t> </a:t>
            </a:r>
            <a:r>
              <a:rPr lang="en-US" dirty="0" err="1">
                <a:solidFill>
                  <a:schemeClr val="tx2"/>
                </a:solidFill>
              </a:rPr>
              <a:t>el</a:t>
            </a:r>
            <a:r>
              <a:rPr lang="en-US" dirty="0">
                <a:solidFill>
                  <a:schemeClr val="tx2"/>
                </a:solidFill>
              </a:rPr>
              <a:t> </a:t>
            </a:r>
            <a:r>
              <a:rPr lang="en-US" dirty="0" err="1">
                <a:solidFill>
                  <a:schemeClr val="tx2"/>
                </a:solidFill>
              </a:rPr>
              <a:t>espacio</a:t>
            </a:r>
            <a:r>
              <a:rPr lang="en-US" dirty="0">
                <a:solidFill>
                  <a:schemeClr val="tx2"/>
                </a:solidFill>
              </a:rPr>
              <a:t> de </a:t>
            </a:r>
            <a:r>
              <a:rPr lang="en-US" dirty="0" err="1">
                <a:solidFill>
                  <a:schemeClr val="tx2"/>
                </a:solidFill>
              </a:rPr>
              <a:t>busqueda</a:t>
            </a:r>
            <a:r>
              <a:rPr lang="en-US" dirty="0">
                <a:solidFill>
                  <a:schemeClr val="tx2"/>
                </a:solidFill>
              </a:rPr>
              <a:t> es </a:t>
            </a:r>
            <a:r>
              <a:rPr lang="en-US" dirty="0" err="1">
                <a:solidFill>
                  <a:schemeClr val="tx2"/>
                </a:solidFill>
              </a:rPr>
              <a:t>grande</a:t>
            </a:r>
            <a:r>
              <a:rPr lang="en-US" dirty="0">
                <a:solidFill>
                  <a:schemeClr val="tx2"/>
                </a:solidFill>
              </a:rPr>
              <a:t>.</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6</a:t>
            </a:fld>
            <a:endParaRPr lang="en-US" dirty="0"/>
          </a:p>
        </p:txBody>
      </p:sp>
      <p:sp>
        <p:nvSpPr>
          <p:cNvPr id="6" name="Text Placeholder 2">
            <a:extLst>
              <a:ext uri="{FF2B5EF4-FFF2-40B4-BE49-F238E27FC236}">
                <a16:creationId xmlns:a16="http://schemas.microsoft.com/office/drawing/2014/main" id="{0BBA63F7-2104-B6EC-3CFB-C39158B8FB52}"/>
              </a:ext>
            </a:extLst>
          </p:cNvPr>
          <p:cNvSpPr txBox="1">
            <a:spLocks/>
          </p:cNvSpPr>
          <p:nvPr/>
        </p:nvSpPr>
        <p:spPr>
          <a:xfrm>
            <a:off x="905013" y="2967201"/>
            <a:ext cx="3468205" cy="29684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rgbClr val="0066B3"/>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Aplicaciones</a:t>
            </a:r>
            <a:r>
              <a:rPr lang="en-US" dirty="0"/>
              <a:t> </a:t>
            </a:r>
            <a:r>
              <a:rPr lang="en-US" dirty="0" err="1"/>
              <a:t>específicas</a:t>
            </a:r>
            <a:endParaRPr lang="en-US" dirty="0"/>
          </a:p>
        </p:txBody>
      </p:sp>
      <p:sp>
        <p:nvSpPr>
          <p:cNvPr id="7" name="Subtitle 3">
            <a:extLst>
              <a:ext uri="{FF2B5EF4-FFF2-40B4-BE49-F238E27FC236}">
                <a16:creationId xmlns:a16="http://schemas.microsoft.com/office/drawing/2014/main" id="{1D8CC2ED-80B7-701D-22BE-1F8439915114}"/>
              </a:ext>
            </a:extLst>
          </p:cNvPr>
          <p:cNvSpPr txBox="1">
            <a:spLocks/>
          </p:cNvSpPr>
          <p:nvPr/>
        </p:nvSpPr>
        <p:spPr>
          <a:xfrm>
            <a:off x="905013" y="3513811"/>
            <a:ext cx="4516074" cy="24484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spcBef>
                <a:spcPts val="1400"/>
              </a:spcBef>
              <a:buClr>
                <a:srgbClr val="5EC1EF"/>
              </a:buClr>
              <a:buFont typeface="Arial" panose="020B0604020202020204" pitchFamily="34" charset="0"/>
              <a:buChar char="•"/>
            </a:pPr>
            <a:r>
              <a:rPr lang="en-US" dirty="0" err="1">
                <a:solidFill>
                  <a:schemeClr val="tx2"/>
                </a:solidFill>
              </a:rPr>
              <a:t>Creación</a:t>
            </a:r>
            <a:r>
              <a:rPr lang="en-US" dirty="0">
                <a:solidFill>
                  <a:schemeClr val="tx2"/>
                </a:solidFill>
              </a:rPr>
              <a:t> de </a:t>
            </a:r>
            <a:r>
              <a:rPr lang="en-US" dirty="0" err="1">
                <a:solidFill>
                  <a:schemeClr val="tx2"/>
                </a:solidFill>
              </a:rPr>
              <a:t>nuevos</a:t>
            </a:r>
            <a:r>
              <a:rPr lang="en-US" dirty="0">
                <a:solidFill>
                  <a:schemeClr val="tx2"/>
                </a:solidFill>
              </a:rPr>
              <a:t> </a:t>
            </a:r>
            <a:r>
              <a:rPr lang="en-US" dirty="0" err="1">
                <a:solidFill>
                  <a:schemeClr val="tx2"/>
                </a:solidFill>
              </a:rPr>
              <a:t>medicamentos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Creación</a:t>
            </a:r>
            <a:r>
              <a:rPr lang="en-US" dirty="0">
                <a:solidFill>
                  <a:schemeClr val="tx2"/>
                </a:solidFill>
              </a:rPr>
              <a:t> de </a:t>
            </a:r>
            <a:r>
              <a:rPr lang="en-US" dirty="0" err="1">
                <a:solidFill>
                  <a:schemeClr val="tx2"/>
                </a:solidFill>
              </a:rPr>
              <a:t>nuevas</a:t>
            </a:r>
            <a:r>
              <a:rPr lang="en-US" dirty="0">
                <a:solidFill>
                  <a:schemeClr val="tx2"/>
                </a:solidFill>
              </a:rPr>
              <a:t> </a:t>
            </a:r>
            <a:r>
              <a:rPr lang="en-US" dirty="0" err="1">
                <a:solidFill>
                  <a:schemeClr val="tx2"/>
                </a:solidFill>
              </a:rPr>
              <a:t>aleaciones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Optimizar</a:t>
            </a:r>
            <a:r>
              <a:rPr lang="en-US" dirty="0">
                <a:solidFill>
                  <a:schemeClr val="tx2"/>
                </a:solidFill>
              </a:rPr>
              <a:t> </a:t>
            </a:r>
            <a:r>
              <a:rPr lang="en-US" dirty="0" err="1">
                <a:solidFill>
                  <a:schemeClr val="tx2"/>
                </a:solidFill>
              </a:rPr>
              <a:t>espacios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Diseño</a:t>
            </a:r>
            <a:r>
              <a:rPr lang="en-US" dirty="0">
                <a:solidFill>
                  <a:schemeClr val="tx2"/>
                </a:solidFill>
              </a:rPr>
              <a:t> de </a:t>
            </a:r>
            <a:r>
              <a:rPr lang="en-US" dirty="0" err="1">
                <a:solidFill>
                  <a:schemeClr val="tx2"/>
                </a:solidFill>
              </a:rPr>
              <a:t>sistemas</a:t>
            </a:r>
            <a:r>
              <a:rPr lang="en-US" dirty="0">
                <a:solidFill>
                  <a:schemeClr val="tx2"/>
                </a:solidFill>
              </a:rPr>
              <a:t> </a:t>
            </a:r>
            <a:r>
              <a:rPr lang="en-US" dirty="0" err="1">
                <a:solidFill>
                  <a:schemeClr val="tx2"/>
                </a:solidFill>
              </a:rPr>
              <a:t>distribuidos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Predicciones</a:t>
            </a:r>
            <a:r>
              <a:rPr lang="en-US" dirty="0">
                <a:solidFill>
                  <a:schemeClr val="tx2"/>
                </a:solidFill>
              </a:rPr>
              <a:t> </a:t>
            </a:r>
            <a:r>
              <a:rPr lang="en-US" dirty="0" err="1">
                <a:solidFill>
                  <a:schemeClr val="tx2"/>
                </a:solidFill>
              </a:rPr>
              <a:t>financieras</a:t>
            </a: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p:txBody>
      </p:sp>
      <p:sp>
        <p:nvSpPr>
          <p:cNvPr id="8" name="Subtitle 3">
            <a:extLst>
              <a:ext uri="{FF2B5EF4-FFF2-40B4-BE49-F238E27FC236}">
                <a16:creationId xmlns:a16="http://schemas.microsoft.com/office/drawing/2014/main" id="{19C9B19B-AB42-1B71-414B-273C7FBB5700}"/>
              </a:ext>
            </a:extLst>
          </p:cNvPr>
          <p:cNvSpPr txBox="1">
            <a:spLocks/>
          </p:cNvSpPr>
          <p:nvPr/>
        </p:nvSpPr>
        <p:spPr>
          <a:xfrm>
            <a:off x="6096000" y="3513811"/>
            <a:ext cx="4516074" cy="24484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spcBef>
                <a:spcPts val="1400"/>
              </a:spcBef>
              <a:buClr>
                <a:srgbClr val="5EC1EF"/>
              </a:buClr>
              <a:buFont typeface="Arial" panose="020B0604020202020204" pitchFamily="34" charset="0"/>
              <a:buChar char="•"/>
            </a:pPr>
            <a:r>
              <a:rPr lang="en-US" dirty="0" err="1">
                <a:solidFill>
                  <a:schemeClr val="tx2"/>
                </a:solidFill>
              </a:rPr>
              <a:t>Diseño</a:t>
            </a:r>
            <a:r>
              <a:rPr lang="en-US" dirty="0">
                <a:solidFill>
                  <a:schemeClr val="tx2"/>
                </a:solidFill>
              </a:rPr>
              <a:t> de </a:t>
            </a:r>
            <a:r>
              <a:rPr lang="en-US" dirty="0" err="1">
                <a:solidFill>
                  <a:schemeClr val="tx2"/>
                </a:solidFill>
              </a:rPr>
              <a:t>topologías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Aprendizaje</a:t>
            </a:r>
            <a:r>
              <a:rPr lang="en-US" dirty="0">
                <a:solidFill>
                  <a:schemeClr val="tx2"/>
                </a:solidFill>
              </a:rPr>
              <a:t> virtual</a:t>
            </a:r>
          </a:p>
          <a:p>
            <a:pPr marL="285750" indent="-285750">
              <a:spcBef>
                <a:spcPts val="1400"/>
              </a:spcBef>
              <a:buClr>
                <a:srgbClr val="5EC1EF"/>
              </a:buClr>
              <a:buFont typeface="Arial" panose="020B0604020202020204" pitchFamily="34" charset="0"/>
              <a:buChar char="•"/>
            </a:pPr>
            <a:r>
              <a:rPr lang="en-US" dirty="0" err="1">
                <a:solidFill>
                  <a:schemeClr val="tx2"/>
                </a:solidFill>
              </a:rPr>
              <a:t>Diseño</a:t>
            </a:r>
            <a:r>
              <a:rPr lang="en-US" dirty="0">
                <a:solidFill>
                  <a:schemeClr val="tx2"/>
                </a:solidFill>
              </a:rPr>
              <a:t> de </a:t>
            </a:r>
            <a:r>
              <a:rPr lang="en-US" dirty="0" err="1">
                <a:solidFill>
                  <a:schemeClr val="tx2"/>
                </a:solidFill>
              </a:rPr>
              <a:t>equipo</a:t>
            </a:r>
            <a:r>
              <a:rPr lang="en-US" dirty="0">
                <a:solidFill>
                  <a:schemeClr val="tx2"/>
                </a:solidFill>
              </a:rPr>
              <a:t> industrial</a:t>
            </a:r>
          </a:p>
          <a:p>
            <a:pPr marL="285750" indent="-285750">
              <a:spcBef>
                <a:spcPts val="1400"/>
              </a:spcBef>
              <a:buClr>
                <a:srgbClr val="5EC1EF"/>
              </a:buClr>
              <a:buFont typeface="Arial" panose="020B0604020202020204" pitchFamily="34" charset="0"/>
              <a:buChar char="•"/>
            </a:pPr>
            <a:r>
              <a:rPr lang="en-US" dirty="0" err="1">
                <a:solidFill>
                  <a:schemeClr val="tx2"/>
                </a:solidFill>
              </a:rPr>
              <a:t>Generación</a:t>
            </a:r>
            <a:r>
              <a:rPr lang="en-US" dirty="0">
                <a:solidFill>
                  <a:schemeClr val="tx2"/>
                </a:solidFill>
              </a:rPr>
              <a:t> de Código</a:t>
            </a:r>
          </a:p>
          <a:p>
            <a:pPr marL="285750" indent="-285750">
              <a:spcBef>
                <a:spcPts val="1400"/>
              </a:spcBef>
              <a:buClr>
                <a:srgbClr val="5EC1EF"/>
              </a:buClr>
              <a:buFont typeface="Arial" panose="020B0604020202020204" pitchFamily="34" charset="0"/>
              <a:buChar char="•"/>
            </a:pPr>
            <a:r>
              <a:rPr lang="en-US" dirty="0" err="1">
                <a:solidFill>
                  <a:schemeClr val="tx2"/>
                </a:solidFill>
              </a:rPr>
              <a:t>Teoría</a:t>
            </a:r>
            <a:r>
              <a:rPr lang="en-US" dirty="0">
                <a:solidFill>
                  <a:schemeClr val="tx2"/>
                </a:solidFill>
              </a:rPr>
              <a:t> de </a:t>
            </a:r>
            <a:r>
              <a:rPr lang="en-US" dirty="0" err="1">
                <a:solidFill>
                  <a:schemeClr val="tx2"/>
                </a:solidFill>
              </a:rPr>
              <a:t>juegos</a:t>
            </a:r>
            <a:endParaRPr lang="en-US" dirty="0">
              <a:solidFill>
                <a:schemeClr val="tx2"/>
              </a:solidFill>
            </a:endParaRPr>
          </a:p>
        </p:txBody>
      </p:sp>
    </p:spTree>
    <p:extLst>
      <p:ext uri="{BB962C8B-B14F-4D97-AF65-F5344CB8AC3E}">
        <p14:creationId xmlns:p14="http://schemas.microsoft.com/office/powerpoint/2010/main" val="326946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653B-4B59-094B-9F55-D57F5802E12F}"/>
              </a:ext>
            </a:extLst>
          </p:cNvPr>
          <p:cNvSpPr>
            <a:spLocks noGrp="1"/>
          </p:cNvSpPr>
          <p:nvPr>
            <p:ph type="title"/>
          </p:nvPr>
        </p:nvSpPr>
        <p:spPr/>
        <p:txBody>
          <a:bodyPr/>
          <a:lstStyle/>
          <a:p>
            <a:r>
              <a:rPr lang="en-US" dirty="0" err="1"/>
              <a:t>Taxonomía</a:t>
            </a:r>
            <a:endParaRPr lang="en-US" dirty="0"/>
          </a:p>
        </p:txBody>
      </p:sp>
      <p:pic>
        <p:nvPicPr>
          <p:cNvPr id="7" name="Picture 6">
            <a:extLst>
              <a:ext uri="{FF2B5EF4-FFF2-40B4-BE49-F238E27FC236}">
                <a16:creationId xmlns:a16="http://schemas.microsoft.com/office/drawing/2014/main" id="{F650BDF8-1ED2-A847-B401-B1CA38B5994B}"/>
              </a:ext>
            </a:extLst>
          </p:cNvPr>
          <p:cNvPicPr>
            <a:picLocks noChangeAspect="1"/>
          </p:cNvPicPr>
          <p:nvPr/>
        </p:nvPicPr>
        <p:blipFill>
          <a:blip r:embed="rId2"/>
          <a:stretch>
            <a:fillRect/>
          </a:stretch>
        </p:blipFill>
        <p:spPr>
          <a:xfrm>
            <a:off x="507531" y="2247449"/>
            <a:ext cx="5421631" cy="4415879"/>
          </a:xfrm>
          <a:prstGeom prst="rect">
            <a:avLst/>
          </a:prstGeom>
        </p:spPr>
      </p:pic>
    </p:spTree>
    <p:extLst>
      <p:ext uri="{BB962C8B-B14F-4D97-AF65-F5344CB8AC3E}">
        <p14:creationId xmlns:p14="http://schemas.microsoft.com/office/powerpoint/2010/main" val="67759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5" y="36427"/>
            <a:ext cx="2252132" cy="626468"/>
          </a:xfrm>
        </p:spPr>
        <p:txBody>
          <a:bodyPr>
            <a:normAutofit/>
          </a:bodyPr>
          <a:lstStyle/>
          <a:p>
            <a:r>
              <a:rPr lang="en-US" dirty="0" err="1"/>
              <a:t>Taxonomía</a:t>
            </a:r>
            <a:endParaRPr lang="en-US" dirty="0">
              <a:solidFill>
                <a:schemeClr val="accent5"/>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8</a:t>
            </a:fld>
            <a:endParaRPr lang="en-US" dirty="0"/>
          </a:p>
        </p:txBody>
      </p:sp>
      <p:graphicFrame>
        <p:nvGraphicFramePr>
          <p:cNvPr id="8" name="Diagram 7">
            <a:extLst>
              <a:ext uri="{FF2B5EF4-FFF2-40B4-BE49-F238E27FC236}">
                <a16:creationId xmlns:a16="http://schemas.microsoft.com/office/drawing/2014/main" id="{35F160FA-3168-282D-6C0C-B3D6CF602B0D}"/>
              </a:ext>
            </a:extLst>
          </p:cNvPr>
          <p:cNvGraphicFramePr/>
          <p:nvPr>
            <p:extLst>
              <p:ext uri="{D42A27DB-BD31-4B8C-83A1-F6EECF244321}">
                <p14:modId xmlns:p14="http://schemas.microsoft.com/office/powerpoint/2010/main" val="3638562215"/>
              </p:ext>
            </p:extLst>
          </p:nvPr>
        </p:nvGraphicFramePr>
        <p:xfrm>
          <a:off x="643401" y="737118"/>
          <a:ext cx="11548599" cy="6120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97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5BAE-D253-3E44-A832-341540452F43}"/>
              </a:ext>
            </a:extLst>
          </p:cNvPr>
          <p:cNvSpPr>
            <a:spLocks noGrp="1"/>
          </p:cNvSpPr>
          <p:nvPr>
            <p:ph type="title"/>
          </p:nvPr>
        </p:nvSpPr>
        <p:spPr>
          <a:xfrm>
            <a:off x="127175" y="36427"/>
            <a:ext cx="4685894" cy="626468"/>
          </a:xfrm>
          <a:prstGeom prst="rect">
            <a:avLst/>
          </a:prstGeom>
        </p:spPr>
        <p:txBody>
          <a:bodyPr>
            <a:normAutofit/>
          </a:bodyPr>
          <a:lstStyle/>
          <a:p>
            <a:endParaRPr lang="en-US"/>
          </a:p>
        </p:txBody>
      </p:sp>
      <p:sp>
        <p:nvSpPr>
          <p:cNvPr id="3" name="Slide Number Placeholder 2">
            <a:extLst>
              <a:ext uri="{FF2B5EF4-FFF2-40B4-BE49-F238E27FC236}">
                <a16:creationId xmlns:a16="http://schemas.microsoft.com/office/drawing/2014/main" id="{CE5C5D2E-A304-E742-8C87-B8CF60613B7E}"/>
              </a:ext>
            </a:extLst>
          </p:cNvPr>
          <p:cNvSpPr>
            <a:spLocks noGrp="1"/>
          </p:cNvSpPr>
          <p:nvPr>
            <p:ph type="sldNum" sz="quarter" idx="4"/>
          </p:nvPr>
        </p:nvSpPr>
        <p:spPr/>
        <p:txBody>
          <a:bodyPr/>
          <a:lstStyle/>
          <a:p>
            <a:fld id="{039C7415-12ED-1F44-BE03-24001F31E4F6}" type="slidenum">
              <a:rPr lang="en-US" smtClean="0"/>
              <a:pPr/>
              <a:t>9</a:t>
            </a:fld>
            <a:endParaRPr lang="en-US" dirty="0"/>
          </a:p>
        </p:txBody>
      </p:sp>
      <p:sp>
        <p:nvSpPr>
          <p:cNvPr id="18" name="Shape 760">
            <a:extLst>
              <a:ext uri="{FF2B5EF4-FFF2-40B4-BE49-F238E27FC236}">
                <a16:creationId xmlns:a16="http://schemas.microsoft.com/office/drawing/2014/main" id="{20F454F5-E9E7-9245-8518-9B82597B6415}"/>
              </a:ext>
            </a:extLst>
          </p:cNvPr>
          <p:cNvSpPr/>
          <p:nvPr/>
        </p:nvSpPr>
        <p:spPr>
          <a:xfrm>
            <a:off x="-1493" y="3425"/>
            <a:ext cx="2380505" cy="6858000"/>
          </a:xfrm>
          <a:prstGeom prst="rect">
            <a:avLst/>
          </a:prstGeom>
          <a:gradFill>
            <a:gsLst>
              <a:gs pos="100000">
                <a:schemeClr val="accent2">
                  <a:lumMod val="25000"/>
                  <a:lumOff val="75000"/>
                </a:schemeClr>
              </a:gs>
              <a:gs pos="1000">
                <a:schemeClr val="accent3">
                  <a:lumMod val="40000"/>
                  <a:lumOff val="60000"/>
                </a:schemeClr>
              </a:gs>
            </a:gsLst>
            <a:lin ang="5400000" scaled="0"/>
          </a:gradFill>
          <a:ln/>
          <a:effec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19" name="Shape 766">
            <a:extLst>
              <a:ext uri="{FF2B5EF4-FFF2-40B4-BE49-F238E27FC236}">
                <a16:creationId xmlns:a16="http://schemas.microsoft.com/office/drawing/2014/main" id="{FAEA721C-18D4-AF41-9ABF-571D9170511F}"/>
              </a:ext>
            </a:extLst>
          </p:cNvPr>
          <p:cNvSpPr/>
          <p:nvPr/>
        </p:nvSpPr>
        <p:spPr>
          <a:xfrm>
            <a:off x="56180" y="3019364"/>
            <a:ext cx="2133084"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Generación</a:t>
            </a:r>
            <a:r>
              <a:rPr lang="en-US" sz="2000" spc="-43"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 </a:t>
            </a: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inicial</a:t>
            </a:r>
            <a:endParaRPr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21" name="Shape 768">
            <a:extLst>
              <a:ext uri="{FF2B5EF4-FFF2-40B4-BE49-F238E27FC236}">
                <a16:creationId xmlns:a16="http://schemas.microsoft.com/office/drawing/2014/main" id="{08510ECA-9A6F-8446-A43A-E6C87EC8271A}"/>
              </a:ext>
            </a:extLst>
          </p:cNvPr>
          <p:cNvSpPr/>
          <p:nvPr/>
        </p:nvSpPr>
        <p:spPr>
          <a:xfrm>
            <a:off x="858460" y="3491211"/>
            <a:ext cx="563952"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24" name="Group 23">
            <a:extLst>
              <a:ext uri="{FF2B5EF4-FFF2-40B4-BE49-F238E27FC236}">
                <a16:creationId xmlns:a16="http://schemas.microsoft.com/office/drawing/2014/main" id="{41A424B3-D9C6-244D-99B4-7118B7409206}"/>
              </a:ext>
            </a:extLst>
          </p:cNvPr>
          <p:cNvGrpSpPr/>
          <p:nvPr/>
        </p:nvGrpSpPr>
        <p:grpSpPr>
          <a:xfrm>
            <a:off x="405090" y="1035462"/>
            <a:ext cx="1463040" cy="1463040"/>
            <a:chOff x="405090" y="1035462"/>
            <a:chExt cx="1463040" cy="1463040"/>
          </a:xfrm>
        </p:grpSpPr>
        <p:sp>
          <p:nvSpPr>
            <p:cNvPr id="26" name="Oval 25">
              <a:extLst>
                <a:ext uri="{FF2B5EF4-FFF2-40B4-BE49-F238E27FC236}">
                  <a16:creationId xmlns:a16="http://schemas.microsoft.com/office/drawing/2014/main" id="{0D0C7E50-80A0-3A45-8D53-89467EA594BF}"/>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27" name="Oval 26">
              <a:extLst>
                <a:ext uri="{FF2B5EF4-FFF2-40B4-BE49-F238E27FC236}">
                  <a16:creationId xmlns:a16="http://schemas.microsoft.com/office/drawing/2014/main" id="{4CCAA903-6CFC-7D40-8377-CDF5916EEFC1}"/>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31" name="Oval 30">
              <a:extLst>
                <a:ext uri="{FF2B5EF4-FFF2-40B4-BE49-F238E27FC236}">
                  <a16:creationId xmlns:a16="http://schemas.microsoft.com/office/drawing/2014/main" id="{A7F48C2C-9C96-AE45-A84F-0CC8CB358153}"/>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25" name="Shape 2538">
            <a:extLst>
              <a:ext uri="{FF2B5EF4-FFF2-40B4-BE49-F238E27FC236}">
                <a16:creationId xmlns:a16="http://schemas.microsoft.com/office/drawing/2014/main" id="{4F0DFD63-8A88-B643-A1D2-5972FEC140AF}"/>
              </a:ext>
            </a:extLst>
          </p:cNvPr>
          <p:cNvSpPr/>
          <p:nvPr/>
        </p:nvSpPr>
        <p:spPr>
          <a:xfrm>
            <a:off x="1026734" y="162731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33" name="Shape 762">
            <a:extLst>
              <a:ext uri="{FF2B5EF4-FFF2-40B4-BE49-F238E27FC236}">
                <a16:creationId xmlns:a16="http://schemas.microsoft.com/office/drawing/2014/main" id="{8CE832CF-7FAE-0949-90F0-157F83F2A459}"/>
              </a:ext>
            </a:extLst>
          </p:cNvPr>
          <p:cNvSpPr/>
          <p:nvPr/>
        </p:nvSpPr>
        <p:spPr>
          <a:xfrm>
            <a:off x="4829419" y="0"/>
            <a:ext cx="2476013" cy="6858000"/>
          </a:xfrm>
          <a:prstGeom prst="rect">
            <a:avLst/>
          </a:prstGeom>
          <a:gradFill>
            <a:gsLst>
              <a:gs pos="0">
                <a:schemeClr val="accent2">
                  <a:lumMod val="50000"/>
                  <a:lumOff val="50000"/>
                </a:schemeClr>
              </a:gs>
              <a:gs pos="100000">
                <a:srgbClr val="1976D2"/>
              </a:gs>
            </a:gsLst>
            <a:lin ang="5400000" scaled="0"/>
          </a:gradFill>
          <a:ln/>
          <a:effec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34" name="Shape 776">
            <a:extLst>
              <a:ext uri="{FF2B5EF4-FFF2-40B4-BE49-F238E27FC236}">
                <a16:creationId xmlns:a16="http://schemas.microsoft.com/office/drawing/2014/main" id="{8BBFD5D5-7D07-E74B-8B8E-E56104D95863}"/>
              </a:ext>
            </a:extLst>
          </p:cNvPr>
          <p:cNvSpPr/>
          <p:nvPr/>
        </p:nvSpPr>
        <p:spPr>
          <a:xfrm>
            <a:off x="5464699" y="3019364"/>
            <a:ext cx="1156214"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Selección</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36" name="Shape 778">
            <a:extLst>
              <a:ext uri="{FF2B5EF4-FFF2-40B4-BE49-F238E27FC236}">
                <a16:creationId xmlns:a16="http://schemas.microsoft.com/office/drawing/2014/main" id="{9BD58756-3C5A-BC46-B74B-831F514AA43B}"/>
              </a:ext>
            </a:extLst>
          </p:cNvPr>
          <p:cNvSpPr/>
          <p:nvPr/>
        </p:nvSpPr>
        <p:spPr>
          <a:xfrm>
            <a:off x="5778545" y="3556819"/>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39" name="Group 38">
            <a:extLst>
              <a:ext uri="{FF2B5EF4-FFF2-40B4-BE49-F238E27FC236}">
                <a16:creationId xmlns:a16="http://schemas.microsoft.com/office/drawing/2014/main" id="{85AB8019-2718-E142-8CFE-4946B35ABCAD}"/>
              </a:ext>
            </a:extLst>
          </p:cNvPr>
          <p:cNvGrpSpPr/>
          <p:nvPr/>
        </p:nvGrpSpPr>
        <p:grpSpPr>
          <a:xfrm>
            <a:off x="5329570" y="1035462"/>
            <a:ext cx="1463040" cy="1463040"/>
            <a:chOff x="405090" y="1035462"/>
            <a:chExt cx="1463040" cy="1463040"/>
          </a:xfrm>
        </p:grpSpPr>
        <p:sp>
          <p:nvSpPr>
            <p:cNvPr id="42" name="Oval 41">
              <a:extLst>
                <a:ext uri="{FF2B5EF4-FFF2-40B4-BE49-F238E27FC236}">
                  <a16:creationId xmlns:a16="http://schemas.microsoft.com/office/drawing/2014/main" id="{F0E8585E-86F3-CA45-9057-67127B77B222}"/>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43" name="Oval 42">
              <a:extLst>
                <a:ext uri="{FF2B5EF4-FFF2-40B4-BE49-F238E27FC236}">
                  <a16:creationId xmlns:a16="http://schemas.microsoft.com/office/drawing/2014/main" id="{1997A07A-DAB1-6C40-832D-BCB3440BA540}"/>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44" name="Oval 43">
              <a:extLst>
                <a:ext uri="{FF2B5EF4-FFF2-40B4-BE49-F238E27FC236}">
                  <a16:creationId xmlns:a16="http://schemas.microsoft.com/office/drawing/2014/main" id="{F73B9C9A-DC41-BD4F-AD99-3E8282D4391D}"/>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41" name="Shape 2544">
            <a:extLst>
              <a:ext uri="{FF2B5EF4-FFF2-40B4-BE49-F238E27FC236}">
                <a16:creationId xmlns:a16="http://schemas.microsoft.com/office/drawing/2014/main" id="{B822D75B-8A0E-7C41-9A46-0694B3C95EC6}"/>
              </a:ext>
            </a:extLst>
          </p:cNvPr>
          <p:cNvSpPr/>
          <p:nvPr/>
        </p:nvSpPr>
        <p:spPr>
          <a:xfrm>
            <a:off x="5943992" y="163097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46" name="Shape 761">
            <a:extLst>
              <a:ext uri="{FF2B5EF4-FFF2-40B4-BE49-F238E27FC236}">
                <a16:creationId xmlns:a16="http://schemas.microsoft.com/office/drawing/2014/main" id="{39AE47BB-4115-AC48-ACEC-C7F071B4EC7C}"/>
              </a:ext>
            </a:extLst>
          </p:cNvPr>
          <p:cNvSpPr/>
          <p:nvPr/>
        </p:nvSpPr>
        <p:spPr>
          <a:xfrm>
            <a:off x="2366208" y="0"/>
            <a:ext cx="2476013" cy="6858000"/>
          </a:xfrm>
          <a:prstGeom prst="rect">
            <a:avLst/>
          </a:prstGeom>
          <a:gradFill>
            <a:gsLst>
              <a:gs pos="0">
                <a:schemeClr val="accent2">
                  <a:lumMod val="40000"/>
                  <a:lumOff val="60000"/>
                </a:schemeClr>
              </a:gs>
              <a:gs pos="100000">
                <a:schemeClr val="accent2">
                  <a:lumMod val="60000"/>
                  <a:lumOff val="40000"/>
                </a:schemeClr>
              </a:gs>
            </a:gsLst>
            <a:lin ang="5400000" scaled="0"/>
          </a:gradFill>
          <a:ln/>
          <a:effec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47" name="Shape 771">
            <a:extLst>
              <a:ext uri="{FF2B5EF4-FFF2-40B4-BE49-F238E27FC236}">
                <a16:creationId xmlns:a16="http://schemas.microsoft.com/office/drawing/2014/main" id="{BF5E94A3-BD84-6748-85EC-605D3932A045}"/>
              </a:ext>
            </a:extLst>
          </p:cNvPr>
          <p:cNvSpPr/>
          <p:nvPr/>
        </p:nvSpPr>
        <p:spPr>
          <a:xfrm>
            <a:off x="2518748" y="3019364"/>
            <a:ext cx="2134367"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Cálculo</a:t>
            </a:r>
            <a:r>
              <a:rPr lang="en-US" sz="2000" spc="-43"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 de fitness</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50" name="Shape 773">
            <a:extLst>
              <a:ext uri="{FF2B5EF4-FFF2-40B4-BE49-F238E27FC236}">
                <a16:creationId xmlns:a16="http://schemas.microsoft.com/office/drawing/2014/main" id="{F8B528FE-11E0-684A-938E-E6C564DF76F5}"/>
              </a:ext>
            </a:extLst>
          </p:cNvPr>
          <p:cNvSpPr/>
          <p:nvPr/>
        </p:nvSpPr>
        <p:spPr>
          <a:xfrm>
            <a:off x="3321671" y="3491211"/>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53" name="Group 52">
            <a:extLst>
              <a:ext uri="{FF2B5EF4-FFF2-40B4-BE49-F238E27FC236}">
                <a16:creationId xmlns:a16="http://schemas.microsoft.com/office/drawing/2014/main" id="{65DF1D59-3B40-7641-BAE8-80E36C7BF885}"/>
              </a:ext>
            </a:extLst>
          </p:cNvPr>
          <p:cNvGrpSpPr/>
          <p:nvPr/>
        </p:nvGrpSpPr>
        <p:grpSpPr>
          <a:xfrm>
            <a:off x="2848430" y="1035462"/>
            <a:ext cx="1463040" cy="1463040"/>
            <a:chOff x="405090" y="1035462"/>
            <a:chExt cx="1463040" cy="1463040"/>
          </a:xfrm>
        </p:grpSpPr>
        <p:sp>
          <p:nvSpPr>
            <p:cNvPr id="61" name="Oval 60">
              <a:extLst>
                <a:ext uri="{FF2B5EF4-FFF2-40B4-BE49-F238E27FC236}">
                  <a16:creationId xmlns:a16="http://schemas.microsoft.com/office/drawing/2014/main" id="{D12CCE68-74AD-7648-9095-422B42BB24C1}"/>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62" name="Oval 61">
              <a:extLst>
                <a:ext uri="{FF2B5EF4-FFF2-40B4-BE49-F238E27FC236}">
                  <a16:creationId xmlns:a16="http://schemas.microsoft.com/office/drawing/2014/main" id="{AB6F351C-6730-F143-90B3-5A0EC13C7199}"/>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63" name="Oval 62">
              <a:extLst>
                <a:ext uri="{FF2B5EF4-FFF2-40B4-BE49-F238E27FC236}">
                  <a16:creationId xmlns:a16="http://schemas.microsoft.com/office/drawing/2014/main" id="{58242BDC-F4F6-AD48-B5B3-A3D88A1B7BD4}"/>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55" name="Shape 2570">
            <a:extLst>
              <a:ext uri="{FF2B5EF4-FFF2-40B4-BE49-F238E27FC236}">
                <a16:creationId xmlns:a16="http://schemas.microsoft.com/office/drawing/2014/main" id="{85AE85DE-49A2-A24E-AD47-720EA38C8486}"/>
              </a:ext>
            </a:extLst>
          </p:cNvPr>
          <p:cNvSpPr/>
          <p:nvPr/>
        </p:nvSpPr>
        <p:spPr>
          <a:xfrm>
            <a:off x="3463983" y="1627318"/>
            <a:ext cx="279328" cy="27298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65" name="Shape 763">
            <a:extLst>
              <a:ext uri="{FF2B5EF4-FFF2-40B4-BE49-F238E27FC236}">
                <a16:creationId xmlns:a16="http://schemas.microsoft.com/office/drawing/2014/main" id="{A891C22D-D81C-3F46-8BE5-EA00AA756ECD}"/>
              </a:ext>
            </a:extLst>
          </p:cNvPr>
          <p:cNvSpPr/>
          <p:nvPr/>
        </p:nvSpPr>
        <p:spPr>
          <a:xfrm>
            <a:off x="7292628" y="0"/>
            <a:ext cx="2476013" cy="6858000"/>
          </a:xfrm>
          <a:prstGeom prst="rect">
            <a:avLst/>
          </a:prstGeom>
          <a:gradFill>
            <a:gsLst>
              <a:gs pos="0">
                <a:schemeClr val="accent3"/>
              </a:gs>
              <a:gs pos="100000">
                <a:schemeClr val="accent3">
                  <a:lumMod val="75000"/>
                </a:schemeClr>
              </a:gs>
            </a:gsLst>
            <a:lin ang="5400000" scaled="0"/>
          </a:gradFill>
          <a:ln/>
          <a:effec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66" name="Shape 781">
            <a:extLst>
              <a:ext uri="{FF2B5EF4-FFF2-40B4-BE49-F238E27FC236}">
                <a16:creationId xmlns:a16="http://schemas.microsoft.com/office/drawing/2014/main" id="{ACDF6A37-0A2F-EB49-9592-0952187C7069}"/>
              </a:ext>
            </a:extLst>
          </p:cNvPr>
          <p:cNvSpPr/>
          <p:nvPr/>
        </p:nvSpPr>
        <p:spPr>
          <a:xfrm>
            <a:off x="7721929" y="3019364"/>
            <a:ext cx="1605504"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Combinación</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68" name="Shape 783">
            <a:extLst>
              <a:ext uri="{FF2B5EF4-FFF2-40B4-BE49-F238E27FC236}">
                <a16:creationId xmlns:a16="http://schemas.microsoft.com/office/drawing/2014/main" id="{E6950F0D-D6FC-A243-B516-6543FA4CB733}"/>
              </a:ext>
            </a:extLst>
          </p:cNvPr>
          <p:cNvSpPr/>
          <p:nvPr/>
        </p:nvSpPr>
        <p:spPr>
          <a:xfrm>
            <a:off x="8260420" y="3491211"/>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71" name="Group 70">
            <a:extLst>
              <a:ext uri="{FF2B5EF4-FFF2-40B4-BE49-F238E27FC236}">
                <a16:creationId xmlns:a16="http://schemas.microsoft.com/office/drawing/2014/main" id="{9329C09D-CB49-7A4F-B23D-038A0B6B4B88}"/>
              </a:ext>
            </a:extLst>
          </p:cNvPr>
          <p:cNvGrpSpPr/>
          <p:nvPr/>
        </p:nvGrpSpPr>
        <p:grpSpPr>
          <a:xfrm>
            <a:off x="7788766" y="1035462"/>
            <a:ext cx="1463040" cy="1463040"/>
            <a:chOff x="405090" y="1035462"/>
            <a:chExt cx="1463040" cy="1463040"/>
          </a:xfrm>
        </p:grpSpPr>
        <p:sp>
          <p:nvSpPr>
            <p:cNvPr id="73" name="Oval 72">
              <a:extLst>
                <a:ext uri="{FF2B5EF4-FFF2-40B4-BE49-F238E27FC236}">
                  <a16:creationId xmlns:a16="http://schemas.microsoft.com/office/drawing/2014/main" id="{397A1E05-D68D-4B42-AFF3-3B0A76354E22}"/>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74" name="Oval 73">
              <a:extLst>
                <a:ext uri="{FF2B5EF4-FFF2-40B4-BE49-F238E27FC236}">
                  <a16:creationId xmlns:a16="http://schemas.microsoft.com/office/drawing/2014/main" id="{111508D8-FA31-8C41-A362-28953E1D0E61}"/>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75" name="Oval 74">
              <a:extLst>
                <a:ext uri="{FF2B5EF4-FFF2-40B4-BE49-F238E27FC236}">
                  <a16:creationId xmlns:a16="http://schemas.microsoft.com/office/drawing/2014/main" id="{866741EE-2060-5B42-ADFE-B8C608C78D7B}"/>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72" name="Shape 2620">
            <a:extLst>
              <a:ext uri="{FF2B5EF4-FFF2-40B4-BE49-F238E27FC236}">
                <a16:creationId xmlns:a16="http://schemas.microsoft.com/office/drawing/2014/main" id="{8D4C48AD-AFB4-804A-BFFA-960B4101991D}"/>
              </a:ext>
            </a:extLst>
          </p:cNvPr>
          <p:cNvSpPr/>
          <p:nvPr/>
        </p:nvSpPr>
        <p:spPr>
          <a:xfrm>
            <a:off x="8378615" y="1636792"/>
            <a:ext cx="279328" cy="25403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77" name="Shape 764">
            <a:extLst>
              <a:ext uri="{FF2B5EF4-FFF2-40B4-BE49-F238E27FC236}">
                <a16:creationId xmlns:a16="http://schemas.microsoft.com/office/drawing/2014/main" id="{49A9A33A-0BFB-F542-AECA-733D417809E1}"/>
              </a:ext>
            </a:extLst>
          </p:cNvPr>
          <p:cNvSpPr/>
          <p:nvPr/>
        </p:nvSpPr>
        <p:spPr>
          <a:xfrm>
            <a:off x="9755839" y="0"/>
            <a:ext cx="2476013" cy="6858000"/>
          </a:xfrm>
          <a:prstGeom prst="rect">
            <a:avLst/>
          </a:prstGeom>
          <a:gradFill>
            <a:gsLst>
              <a:gs pos="100000">
                <a:schemeClr val="accent3">
                  <a:lumMod val="50000"/>
                </a:schemeClr>
              </a:gs>
              <a:gs pos="0">
                <a:schemeClr val="accent2">
                  <a:lumMod val="90000"/>
                  <a:lumOff val="10000"/>
                </a:schemeClr>
              </a:gs>
            </a:gsLst>
            <a:lin ang="5400000" scaled="0"/>
          </a:gradFill>
          <a:ln/>
          <a:effec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78" name="Shape 786">
            <a:extLst>
              <a:ext uri="{FF2B5EF4-FFF2-40B4-BE49-F238E27FC236}">
                <a16:creationId xmlns:a16="http://schemas.microsoft.com/office/drawing/2014/main" id="{C1B972FE-18C8-0449-8028-106306C2362D}"/>
              </a:ext>
            </a:extLst>
          </p:cNvPr>
          <p:cNvSpPr/>
          <p:nvPr/>
        </p:nvSpPr>
        <p:spPr>
          <a:xfrm>
            <a:off x="10416527" y="3019364"/>
            <a:ext cx="1118063"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Mutación</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83" name="Shape 788">
            <a:extLst>
              <a:ext uri="{FF2B5EF4-FFF2-40B4-BE49-F238E27FC236}">
                <a16:creationId xmlns:a16="http://schemas.microsoft.com/office/drawing/2014/main" id="{EFC858F3-C7CA-D74F-9FBE-51CA08A0D9BD}"/>
              </a:ext>
            </a:extLst>
          </p:cNvPr>
          <p:cNvSpPr/>
          <p:nvPr/>
        </p:nvSpPr>
        <p:spPr>
          <a:xfrm>
            <a:off x="10711300" y="3491211"/>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86" name="Group 85">
            <a:extLst>
              <a:ext uri="{FF2B5EF4-FFF2-40B4-BE49-F238E27FC236}">
                <a16:creationId xmlns:a16="http://schemas.microsoft.com/office/drawing/2014/main" id="{95D9D76C-29AC-6D45-99C6-728AB1757CFE}"/>
              </a:ext>
            </a:extLst>
          </p:cNvPr>
          <p:cNvGrpSpPr/>
          <p:nvPr/>
        </p:nvGrpSpPr>
        <p:grpSpPr>
          <a:xfrm>
            <a:off x="10238498" y="996276"/>
            <a:ext cx="1463040" cy="1463040"/>
            <a:chOff x="405090" y="1035462"/>
            <a:chExt cx="1463040" cy="1463040"/>
          </a:xfrm>
        </p:grpSpPr>
        <p:sp>
          <p:nvSpPr>
            <p:cNvPr id="88" name="Oval 87">
              <a:extLst>
                <a:ext uri="{FF2B5EF4-FFF2-40B4-BE49-F238E27FC236}">
                  <a16:creationId xmlns:a16="http://schemas.microsoft.com/office/drawing/2014/main" id="{63AA9479-4144-FC4E-8265-64DC5D15443A}"/>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89" name="Oval 88">
              <a:extLst>
                <a:ext uri="{FF2B5EF4-FFF2-40B4-BE49-F238E27FC236}">
                  <a16:creationId xmlns:a16="http://schemas.microsoft.com/office/drawing/2014/main" id="{B1A0DC64-D14A-4240-A39B-D07FB7418194}"/>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90" name="Oval 89">
              <a:extLst>
                <a:ext uri="{FF2B5EF4-FFF2-40B4-BE49-F238E27FC236}">
                  <a16:creationId xmlns:a16="http://schemas.microsoft.com/office/drawing/2014/main" id="{E126C913-FFA2-A84A-B04A-62BF75A8DD2B}"/>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87" name="Shape 2622">
            <a:extLst>
              <a:ext uri="{FF2B5EF4-FFF2-40B4-BE49-F238E27FC236}">
                <a16:creationId xmlns:a16="http://schemas.microsoft.com/office/drawing/2014/main" id="{3D031679-4F1D-FD47-8D2C-463B12610415}"/>
              </a:ext>
            </a:extLst>
          </p:cNvPr>
          <p:cNvSpPr/>
          <p:nvPr/>
        </p:nvSpPr>
        <p:spPr>
          <a:xfrm>
            <a:off x="10834749" y="158813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96" name="Text Placeholder 32">
            <a:extLst>
              <a:ext uri="{FF2B5EF4-FFF2-40B4-BE49-F238E27FC236}">
                <a16:creationId xmlns:a16="http://schemas.microsoft.com/office/drawing/2014/main" id="{BE52EDF6-3456-C347-BB05-494FD4DA763B}"/>
              </a:ext>
            </a:extLst>
          </p:cNvPr>
          <p:cNvSpPr txBox="1">
            <a:spLocks/>
          </p:cNvSpPr>
          <p:nvPr/>
        </p:nvSpPr>
        <p:spPr>
          <a:xfrm>
            <a:off x="405090"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Crear</a:t>
            </a:r>
            <a:r>
              <a:rPr lang="en-IN" sz="1400" b="1" dirty="0">
                <a:solidFill>
                  <a:schemeClr val="bg1"/>
                </a:solidFill>
                <a:latin typeface="Gotham Book" panose="02000604040000020004" pitchFamily="2" charset="0"/>
              </a:rPr>
              <a:t> la población </a:t>
            </a:r>
            <a:r>
              <a:rPr lang="en-IN" sz="1400" b="1" dirty="0" err="1">
                <a:solidFill>
                  <a:schemeClr val="bg1"/>
                </a:solidFill>
                <a:latin typeface="Gotham Book" panose="02000604040000020004" pitchFamily="2" charset="0"/>
              </a:rPr>
              <a:t>inicial</a:t>
            </a:r>
            <a:r>
              <a:rPr lang="en-IN" sz="1400" b="1" dirty="0">
                <a:solidFill>
                  <a:schemeClr val="bg1"/>
                </a:solidFill>
                <a:latin typeface="Gotham Book" panose="02000604040000020004" pitchFamily="2" charset="0"/>
              </a:rPr>
              <a:t> al azar</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97" name="Text Placeholder 32">
            <a:extLst>
              <a:ext uri="{FF2B5EF4-FFF2-40B4-BE49-F238E27FC236}">
                <a16:creationId xmlns:a16="http://schemas.microsoft.com/office/drawing/2014/main" id="{52993249-8720-D64B-A745-3C1E9AA48353}"/>
              </a:ext>
            </a:extLst>
          </p:cNvPr>
          <p:cNvSpPr txBox="1">
            <a:spLocks/>
          </p:cNvSpPr>
          <p:nvPr/>
        </p:nvSpPr>
        <p:spPr>
          <a:xfrm>
            <a:off x="2899715"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Calcular</a:t>
            </a:r>
            <a:r>
              <a:rPr lang="en-IN" sz="1400" b="1" dirty="0">
                <a:solidFill>
                  <a:schemeClr val="bg1"/>
                </a:solidFill>
                <a:latin typeface="Gotham Book" panose="02000604040000020004" pitchFamily="2" charset="0"/>
              </a:rPr>
              <a:t> que tan bueno es </a:t>
            </a:r>
            <a:r>
              <a:rPr lang="en-IN" sz="1400" b="1" dirty="0" err="1">
                <a:solidFill>
                  <a:schemeClr val="bg1"/>
                </a:solidFill>
                <a:latin typeface="Gotham Book" panose="02000604040000020004" pitchFamily="2" charset="0"/>
              </a:rPr>
              <a:t>cada</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individuo</a:t>
            </a:r>
            <a:r>
              <a:rPr lang="en-IN" sz="1400" b="1" dirty="0">
                <a:solidFill>
                  <a:schemeClr val="bg1"/>
                </a:solidFill>
                <a:latin typeface="Gotham Book" panose="02000604040000020004" pitchFamily="2" charset="0"/>
              </a:rPr>
              <a:t> de la </a:t>
            </a:r>
            <a:r>
              <a:rPr lang="en-IN" sz="1400" b="1" dirty="0" err="1">
                <a:solidFill>
                  <a:schemeClr val="bg1"/>
                </a:solidFill>
                <a:latin typeface="Gotham Book" panose="02000604040000020004" pitchFamily="2" charset="0"/>
              </a:rPr>
              <a:t>piblación</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98" name="Text Placeholder 32">
            <a:extLst>
              <a:ext uri="{FF2B5EF4-FFF2-40B4-BE49-F238E27FC236}">
                <a16:creationId xmlns:a16="http://schemas.microsoft.com/office/drawing/2014/main" id="{F03ECC7E-EB48-9544-87A6-3F531AADAC12}"/>
              </a:ext>
            </a:extLst>
          </p:cNvPr>
          <p:cNvSpPr txBox="1">
            <a:spLocks/>
          </p:cNvSpPr>
          <p:nvPr/>
        </p:nvSpPr>
        <p:spPr>
          <a:xfrm>
            <a:off x="5367707"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Seleccionar</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los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mejores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individuos</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99" name="Text Placeholder 32">
            <a:extLst>
              <a:ext uri="{FF2B5EF4-FFF2-40B4-BE49-F238E27FC236}">
                <a16:creationId xmlns:a16="http://schemas.microsoft.com/office/drawing/2014/main" id="{1546162E-E80E-3A45-AA69-9C50E0AB4009}"/>
              </a:ext>
            </a:extLst>
          </p:cNvPr>
          <p:cNvSpPr txBox="1">
            <a:spLocks/>
          </p:cNvSpPr>
          <p:nvPr/>
        </p:nvSpPr>
        <p:spPr>
          <a:xfrm>
            <a:off x="7826821"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Crear</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hijos</a:t>
            </a:r>
            <a:r>
              <a:rPr lang="en-IN" sz="1400" b="1" dirty="0">
                <a:solidFill>
                  <a:schemeClr val="bg1"/>
                </a:solidFill>
                <a:latin typeface="Gotham Book" panose="02000604040000020004" pitchFamily="2" charset="0"/>
              </a:rPr>
              <a:t> a </a:t>
            </a:r>
            <a:r>
              <a:rPr lang="en-IN" sz="1400" b="1" dirty="0" err="1">
                <a:solidFill>
                  <a:schemeClr val="bg1"/>
                </a:solidFill>
                <a:latin typeface="Gotham Book" panose="02000604040000020004" pitchFamily="2" charset="0"/>
              </a:rPr>
              <a:t>partir</a:t>
            </a:r>
            <a:r>
              <a:rPr lang="en-IN" sz="1400" b="1" dirty="0">
                <a:solidFill>
                  <a:schemeClr val="bg1"/>
                </a:solidFill>
                <a:latin typeface="Gotham Book" panose="02000604040000020004" pitchFamily="2" charset="0"/>
              </a:rPr>
              <a:t> de </a:t>
            </a:r>
            <a:r>
              <a:rPr lang="en-IN" sz="1400" b="1" dirty="0" err="1">
                <a:solidFill>
                  <a:schemeClr val="bg1"/>
                </a:solidFill>
                <a:latin typeface="Gotham Book" panose="02000604040000020004" pitchFamily="2" charset="0"/>
              </a:rPr>
              <a:t>los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mejores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individuos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seleccionados</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100" name="Text Placeholder 32">
            <a:extLst>
              <a:ext uri="{FF2B5EF4-FFF2-40B4-BE49-F238E27FC236}">
                <a16:creationId xmlns:a16="http://schemas.microsoft.com/office/drawing/2014/main" id="{B1034E45-9F47-E341-95D0-27E568713BE0}"/>
              </a:ext>
            </a:extLst>
          </p:cNvPr>
          <p:cNvSpPr txBox="1">
            <a:spLocks/>
          </p:cNvSpPr>
          <p:nvPr/>
        </p:nvSpPr>
        <p:spPr>
          <a:xfrm>
            <a:off x="10312568"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Mutar</a:t>
            </a:r>
            <a:r>
              <a:rPr lang="en-IN" sz="1400" b="1" dirty="0">
                <a:solidFill>
                  <a:schemeClr val="bg1"/>
                </a:solidFill>
                <a:latin typeface="Gotham Book" panose="02000604040000020004" pitchFamily="2" charset="0"/>
              </a:rPr>
              <a:t> un </a:t>
            </a:r>
            <a:r>
              <a:rPr lang="en-IN" sz="1400" b="1" dirty="0" err="1">
                <a:solidFill>
                  <a:schemeClr val="bg1"/>
                </a:solidFill>
                <a:latin typeface="Gotham Book" panose="02000604040000020004" pitchFamily="2" charset="0"/>
              </a:rPr>
              <a:t>porcentaje</a:t>
            </a:r>
            <a:r>
              <a:rPr lang="en-IN" sz="1400" b="1" dirty="0">
                <a:solidFill>
                  <a:schemeClr val="bg1"/>
                </a:solidFill>
                <a:latin typeface="Gotham Book" panose="02000604040000020004" pitchFamily="2" charset="0"/>
              </a:rPr>
              <a:t> de </a:t>
            </a:r>
            <a:r>
              <a:rPr lang="en-IN" sz="1400" b="1" dirty="0" err="1">
                <a:solidFill>
                  <a:schemeClr val="bg1"/>
                </a:solidFill>
                <a:latin typeface="Gotham Book" panose="02000604040000020004" pitchFamily="2" charset="0"/>
              </a:rPr>
              <a:t>los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hijos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creados</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53078220"/>
      </p:ext>
    </p:extLst>
  </p:cSld>
  <p:clrMapOvr>
    <a:masterClrMapping/>
  </p:clrMapOvr>
</p:sld>
</file>

<file path=ppt/theme/theme1.xml><?xml version="1.0" encoding="utf-8"?>
<a:theme xmlns:a="http://schemas.openxmlformats.org/drawingml/2006/main" name="HCL Software (Light Blue Theme)">
  <a:themeElements>
    <a:clrScheme name="Custom 1">
      <a:dk1>
        <a:srgbClr val="000000"/>
      </a:dk1>
      <a:lt1>
        <a:srgbClr val="FFFFFF"/>
      </a:lt1>
      <a:dk2>
        <a:srgbClr val="4B4B4B"/>
      </a:dk2>
      <a:lt2>
        <a:srgbClr val="F5821E"/>
      </a:lt2>
      <a:accent1>
        <a:srgbClr val="FAB914"/>
      </a:accent1>
      <a:accent2>
        <a:srgbClr val="002847"/>
      </a:accent2>
      <a:accent3>
        <a:srgbClr val="0066B3"/>
      </a:accent3>
      <a:accent4>
        <a:srgbClr val="69B3E1"/>
      </a:accent4>
      <a:accent5>
        <a:srgbClr val="5EC1EF"/>
      </a:accent5>
      <a:accent6>
        <a:srgbClr val="B9E6FA"/>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CL Software (Logo Blue Theme)">
  <a:themeElements>
    <a:clrScheme name="Custom 2">
      <a:dk1>
        <a:srgbClr val="000000"/>
      </a:dk1>
      <a:lt1>
        <a:srgbClr val="FFFFFF"/>
      </a:lt1>
      <a:dk2>
        <a:srgbClr val="4B4B4B"/>
      </a:dk2>
      <a:lt2>
        <a:srgbClr val="F5821E"/>
      </a:lt2>
      <a:accent1>
        <a:srgbClr val="FAB914"/>
      </a:accent1>
      <a:accent2>
        <a:srgbClr val="0066B3"/>
      </a:accent2>
      <a:accent3>
        <a:srgbClr val="0B67D1"/>
      </a:accent3>
      <a:accent4>
        <a:srgbClr val="0477C3"/>
      </a:accent4>
      <a:accent5>
        <a:srgbClr val="26B5F7"/>
      </a:accent5>
      <a:accent6>
        <a:srgbClr val="5EC1EF"/>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CL Software (Dark Blue Theme)">
  <a:themeElements>
    <a:clrScheme name="Custom 2">
      <a:dk1>
        <a:srgbClr val="000000"/>
      </a:dk1>
      <a:lt1>
        <a:srgbClr val="FFFFFF"/>
      </a:lt1>
      <a:dk2>
        <a:srgbClr val="4B4B4B"/>
      </a:dk2>
      <a:lt2>
        <a:srgbClr val="F5821E"/>
      </a:lt2>
      <a:accent1>
        <a:srgbClr val="FAB914"/>
      </a:accent1>
      <a:accent2>
        <a:srgbClr val="0066B3"/>
      </a:accent2>
      <a:accent3>
        <a:srgbClr val="0B67D1"/>
      </a:accent3>
      <a:accent4>
        <a:srgbClr val="0477C3"/>
      </a:accent4>
      <a:accent5>
        <a:srgbClr val="26B5F7"/>
      </a:accent5>
      <a:accent6>
        <a:srgbClr val="5EC1EF"/>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3CFFDE89FABF4E97813A7B76ECFBE4" ma:contentTypeVersion="10" ma:contentTypeDescription="Create a new document." ma:contentTypeScope="" ma:versionID="fde0e0678467d2af7b1699ab5d1d615c">
  <xsd:schema xmlns:xsd="http://www.w3.org/2001/XMLSchema" xmlns:xs="http://www.w3.org/2001/XMLSchema" xmlns:p="http://schemas.microsoft.com/office/2006/metadata/properties" xmlns:ns2="dcb543f6-09f9-4213-ad59-795da2fea07f" xmlns:ns3="96120fd7-9374-4d5a-a393-9964ca126899" targetNamespace="http://schemas.microsoft.com/office/2006/metadata/properties" ma:root="true" ma:fieldsID="bc637f07446a796aa0cfe86f5afea169" ns2:_="" ns3:_="">
    <xsd:import namespace="dcb543f6-09f9-4213-ad59-795da2fea07f"/>
    <xsd:import namespace="96120fd7-9374-4d5a-a393-9964ca12689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b543f6-09f9-4213-ad59-795da2fea07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120fd7-9374-4d5a-a393-9964ca1268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96120fd7-9374-4d5a-a393-9964ca126899">
      <UserInfo>
        <DisplayName>OTTO KLAREN</DisplayName>
        <AccountId>117</AccountId>
        <AccountType/>
      </UserInfo>
      <UserInfo>
        <DisplayName>Brian Cowan</DisplayName>
        <AccountId>3060</AccountId>
        <AccountType/>
      </UserInfo>
      <UserInfo>
        <DisplayName>Kimberly Splaine</DisplayName>
        <AccountId>1678</AccountId>
        <AccountType/>
      </UserInfo>
      <UserInfo>
        <DisplayName>Pradeep Kulkarni</DisplayName>
        <AccountId>62</AccountId>
        <AccountType/>
      </UserInfo>
    </SharedWithUsers>
  </documentManagement>
</p:properties>
</file>

<file path=customXml/itemProps1.xml><?xml version="1.0" encoding="utf-8"?>
<ds:datastoreItem xmlns:ds="http://schemas.openxmlformats.org/officeDocument/2006/customXml" ds:itemID="{DE4C663E-B382-4C9E-A934-FB89BA68AA64}">
  <ds:schemaRefs>
    <ds:schemaRef ds:uri="http://schemas.microsoft.com/sharepoint/v3/contenttype/forms"/>
  </ds:schemaRefs>
</ds:datastoreItem>
</file>

<file path=customXml/itemProps2.xml><?xml version="1.0" encoding="utf-8"?>
<ds:datastoreItem xmlns:ds="http://schemas.openxmlformats.org/officeDocument/2006/customXml" ds:itemID="{790D62AE-1C6F-4A8A-87DE-C3F10F1C1E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b543f6-09f9-4213-ad59-795da2fea07f"/>
    <ds:schemaRef ds:uri="96120fd7-9374-4d5a-a393-9964ca126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1615A8-D46D-43A2-BD39-5B0445FCF11B}">
  <ds:schemaRefs>
    <ds:schemaRef ds:uri="http://schemas.microsoft.com/office/2006/metadata/properties"/>
    <ds:schemaRef ds:uri="http://schemas.microsoft.com/office/infopath/2007/PartnerControls"/>
    <ds:schemaRef ds:uri="96120fd7-9374-4d5a-a393-9964ca126899"/>
  </ds:schemaRefs>
</ds:datastoreItem>
</file>

<file path=docProps/app.xml><?xml version="1.0" encoding="utf-8"?>
<Properties xmlns="http://schemas.openxmlformats.org/officeDocument/2006/extended-properties" xmlns:vt="http://schemas.openxmlformats.org/officeDocument/2006/docPropsVTypes">
  <Template/>
  <TotalTime>9647</TotalTime>
  <Words>998</Words>
  <Application>Microsoft Office PowerPoint</Application>
  <PresentationFormat>Widescreen</PresentationFormat>
  <Paragraphs>235</Paragraphs>
  <Slides>19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Gotham Bold</vt:lpstr>
      <vt:lpstr>Gotham Book</vt:lpstr>
      <vt:lpstr>Gotham Light</vt:lpstr>
      <vt:lpstr>Source Sans Pro Light</vt:lpstr>
      <vt:lpstr>HCL Software (Light Blue Theme)</vt:lpstr>
      <vt:lpstr>HCL Software (Logo Blue Theme)</vt:lpstr>
      <vt:lpstr>HCL Software (Dark Blue Theme)</vt:lpstr>
      <vt:lpstr>COMPUTACIÓN EVOLUTIVA</vt:lpstr>
      <vt:lpstr>Contenido</vt:lpstr>
      <vt:lpstr>Computación Evolutiva</vt:lpstr>
      <vt:lpstr>Computación Evolutiva</vt:lpstr>
      <vt:lpstr>Computación Evolutiva</vt:lpstr>
      <vt:lpstr>Computación Evolutiva</vt:lpstr>
      <vt:lpstr>Taxonomía</vt:lpstr>
      <vt:lpstr>Taxonomía</vt:lpstr>
      <vt:lpstr>PowerPoint Presentation</vt:lpstr>
      <vt:lpstr>Conceptos</vt:lpstr>
      <vt:lpstr>Conceptos</vt:lpstr>
      <vt:lpstr>Generación inicial</vt:lpstr>
      <vt:lpstr>Calcular fitness</vt:lpstr>
      <vt:lpstr>Selección</vt:lpstr>
      <vt:lpstr>Combinación</vt:lpstr>
      <vt:lpstr>Mutación</vt:lpstr>
      <vt:lpstr>Reemplazo</vt:lpstr>
      <vt:lpstr>Tips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 Ghiya</dc:creator>
  <cp:lastModifiedBy>Cesar Ivan Orozco Cervantes</cp:lastModifiedBy>
  <cp:revision>1098</cp:revision>
  <dcterms:created xsi:type="dcterms:W3CDTF">2019-04-21T14:38:15Z</dcterms:created>
  <dcterms:modified xsi:type="dcterms:W3CDTF">2023-12-05T18:10:18Z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0x010100BF3CFFDE89FABF4E97813A7B76ECFBE4</vt:lpwstr>
  </property>
</Properties>
</file>