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  <p:sldMasterId id="2147483867" r:id="rId2"/>
  </p:sldMasterIdLst>
  <p:notesMasterIdLst>
    <p:notesMasterId r:id="rId40"/>
  </p:notesMasterIdLst>
  <p:handoutMasterIdLst>
    <p:handoutMasterId r:id="rId41"/>
  </p:handoutMasterIdLst>
  <p:sldIdLst>
    <p:sldId id="287" r:id="rId3"/>
    <p:sldId id="263" r:id="rId4"/>
    <p:sldId id="286" r:id="rId5"/>
    <p:sldId id="265" r:id="rId6"/>
    <p:sldId id="266" r:id="rId7"/>
    <p:sldId id="290" r:id="rId8"/>
    <p:sldId id="282" r:id="rId9"/>
    <p:sldId id="268" r:id="rId10"/>
    <p:sldId id="269" r:id="rId11"/>
    <p:sldId id="303" r:id="rId12"/>
    <p:sldId id="288" r:id="rId13"/>
    <p:sldId id="283" r:id="rId14"/>
    <p:sldId id="298" r:id="rId15"/>
    <p:sldId id="300" r:id="rId16"/>
    <p:sldId id="299" r:id="rId17"/>
    <p:sldId id="270" r:id="rId18"/>
    <p:sldId id="271" r:id="rId19"/>
    <p:sldId id="272" r:id="rId20"/>
    <p:sldId id="273" r:id="rId21"/>
    <p:sldId id="274" r:id="rId22"/>
    <p:sldId id="275" r:id="rId23"/>
    <p:sldId id="289" r:id="rId24"/>
    <p:sldId id="284" r:id="rId25"/>
    <p:sldId id="296" r:id="rId26"/>
    <p:sldId id="297" r:id="rId27"/>
    <p:sldId id="301" r:id="rId28"/>
    <p:sldId id="302" r:id="rId29"/>
    <p:sldId id="276" r:id="rId30"/>
    <p:sldId id="277" r:id="rId31"/>
    <p:sldId id="279" r:id="rId32"/>
    <p:sldId id="280" r:id="rId33"/>
    <p:sldId id="293" r:id="rId34"/>
    <p:sldId id="304" r:id="rId35"/>
    <p:sldId id="291" r:id="rId36"/>
    <p:sldId id="292" r:id="rId37"/>
    <p:sldId id="294" r:id="rId38"/>
    <p:sldId id="285" r:id="rId39"/>
  </p:sldIdLst>
  <p:sldSz cx="9144000" cy="6858000" type="screen4x3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3E9"/>
    <a:srgbClr val="B2B2BA"/>
    <a:srgbClr val="CCCCFF"/>
    <a:srgbClr val="B3B5FF"/>
    <a:srgbClr val="0B2453"/>
    <a:srgbClr val="185E5E"/>
    <a:srgbClr val="00182F"/>
    <a:srgbClr val="765E47"/>
    <a:srgbClr val="59595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99827" autoAdjust="0"/>
  </p:normalViewPr>
  <p:slideViewPr>
    <p:cSldViewPr>
      <p:cViewPr varScale="1">
        <p:scale>
          <a:sx n="91" d="100"/>
          <a:sy n="91" d="100"/>
        </p:scale>
        <p:origin x="13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3952" y="-120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oberto%20Teran\Documents\3.1.%20EH%201999-2021\02%20Encuestas%20de%20Hogares%20Bolivia\Proyecto%20de%20Pasant&#237;a\Indicadores%20Sociales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royecto%20de%20Pasant&#237;a\Indicadores%20Soci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57-49C6-9C58-38660A0F7C92}"/>
                </c:ext>
              </c:extLst>
            </c:dLbl>
            <c:dLbl>
              <c:idx val="1"/>
              <c:layout>
                <c:manualLayout>
                  <c:x val="-6.2410742240761125E-2"/>
                  <c:y val="-4.27918518518518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757-49C6-9C58-38660A0F7C9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57-49C6-9C58-38660A0F7C9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57-49C6-9C58-38660A0F7C92}"/>
                </c:ext>
              </c:extLst>
            </c:dLbl>
            <c:dLbl>
              <c:idx val="4"/>
              <c:layout>
                <c:manualLayout>
                  <c:x val="-6.0967720758299586E-2"/>
                  <c:y val="-3.8088148148148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757-49C6-9C58-38660A0F7C9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57-49C6-9C58-38660A0F7C9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757-49C6-9C58-38660A0F7C9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57-49C6-9C58-38660A0F7C92}"/>
                </c:ext>
              </c:extLst>
            </c:dLbl>
            <c:dLbl>
              <c:idx val="8"/>
              <c:layout>
                <c:manualLayout>
                  <c:x val="-8.341472159659033E-2"/>
                  <c:y val="-4.27918518518519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9757-49C6-9C58-38660A0F7C92}"/>
                </c:ext>
              </c:extLst>
            </c:dLbl>
            <c:dLbl>
              <c:idx val="9"/>
              <c:layout>
                <c:manualLayout>
                  <c:x val="-8.341472159659033E-2"/>
                  <c:y val="-3.33844444444444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9757-49C6-9C58-38660A0F7C9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757-49C6-9C58-38660A0F7C92}"/>
                </c:ext>
              </c:extLst>
            </c:dLbl>
            <c:dLbl>
              <c:idx val="11"/>
              <c:layout>
                <c:manualLayout>
                  <c:x val="-9.0549534900162612E-2"/>
                  <c:y val="-3.8088148148148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9757-49C6-9C58-38660A0F7C92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757-49C6-9C58-38660A0F7C92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757-49C6-9C58-38660A0F7C92}"/>
                </c:ext>
              </c:extLst>
            </c:dLbl>
            <c:dLbl>
              <c:idx val="14"/>
              <c:layout>
                <c:manualLayout>
                  <c:x val="-8.4136106089222409E-2"/>
                  <c:y val="-2.86807407407407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9757-49C6-9C58-38660A0F7C92}"/>
                </c:ext>
              </c:extLst>
            </c:dLbl>
            <c:dLbl>
              <c:idx val="15"/>
              <c:layout>
                <c:manualLayout>
                  <c:x val="-8.0929391683752308E-2"/>
                  <c:y val="-4.74955555555555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9757-49C6-9C58-38660A0F7C92}"/>
                </c:ext>
              </c:extLst>
            </c:dLbl>
            <c:dLbl>
              <c:idx val="16"/>
              <c:layout>
                <c:manualLayout>
                  <c:x val="-6.6372423266101863E-2"/>
                  <c:y val="-2.86807407407407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9757-49C6-9C58-38660A0F7C92}"/>
                </c:ext>
              </c:extLst>
            </c:dLbl>
            <c:dLbl>
              <c:idx val="17"/>
              <c:layout>
                <c:manualLayout>
                  <c:x val="-2.3762511236124105E-3"/>
                  <c:y val="-4.27918518518518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9757-49C6-9C58-38660A0F7C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Aggregate!$B$4:$S$4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Aggregate!$B$5:$S$5</c:f>
              <c:numCache>
                <c:formatCode>0.00</c:formatCode>
                <c:ptCount val="18"/>
                <c:pt idx="0">
                  <c:v>2879.5502417883436</c:v>
                </c:pt>
                <c:pt idx="1">
                  <c:v>3048.9587177843246</c:v>
                </c:pt>
                <c:pt idx="2">
                  <c:v>3124.5959452836064</c:v>
                </c:pt>
                <c:pt idx="3">
                  <c:v>3251.3322021496297</c:v>
                </c:pt>
                <c:pt idx="4">
                  <c:v>4741.1973648604926</c:v>
                </c:pt>
                <c:pt idx="5">
                  <c:v>5255.4750151896378</c:v>
                </c:pt>
                <c:pt idx="6">
                  <c:v>6275.5179767346553</c:v>
                </c:pt>
                <c:pt idx="7">
                  <c:v>7370.7860650449156</c:v>
                </c:pt>
                <c:pt idx="8">
                  <c:v>8038.5323458742987</c:v>
                </c:pt>
                <c:pt idx="9">
                  <c:v>9965.0447138266936</c:v>
                </c:pt>
                <c:pt idx="10">
                  <c:v>10797.764813189102</c:v>
                </c:pt>
                <c:pt idx="11">
                  <c:v>12750.828580355337</c:v>
                </c:pt>
                <c:pt idx="12">
                  <c:v>14082.972634866321</c:v>
                </c:pt>
                <c:pt idx="13">
                  <c:v>13688.490337033054</c:v>
                </c:pt>
                <c:pt idx="14">
                  <c:v>14623.591942793122</c:v>
                </c:pt>
                <c:pt idx="15">
                  <c:v>15031.378571862366</c:v>
                </c:pt>
                <c:pt idx="16">
                  <c:v>16492.208900841822</c:v>
                </c:pt>
                <c:pt idx="17">
                  <c:v>16862.570493127962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9757-49C6-9C58-38660A0F7C92}"/>
            </c:ext>
          </c:extLst>
        </c:ser>
        <c:ser>
          <c:idx val="6"/>
          <c:order val="1"/>
          <c:tx>
            <c:v>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757-49C6-9C58-38660A0F7C92}"/>
                </c:ext>
              </c:extLst>
            </c:dLbl>
            <c:dLbl>
              <c:idx val="1"/>
              <c:layout>
                <c:manualLayout>
                  <c:x val="-6.0967720758299614E-2"/>
                  <c:y val="4.65785185185184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9757-49C6-9C58-38660A0F7C9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757-49C6-9C58-38660A0F7C9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757-49C6-9C58-38660A0F7C92}"/>
                </c:ext>
              </c:extLst>
            </c:dLbl>
            <c:dLbl>
              <c:idx val="4"/>
              <c:layout>
                <c:manualLayout>
                  <c:x val="-5.7761006352829485E-2"/>
                  <c:y val="4.18748148148148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9757-49C6-9C58-38660A0F7C9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757-49C6-9C58-38660A0F7C9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757-49C6-9C58-38660A0F7C9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757-49C6-9C58-38660A0F7C92}"/>
                </c:ext>
              </c:extLst>
            </c:dLbl>
            <c:dLbl>
              <c:idx val="8"/>
              <c:layout>
                <c:manualLayout>
                  <c:x val="-5.776100635282954E-2"/>
                  <c:y val="4.65785185185185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9757-49C6-9C58-38660A0F7C92}"/>
                </c:ext>
              </c:extLst>
            </c:dLbl>
            <c:dLbl>
              <c:idx val="9"/>
              <c:layout>
                <c:manualLayout>
                  <c:x val="-5.1347577541889282E-2"/>
                  <c:y val="3.7171111111111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9757-49C6-9C58-38660A0F7C9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757-49C6-9C58-38660A0F7C92}"/>
                </c:ext>
              </c:extLst>
            </c:dLbl>
            <c:dLbl>
              <c:idx val="11"/>
              <c:layout>
                <c:manualLayout>
                  <c:x val="-4.5655533223581221E-2"/>
                  <c:y val="4.1874814814814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9757-49C6-9C58-38660A0F7C92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757-49C6-9C58-38660A0F7C92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757-49C6-9C58-38660A0F7C92}"/>
                </c:ext>
              </c:extLst>
            </c:dLbl>
            <c:dLbl>
              <c:idx val="14"/>
              <c:layout>
                <c:manualLayout>
                  <c:x val="-6.8102534061871917E-2"/>
                  <c:y val="-3.8088148148148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9757-49C6-9C58-38660A0F7C92}"/>
                </c:ext>
              </c:extLst>
            </c:dLbl>
            <c:dLbl>
              <c:idx val="15"/>
              <c:layout>
                <c:manualLayout>
                  <c:x val="-5.7761006352829485E-2"/>
                  <c:y val="3.7171111111111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2-9757-49C6-9C58-38660A0F7C92}"/>
                </c:ext>
              </c:extLst>
            </c:dLbl>
            <c:dLbl>
              <c:idx val="16"/>
              <c:layout>
                <c:manualLayout>
                  <c:x val="-5.4266950136853599E-2"/>
                  <c:y val="-2.86807407407407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9757-49C6-9C58-38660A0F7C92}"/>
                </c:ext>
              </c:extLst>
            </c:dLbl>
            <c:dLbl>
              <c:idx val="17"/>
              <c:layout>
                <c:manualLayout>
                  <c:x val="-3.0976356162447771E-3"/>
                  <c:y val="2.77637037037037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4-9757-49C6-9C58-38660A0F7C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Aggregate!$B$4:$S$4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Aggregate!$B$6:$S$6</c:f>
              <c:numCache>
                <c:formatCode>0.00</c:formatCode>
                <c:ptCount val="18"/>
                <c:pt idx="0">
                  <c:v>3012.5043010767604</c:v>
                </c:pt>
                <c:pt idx="1">
                  <c:v>3006.1758641380875</c:v>
                </c:pt>
                <c:pt idx="2">
                  <c:v>2907.9287652142584</c:v>
                </c:pt>
                <c:pt idx="3">
                  <c:v>3097.601985953715</c:v>
                </c:pt>
                <c:pt idx="4">
                  <c:v>3993.9862671230412</c:v>
                </c:pt>
                <c:pt idx="5">
                  <c:v>4133.3504675424847</c:v>
                </c:pt>
                <c:pt idx="6">
                  <c:v>5519.1163646573295</c:v>
                </c:pt>
                <c:pt idx="7">
                  <c:v>7063.1281391487564</c:v>
                </c:pt>
                <c:pt idx="8">
                  <c:v>7843.0419332266501</c:v>
                </c:pt>
                <c:pt idx="9">
                  <c:v>8560.758316304642</c:v>
                </c:pt>
                <c:pt idx="10">
                  <c:v>8895.6170936505241</c:v>
                </c:pt>
                <c:pt idx="11">
                  <c:v>11073.604595128922</c:v>
                </c:pt>
                <c:pt idx="12">
                  <c:v>11155.750787826133</c:v>
                </c:pt>
                <c:pt idx="13">
                  <c:v>9791.0247450667612</c:v>
                </c:pt>
                <c:pt idx="14">
                  <c:v>10551.209942361071</c:v>
                </c:pt>
                <c:pt idx="15">
                  <c:v>9609.6540725849845</c:v>
                </c:pt>
                <c:pt idx="16">
                  <c:v>9910.1124464780023</c:v>
                </c:pt>
                <c:pt idx="17">
                  <c:v>9223.1833263831268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25-9757-49C6-9C58-38660A0F7C9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74639504"/>
        <c:crosses val="autoZero"/>
        <c:auto val="1"/>
        <c:lblAlgn val="ctr"/>
        <c:lblOffset val="100"/>
        <c:noMultiLvlLbl val="0"/>
      </c:catAx>
      <c:valAx>
        <c:axId val="15746395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BO" dirty="0"/>
              <a:t>Chuquisaca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42569444444445"/>
          <c:y val="3.5838888888888892E-2"/>
          <c:w val="0.7990673611111111"/>
          <c:h val="0.74165959595959596"/>
        </c:manualLayout>
      </c:layout>
      <c:lineChart>
        <c:grouping val="standard"/>
        <c:varyColors val="0"/>
        <c:ser>
          <c:idx val="0"/>
          <c:order val="0"/>
          <c:tx>
            <c:v>Chuquisaca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6145833333333348E-2"/>
                  <c:y val="-5.32494758909853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787-45C3-9D88-7D08E0B332CF}"/>
                </c:ext>
              </c:extLst>
            </c:dLbl>
            <c:dLbl>
              <c:idx val="4"/>
              <c:layout>
                <c:manualLayout>
                  <c:x val="-3.5277777777777776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787-45C3-9D88-7D08E0B332CF}"/>
                </c:ext>
              </c:extLst>
            </c:dLbl>
            <c:dLbl>
              <c:idx val="9"/>
              <c:layout>
                <c:manualLayout>
                  <c:x val="-6.1736111111111193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787-45C3-9D88-7D08E0B332CF}"/>
                </c:ext>
              </c:extLst>
            </c:dLbl>
            <c:dLbl>
              <c:idx val="13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787-45C3-9D88-7D08E0B332CF}"/>
                </c:ext>
              </c:extLst>
            </c:dLbl>
            <c:dLbl>
              <c:idx val="16"/>
              <c:layout>
                <c:manualLayout>
                  <c:x val="-0.11024305555555547"/>
                  <c:y val="-6.65618448637316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787-45C3-9D88-7D08E0B332CF}"/>
                </c:ext>
              </c:extLst>
            </c:dLbl>
            <c:dLbl>
              <c:idx val="17"/>
              <c:layout>
                <c:manualLayout>
                  <c:x val="-7.9375000000000001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787-45C3-9D88-7D08E0B332CF}"/>
                </c:ext>
              </c:extLst>
            </c:dLbl>
            <c:dLbl>
              <c:idx val="18"/>
              <c:layout>
                <c:manualLayout>
                  <c:x val="-7.055555555555555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787-45C3-9D88-7D08E0B332CF}"/>
                </c:ext>
              </c:extLst>
            </c:dLbl>
            <c:dLbl>
              <c:idx val="19"/>
              <c:layout>
                <c:manualLayout>
                  <c:x val="-8.8194444444446053E-3"/>
                  <c:y val="-6.6561844863731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787-45C3-9D88-7D08E0B332CF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(Indicators!$B$6:$E$6,Indicators!$G$6:$V$6)</c:f>
              <c:numCache>
                <c:formatCode>0.0000</c:formatCode>
                <c:ptCount val="20"/>
                <c:pt idx="0">
                  <c:v>0.67771300000000001</c:v>
                </c:pt>
                <c:pt idx="1">
                  <c:v>0.72377709999999995</c:v>
                </c:pt>
                <c:pt idx="2">
                  <c:v>0.66077580000000002</c:v>
                </c:pt>
                <c:pt idx="3">
                  <c:v>0.74085590000000001</c:v>
                </c:pt>
                <c:pt idx="4">
                  <c:v>0.659605</c:v>
                </c:pt>
                <c:pt idx="5">
                  <c:v>0.63626559999999999</c:v>
                </c:pt>
                <c:pt idx="6">
                  <c:v>0.58212070000000005</c:v>
                </c:pt>
                <c:pt idx="7">
                  <c:v>0.53029090000000001</c:v>
                </c:pt>
                <c:pt idx="8">
                  <c:v>0.56676139999999997</c:v>
                </c:pt>
                <c:pt idx="9">
                  <c:v>0.51142790000000005</c:v>
                </c:pt>
                <c:pt idx="10">
                  <c:v>0.53869080000000003</c:v>
                </c:pt>
                <c:pt idx="11">
                  <c:v>0.54902790000000001</c:v>
                </c:pt>
                <c:pt idx="12">
                  <c:v>0.53292949999999994</c:v>
                </c:pt>
                <c:pt idx="13">
                  <c:v>0.53506900000000002</c:v>
                </c:pt>
                <c:pt idx="14">
                  <c:v>0.51683270000000003</c:v>
                </c:pt>
                <c:pt idx="15">
                  <c:v>0.52928960000000003</c:v>
                </c:pt>
                <c:pt idx="16">
                  <c:v>0.48984040000000001</c:v>
                </c:pt>
                <c:pt idx="17">
                  <c:v>0.4970774</c:v>
                </c:pt>
                <c:pt idx="18">
                  <c:v>0.47780440000000002</c:v>
                </c:pt>
                <c:pt idx="19">
                  <c:v>0.51365859999999997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D787-45C3-9D88-7D08E0B332CF}"/>
            </c:ext>
          </c:extLst>
        </c:ser>
        <c:ser>
          <c:idx val="6"/>
          <c:order val="1"/>
          <c:tx>
            <c:v>Chuquisaca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73611111111111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787-45C3-9D88-7D08E0B332CF}"/>
                </c:ext>
              </c:extLst>
            </c:dLbl>
            <c:dLbl>
              <c:idx val="4"/>
              <c:layout>
                <c:manualLayout>
                  <c:x val="-4.8506944444444443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787-45C3-9D88-7D08E0B332CF}"/>
                </c:ext>
              </c:extLst>
            </c:dLbl>
            <c:dLbl>
              <c:idx val="9"/>
              <c:layout>
                <c:manualLayout>
                  <c:x val="-7.0555555555555552E-2"/>
                  <c:y val="4.659329140461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D787-45C3-9D88-7D08E0B332CF}"/>
                </c:ext>
              </c:extLst>
            </c:dLbl>
            <c:dLbl>
              <c:idx val="13"/>
              <c:layout>
                <c:manualLayout>
                  <c:x val="-6.173611111111111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D787-45C3-9D88-7D08E0B332CF}"/>
                </c:ext>
              </c:extLst>
            </c:dLbl>
            <c:dLbl>
              <c:idx val="16"/>
              <c:layout>
                <c:manualLayout>
                  <c:x val="-2.2048611111111113E-2"/>
                  <c:y val="1.3312368972746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D787-45C3-9D88-7D08E0B332CF}"/>
                </c:ext>
              </c:extLst>
            </c:dLbl>
            <c:dLbl>
              <c:idx val="17"/>
              <c:layout>
                <c:manualLayout>
                  <c:x val="-5.732638888888889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D787-45C3-9D88-7D08E0B332CF}"/>
                </c:ext>
              </c:extLst>
            </c:dLbl>
            <c:dLbl>
              <c:idx val="19"/>
              <c:layout>
                <c:manualLayout>
                  <c:x val="-1.3229166666666828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D787-45C3-9D88-7D08E0B332CF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(Indicators!$B$21:$E$21,Indicators!$G$21:$V$21)</c:f>
              <c:numCache>
                <c:formatCode>0.0000</c:formatCode>
                <c:ptCount val="20"/>
                <c:pt idx="0">
                  <c:v>0.58339419999999997</c:v>
                </c:pt>
                <c:pt idx="1">
                  <c:v>0.55009799999999998</c:v>
                </c:pt>
                <c:pt idx="2">
                  <c:v>0.53488329999999995</c:v>
                </c:pt>
                <c:pt idx="3">
                  <c:v>0.59900209999999998</c:v>
                </c:pt>
                <c:pt idx="4">
                  <c:v>0.51911850000000004</c:v>
                </c:pt>
                <c:pt idx="5">
                  <c:v>0.4856241</c:v>
                </c:pt>
                <c:pt idx="6">
                  <c:v>0.42754959999999997</c:v>
                </c:pt>
                <c:pt idx="7">
                  <c:v>0.42162230000000001</c:v>
                </c:pt>
                <c:pt idx="8">
                  <c:v>0.48998180000000002</c:v>
                </c:pt>
                <c:pt idx="9">
                  <c:v>0.44373610000000002</c:v>
                </c:pt>
                <c:pt idx="10">
                  <c:v>0.42582819999999999</c:v>
                </c:pt>
                <c:pt idx="11">
                  <c:v>0.4531596</c:v>
                </c:pt>
                <c:pt idx="12">
                  <c:v>0.3995918</c:v>
                </c:pt>
                <c:pt idx="13">
                  <c:v>0.45706150000000001</c:v>
                </c:pt>
                <c:pt idx="15">
                  <c:v>0.42295139999999998</c:v>
                </c:pt>
                <c:pt idx="16">
                  <c:v>0.45309349999999998</c:v>
                </c:pt>
                <c:pt idx="17">
                  <c:v>0.36674060000000003</c:v>
                </c:pt>
                <c:pt idx="19">
                  <c:v>0.42414429999999997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0-D787-45C3-9D88-7D08E0B33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s-BO"/>
          </a:p>
        </c:txPr>
        <c:crossAx val="1574639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4639504"/>
        <c:scaling>
          <c:orientation val="minMax"/>
          <c:min val="0.29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BO" dirty="0"/>
              <a:t>La Paz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42569444444445"/>
          <c:y val="3.5838888888888892E-2"/>
          <c:w val="0.7990673611111111"/>
          <c:h val="0.74165959595959596"/>
        </c:manualLayout>
      </c:layout>
      <c:lineChart>
        <c:grouping val="standard"/>
        <c:varyColors val="0"/>
        <c:ser>
          <c:idx val="0"/>
          <c:order val="0"/>
          <c:tx>
            <c:v>La Paz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732638888888889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20B-4773-9289-486627CEFC58}"/>
                </c:ext>
              </c:extLst>
            </c:dLbl>
            <c:dLbl>
              <c:idx val="4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20B-4773-9289-486627CEFC58}"/>
                </c:ext>
              </c:extLst>
            </c:dLbl>
            <c:dLbl>
              <c:idx val="9"/>
              <c:layout>
                <c:manualLayout>
                  <c:x val="-5.29166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20B-4773-9289-486627CEFC58}"/>
                </c:ext>
              </c:extLst>
            </c:dLbl>
            <c:dLbl>
              <c:idx val="13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20B-4773-9289-486627CEFC58}"/>
                </c:ext>
              </c:extLst>
            </c:dLbl>
            <c:dLbl>
              <c:idx val="16"/>
              <c:layout>
                <c:manualLayout>
                  <c:x val="-7.9375000000000001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20B-4773-9289-486627CEFC58}"/>
                </c:ext>
              </c:extLst>
            </c:dLbl>
            <c:dLbl>
              <c:idx val="17"/>
              <c:layout>
                <c:manualLayout>
                  <c:x val="-6.6145833333333334E-2"/>
                  <c:y val="-5.3249475890985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20B-4773-9289-486627CEFC58}"/>
                </c:ext>
              </c:extLst>
            </c:dLbl>
            <c:dLbl>
              <c:idx val="18"/>
              <c:layout>
                <c:manualLayout>
                  <c:x val="-3.0868055555555555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20B-4773-9289-486627CEFC58}"/>
                </c:ext>
              </c:extLst>
            </c:dLbl>
            <c:dLbl>
              <c:idx val="19"/>
              <c:layout>
                <c:manualLayout>
                  <c:x val="-4.4097222222223842E-3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20B-4773-9289-486627CEFC5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(Indicators!$B$7:$E$7,Indicators!$G$7:$V$7)</c:f>
              <c:numCache>
                <c:formatCode>0.0000</c:formatCode>
                <c:ptCount val="20"/>
                <c:pt idx="0">
                  <c:v>0.5891883</c:v>
                </c:pt>
                <c:pt idx="1">
                  <c:v>0.62743819999999995</c:v>
                </c:pt>
                <c:pt idx="2">
                  <c:v>0.61351529999999999</c:v>
                </c:pt>
                <c:pt idx="3">
                  <c:v>0.57563019999999998</c:v>
                </c:pt>
                <c:pt idx="4">
                  <c:v>0.60966330000000002</c:v>
                </c:pt>
                <c:pt idx="5">
                  <c:v>0.60241489999999998</c:v>
                </c:pt>
                <c:pt idx="6">
                  <c:v>0.58883039999999998</c:v>
                </c:pt>
                <c:pt idx="7">
                  <c:v>0.51890570000000003</c:v>
                </c:pt>
                <c:pt idx="8">
                  <c:v>0.51001110000000005</c:v>
                </c:pt>
                <c:pt idx="9">
                  <c:v>0.47016219999999997</c:v>
                </c:pt>
                <c:pt idx="10">
                  <c:v>0.47473490000000002</c:v>
                </c:pt>
                <c:pt idx="11">
                  <c:v>0.49326340000000002</c:v>
                </c:pt>
                <c:pt idx="12">
                  <c:v>0.48079850000000002</c:v>
                </c:pt>
                <c:pt idx="13">
                  <c:v>0.46333609999999997</c:v>
                </c:pt>
                <c:pt idx="14">
                  <c:v>0.44745400000000002</c:v>
                </c:pt>
                <c:pt idx="15">
                  <c:v>0.4504592</c:v>
                </c:pt>
                <c:pt idx="16">
                  <c:v>0.44765939999999999</c:v>
                </c:pt>
                <c:pt idx="17">
                  <c:v>0.4276044</c:v>
                </c:pt>
                <c:pt idx="18">
                  <c:v>0.45372440000000003</c:v>
                </c:pt>
                <c:pt idx="19">
                  <c:v>0.40850069999999999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E20B-4773-9289-486627CEFC58}"/>
            </c:ext>
          </c:extLst>
        </c:ser>
        <c:ser>
          <c:idx val="6"/>
          <c:order val="1"/>
          <c:tx>
            <c:v>La Paz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73611111111113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20B-4773-9289-486627CEFC58}"/>
                </c:ext>
              </c:extLst>
            </c:dLbl>
            <c:dLbl>
              <c:idx val="4"/>
              <c:layout>
                <c:manualLayout>
                  <c:x val="-5.732638888888889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E20B-4773-9289-486627CEFC58}"/>
                </c:ext>
              </c:extLst>
            </c:dLbl>
            <c:dLbl>
              <c:idx val="9"/>
              <c:layout>
                <c:manualLayout>
                  <c:x val="-6.1736111111111193E-2"/>
                  <c:y val="-5.32494758909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20B-4773-9289-486627CEFC58}"/>
                </c:ext>
              </c:extLst>
            </c:dLbl>
            <c:dLbl>
              <c:idx val="13"/>
              <c:layout>
                <c:manualLayout>
                  <c:x val="-5.2916666666666667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E20B-4773-9289-486627CEFC58}"/>
                </c:ext>
              </c:extLst>
            </c:dLbl>
            <c:dLbl>
              <c:idx val="15"/>
              <c:layout>
                <c:manualLayout>
                  <c:x val="-1.763888888888888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E20B-4773-9289-486627CEFC58}"/>
                </c:ext>
              </c:extLst>
            </c:dLbl>
            <c:dLbl>
              <c:idx val="16"/>
              <c:layout>
                <c:manualLayout>
                  <c:x val="-1.7638888888888888E-2"/>
                  <c:y val="-6.65618448637316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E20B-4773-9289-486627CEFC58}"/>
                </c:ext>
              </c:extLst>
            </c:dLbl>
            <c:dLbl>
              <c:idx val="18"/>
              <c:layout>
                <c:manualLayout>
                  <c:x val="-1.3229166666666828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20B-4773-9289-486627CEFC58}"/>
                </c:ext>
              </c:extLst>
            </c:dLbl>
            <c:dLbl>
              <c:idx val="19"/>
              <c:layout>
                <c:manualLayout>
                  <c:x val="-3.0868055555555555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E20B-4773-9289-486627CEFC5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(Indicators!$B$22:$E$22,Indicators!$G$22:$V$22)</c:f>
              <c:numCache>
                <c:formatCode>0.0000</c:formatCode>
                <c:ptCount val="20"/>
                <c:pt idx="0">
                  <c:v>0.46359810000000001</c:v>
                </c:pt>
                <c:pt idx="1">
                  <c:v>0.49014479999999999</c:v>
                </c:pt>
                <c:pt idx="2">
                  <c:v>0.48887239999999998</c:v>
                </c:pt>
                <c:pt idx="3">
                  <c:v>0.45772020000000002</c:v>
                </c:pt>
                <c:pt idx="4">
                  <c:v>0.43135040000000002</c:v>
                </c:pt>
                <c:pt idx="5">
                  <c:v>0.4364248</c:v>
                </c:pt>
                <c:pt idx="6">
                  <c:v>0.41615669999999999</c:v>
                </c:pt>
                <c:pt idx="7">
                  <c:v>0.38446160000000001</c:v>
                </c:pt>
                <c:pt idx="8">
                  <c:v>0.38104900000000003</c:v>
                </c:pt>
                <c:pt idx="9">
                  <c:v>0.36472739999999998</c:v>
                </c:pt>
                <c:pt idx="10">
                  <c:v>0.36142760000000002</c:v>
                </c:pt>
                <c:pt idx="11">
                  <c:v>0.40025769999999999</c:v>
                </c:pt>
                <c:pt idx="12">
                  <c:v>0.4246279</c:v>
                </c:pt>
                <c:pt idx="13">
                  <c:v>0.36532039999999999</c:v>
                </c:pt>
                <c:pt idx="15">
                  <c:v>0.3756369</c:v>
                </c:pt>
                <c:pt idx="16">
                  <c:v>0.35337390000000002</c:v>
                </c:pt>
                <c:pt idx="17">
                  <c:v>0.33334659999999999</c:v>
                </c:pt>
                <c:pt idx="19">
                  <c:v>0.3239842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1-E20B-4773-9289-486627CEF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s-BO"/>
          </a:p>
        </c:txPr>
        <c:crossAx val="1574639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4639504"/>
        <c:scaling>
          <c:orientation val="minMax"/>
          <c:min val="0.29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BO" dirty="0"/>
              <a:t>Cochabamba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42569444444445"/>
          <c:y val="3.5838888888888892E-2"/>
          <c:w val="0.7990673611111111"/>
          <c:h val="0.74165959595959596"/>
        </c:manualLayout>
      </c:layout>
      <c:lineChart>
        <c:grouping val="standard"/>
        <c:varyColors val="0"/>
        <c:ser>
          <c:idx val="0"/>
          <c:order val="0"/>
          <c:tx>
            <c:v>Cochabamba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4965277777777756E-2"/>
                  <c:y val="-5.32494758909853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FE8-4F99-901A-A6E735204813}"/>
                </c:ext>
              </c:extLst>
            </c:dLbl>
            <c:dLbl>
              <c:idx val="4"/>
              <c:layout>
                <c:manualLayout>
                  <c:x val="-5.7326388888888892E-2"/>
                  <c:y val="-4.6593291404612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FE8-4F99-901A-A6E735204813}"/>
                </c:ext>
              </c:extLst>
            </c:dLbl>
            <c:dLbl>
              <c:idx val="9"/>
              <c:layout>
                <c:manualLayout>
                  <c:x val="-4.8506944444444443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FE8-4F99-901A-A6E735204813}"/>
                </c:ext>
              </c:extLst>
            </c:dLbl>
            <c:dLbl>
              <c:idx val="13"/>
              <c:layout>
                <c:manualLayout>
                  <c:x val="-5.7326388888888892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FE8-4F99-901A-A6E735204813}"/>
                </c:ext>
              </c:extLst>
            </c:dLbl>
            <c:dLbl>
              <c:idx val="16"/>
              <c:layout>
                <c:manualLayout>
                  <c:x val="-0.1146527777777777"/>
                  <c:y val="-6.65618448637310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FE8-4F99-901A-A6E735204813}"/>
                </c:ext>
              </c:extLst>
            </c:dLbl>
            <c:dLbl>
              <c:idx val="17"/>
              <c:layout>
                <c:manualLayout>
                  <c:x val="-7.9375000000000001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FE8-4F99-901A-A6E735204813}"/>
                </c:ext>
              </c:extLst>
            </c:dLbl>
            <c:dLbl>
              <c:idx val="18"/>
              <c:layout>
                <c:manualLayout>
                  <c:x val="-6.173611111111111E-2"/>
                  <c:y val="-5.9905660377358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FE8-4F99-901A-A6E735204813}"/>
                </c:ext>
              </c:extLst>
            </c:dLbl>
            <c:dLbl>
              <c:idx val="19"/>
              <c:layout>
                <c:manualLayout>
                  <c:x val="-1.6168794698185392E-16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FE8-4F99-901A-A6E735204813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(Indicators!$B$8:$E$8,Indicators!$G$8:$V$8)</c:f>
              <c:numCache>
                <c:formatCode>0.0000</c:formatCode>
                <c:ptCount val="20"/>
                <c:pt idx="0">
                  <c:v>0.54437500000000005</c:v>
                </c:pt>
                <c:pt idx="1">
                  <c:v>0.59616800000000003</c:v>
                </c:pt>
                <c:pt idx="2">
                  <c:v>0.62643179999999998</c:v>
                </c:pt>
                <c:pt idx="3">
                  <c:v>0.61367590000000005</c:v>
                </c:pt>
                <c:pt idx="4">
                  <c:v>0.59860950000000002</c:v>
                </c:pt>
                <c:pt idx="5">
                  <c:v>0.60608980000000001</c:v>
                </c:pt>
                <c:pt idx="6">
                  <c:v>0.54185530000000004</c:v>
                </c:pt>
                <c:pt idx="7">
                  <c:v>0.49141869999999999</c:v>
                </c:pt>
                <c:pt idx="8">
                  <c:v>0.52873669999999995</c:v>
                </c:pt>
                <c:pt idx="9">
                  <c:v>0.44459680000000001</c:v>
                </c:pt>
                <c:pt idx="10">
                  <c:v>0.437166</c:v>
                </c:pt>
                <c:pt idx="11">
                  <c:v>0.44521690000000003</c:v>
                </c:pt>
                <c:pt idx="12">
                  <c:v>0.51312990000000003</c:v>
                </c:pt>
                <c:pt idx="13">
                  <c:v>0.45682800000000001</c:v>
                </c:pt>
                <c:pt idx="14">
                  <c:v>0.4686941</c:v>
                </c:pt>
                <c:pt idx="15">
                  <c:v>0.44522400000000001</c:v>
                </c:pt>
                <c:pt idx="16">
                  <c:v>0.41414509999999999</c:v>
                </c:pt>
                <c:pt idx="17">
                  <c:v>0.41180430000000001</c:v>
                </c:pt>
                <c:pt idx="18">
                  <c:v>0.42023339999999998</c:v>
                </c:pt>
                <c:pt idx="19">
                  <c:v>0.40540470000000001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FFE8-4F99-901A-A6E735204813}"/>
            </c:ext>
          </c:extLst>
        </c:ser>
        <c:ser>
          <c:idx val="6"/>
          <c:order val="1"/>
          <c:tx>
            <c:v>Cochabamba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73611111111111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FFE8-4F99-901A-A6E735204813}"/>
                </c:ext>
              </c:extLst>
            </c:dLbl>
            <c:dLbl>
              <c:idx val="4"/>
              <c:layout>
                <c:manualLayout>
                  <c:x val="-5.732638888888889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FFE8-4F99-901A-A6E735204813}"/>
                </c:ext>
              </c:extLst>
            </c:dLbl>
            <c:dLbl>
              <c:idx val="9"/>
              <c:layout>
                <c:manualLayout>
                  <c:x val="-5.7326388888888968E-2"/>
                  <c:y val="-3.99371069182389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FFE8-4F99-901A-A6E735204813}"/>
                </c:ext>
              </c:extLst>
            </c:dLbl>
            <c:dLbl>
              <c:idx val="13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FFE8-4F99-901A-A6E735204813}"/>
                </c:ext>
              </c:extLst>
            </c:dLbl>
            <c:dLbl>
              <c:idx val="14"/>
              <c:layout>
                <c:manualLayout>
                  <c:x val="-1.763888888888888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FE8-4F99-901A-A6E735204813}"/>
                </c:ext>
              </c:extLst>
            </c:dLbl>
            <c:dLbl>
              <c:idx val="16"/>
              <c:layout>
                <c:manualLayout>
                  <c:x val="-3.5277777777777776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FFE8-4F99-901A-A6E735204813}"/>
                </c:ext>
              </c:extLst>
            </c:dLbl>
            <c:dLbl>
              <c:idx val="17"/>
              <c:layout>
                <c:manualLayout>
                  <c:x val="-8.3784722222222385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FFE8-4F99-901A-A6E735204813}"/>
                </c:ext>
              </c:extLst>
            </c:dLbl>
            <c:dLbl>
              <c:idx val="18"/>
              <c:layout>
                <c:manualLayout>
                  <c:x val="-3.0868055555555555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FE8-4F99-901A-A6E735204813}"/>
                </c:ext>
              </c:extLst>
            </c:dLbl>
            <c:dLbl>
              <c:idx val="19"/>
              <c:layout>
                <c:manualLayout>
                  <c:x val="-3.0868055555555555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FFE8-4F99-901A-A6E735204813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(Indicators!$B$23:$E$23,Indicators!$G$23:$V$23)</c:f>
              <c:numCache>
                <c:formatCode>0.0000</c:formatCode>
                <c:ptCount val="20"/>
                <c:pt idx="0">
                  <c:v>0.49786789999999997</c:v>
                </c:pt>
                <c:pt idx="1">
                  <c:v>0.50080720000000001</c:v>
                </c:pt>
                <c:pt idx="2">
                  <c:v>0.53525199999999995</c:v>
                </c:pt>
                <c:pt idx="3">
                  <c:v>0.50709409999999999</c:v>
                </c:pt>
                <c:pt idx="4">
                  <c:v>0.45190200000000003</c:v>
                </c:pt>
                <c:pt idx="5">
                  <c:v>0.45773530000000001</c:v>
                </c:pt>
                <c:pt idx="6">
                  <c:v>0.4057713</c:v>
                </c:pt>
                <c:pt idx="7">
                  <c:v>0.36585820000000002</c:v>
                </c:pt>
                <c:pt idx="8">
                  <c:v>0.39444089999999998</c:v>
                </c:pt>
                <c:pt idx="9">
                  <c:v>0.39697260000000001</c:v>
                </c:pt>
                <c:pt idx="10">
                  <c:v>0.33018609999999998</c:v>
                </c:pt>
                <c:pt idx="11">
                  <c:v>0.35785</c:v>
                </c:pt>
                <c:pt idx="12">
                  <c:v>0.3686393</c:v>
                </c:pt>
                <c:pt idx="13">
                  <c:v>0.35693540000000001</c:v>
                </c:pt>
                <c:pt idx="15">
                  <c:v>0.38339109999999998</c:v>
                </c:pt>
                <c:pt idx="16">
                  <c:v>0.35022439999999999</c:v>
                </c:pt>
                <c:pt idx="17">
                  <c:v>0.32757120000000001</c:v>
                </c:pt>
                <c:pt idx="19">
                  <c:v>0.342999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2-FFE8-4F99-901A-A6E735204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s-BO"/>
          </a:p>
        </c:txPr>
        <c:crossAx val="1574639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4639504"/>
        <c:scaling>
          <c:orientation val="minMax"/>
          <c:min val="0.29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BO" dirty="0"/>
              <a:t>Oruro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42569444444445"/>
          <c:y val="3.5838888888888892E-2"/>
          <c:w val="0.7990673611111111"/>
          <c:h val="0.74165959595959596"/>
        </c:manualLayout>
      </c:layout>
      <c:lineChart>
        <c:grouping val="standard"/>
        <c:varyColors val="0"/>
        <c:ser>
          <c:idx val="0"/>
          <c:order val="0"/>
          <c:tx>
            <c:v>Oruro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7326388888888892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FB4-4998-B081-C79A16F12455}"/>
                </c:ext>
              </c:extLst>
            </c:dLbl>
            <c:dLbl>
              <c:idx val="4"/>
              <c:layout>
                <c:manualLayout>
                  <c:x val="-4.8506944444444443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FB4-4998-B081-C79A16F12455}"/>
                </c:ext>
              </c:extLst>
            </c:dLbl>
            <c:dLbl>
              <c:idx val="9"/>
              <c:layout>
                <c:manualLayout>
                  <c:x val="-6.6145833333333334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FB4-4998-B081-C79A16F12455}"/>
                </c:ext>
              </c:extLst>
            </c:dLbl>
            <c:dLbl>
              <c:idx val="13"/>
              <c:layout>
                <c:manualLayout>
                  <c:x val="-6.6145833333333251E-2"/>
                  <c:y val="-5.9905660377358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FB4-4998-B081-C79A16F12455}"/>
                </c:ext>
              </c:extLst>
            </c:dLbl>
            <c:dLbl>
              <c:idx val="16"/>
              <c:layout>
                <c:manualLayout>
                  <c:x val="-6.6145833333333334E-2"/>
                  <c:y val="-5.3249475890985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FB4-4998-B081-C79A16F12455}"/>
                </c:ext>
              </c:extLst>
            </c:dLbl>
            <c:dLbl>
              <c:idx val="17"/>
              <c:layout>
                <c:manualLayout>
                  <c:x val="-6.173611111111111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FB4-4998-B081-C79A16F12455}"/>
                </c:ext>
              </c:extLst>
            </c:dLbl>
            <c:dLbl>
              <c:idx val="18"/>
              <c:layout>
                <c:manualLayout>
                  <c:x val="-4.8506944444444609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FB4-4998-B081-C79A16F12455}"/>
                </c:ext>
              </c:extLst>
            </c:dLbl>
            <c:dLbl>
              <c:idx val="19"/>
              <c:layout>
                <c:manualLayout>
                  <c:x val="-1.6168794698185392E-16"/>
                  <c:y val="-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FB4-4998-B081-C79A16F12455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(Indicators!$B$9:$E$9,Indicators!$G$9:$V$9)</c:f>
              <c:numCache>
                <c:formatCode>0.0000</c:formatCode>
                <c:ptCount val="20"/>
                <c:pt idx="0">
                  <c:v>0.4766531</c:v>
                </c:pt>
                <c:pt idx="1">
                  <c:v>0.6187686</c:v>
                </c:pt>
                <c:pt idx="2">
                  <c:v>0.5134512</c:v>
                </c:pt>
                <c:pt idx="3">
                  <c:v>0.56060410000000005</c:v>
                </c:pt>
                <c:pt idx="4">
                  <c:v>0.52810080000000004</c:v>
                </c:pt>
                <c:pt idx="5">
                  <c:v>0.4889927</c:v>
                </c:pt>
                <c:pt idx="6">
                  <c:v>0.55603020000000003</c:v>
                </c:pt>
                <c:pt idx="7">
                  <c:v>0.47485690000000003</c:v>
                </c:pt>
                <c:pt idx="8">
                  <c:v>0.41378769999999998</c:v>
                </c:pt>
                <c:pt idx="9">
                  <c:v>0.45560210000000001</c:v>
                </c:pt>
                <c:pt idx="10">
                  <c:v>0.42033019999999999</c:v>
                </c:pt>
                <c:pt idx="11">
                  <c:v>0.39201019999999998</c:v>
                </c:pt>
                <c:pt idx="12">
                  <c:v>0.42963400000000002</c:v>
                </c:pt>
                <c:pt idx="13">
                  <c:v>0.42121750000000002</c:v>
                </c:pt>
                <c:pt idx="14">
                  <c:v>0.44108779999999997</c:v>
                </c:pt>
                <c:pt idx="15">
                  <c:v>0.4399343</c:v>
                </c:pt>
                <c:pt idx="16">
                  <c:v>0.45280169999999997</c:v>
                </c:pt>
                <c:pt idx="17">
                  <c:v>0.42440820000000001</c:v>
                </c:pt>
                <c:pt idx="18">
                  <c:v>0.41989080000000001</c:v>
                </c:pt>
                <c:pt idx="19">
                  <c:v>0.40883779999999997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6FB4-4998-B081-C79A16F12455}"/>
            </c:ext>
          </c:extLst>
        </c:ser>
        <c:ser>
          <c:idx val="6"/>
          <c:order val="1"/>
          <c:tx>
            <c:v>Oruro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496527777777779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FB4-4998-B081-C79A16F12455}"/>
                </c:ext>
              </c:extLst>
            </c:dLbl>
            <c:dLbl>
              <c:idx val="4"/>
              <c:layout>
                <c:manualLayout>
                  <c:x val="-5.2916666666666709E-2"/>
                  <c:y val="-5.32494758909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6FB4-4998-B081-C79A16F12455}"/>
                </c:ext>
              </c:extLst>
            </c:dLbl>
            <c:dLbl>
              <c:idx val="9"/>
              <c:layout>
                <c:manualLayout>
                  <c:x val="-5.7326388888888968E-2"/>
                  <c:y val="-4.65932914046122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FB4-4998-B081-C79A16F12455}"/>
                </c:ext>
              </c:extLst>
            </c:dLbl>
            <c:dLbl>
              <c:idx val="13"/>
              <c:layout>
                <c:manualLayout>
                  <c:x val="-4.4097222222222225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6FB4-4998-B081-C79A16F12455}"/>
                </c:ext>
              </c:extLst>
            </c:dLbl>
            <c:dLbl>
              <c:idx val="14"/>
              <c:layout>
                <c:manualLayout>
                  <c:x val="-1.763888888888888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FB4-4998-B081-C79A16F12455}"/>
                </c:ext>
              </c:extLst>
            </c:dLbl>
            <c:dLbl>
              <c:idx val="16"/>
              <c:layout>
                <c:manualLayout>
                  <c:x val="-4.4097222222222225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6FB4-4998-B081-C79A16F12455}"/>
                </c:ext>
              </c:extLst>
            </c:dLbl>
            <c:dLbl>
              <c:idx val="17"/>
              <c:layout>
                <c:manualLayout>
                  <c:x val="-6.173611111111111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6FB4-4998-B081-C79A16F12455}"/>
                </c:ext>
              </c:extLst>
            </c:dLbl>
            <c:dLbl>
              <c:idx val="18"/>
              <c:layout>
                <c:manualLayout>
                  <c:x val="-3.0868055555555555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FB4-4998-B081-C79A16F12455}"/>
                </c:ext>
              </c:extLst>
            </c:dLbl>
            <c:dLbl>
              <c:idx val="19"/>
              <c:layout>
                <c:manualLayout>
                  <c:x val="-2.6458333333333334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6FB4-4998-B081-C79A16F12455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(Indicators!$B$24:$E$24,Indicators!$G$24:$V$24)</c:f>
              <c:numCache>
                <c:formatCode>0.0000</c:formatCode>
                <c:ptCount val="20"/>
                <c:pt idx="0">
                  <c:v>0.39626349999999999</c:v>
                </c:pt>
                <c:pt idx="1">
                  <c:v>0.40381030000000001</c:v>
                </c:pt>
                <c:pt idx="2">
                  <c:v>0.43499130000000003</c:v>
                </c:pt>
                <c:pt idx="3">
                  <c:v>0.4353108</c:v>
                </c:pt>
                <c:pt idx="4">
                  <c:v>0.36447040000000003</c:v>
                </c:pt>
                <c:pt idx="5">
                  <c:v>0.3731197</c:v>
                </c:pt>
                <c:pt idx="6">
                  <c:v>0.36690990000000001</c:v>
                </c:pt>
                <c:pt idx="7">
                  <c:v>0.39780320000000002</c:v>
                </c:pt>
                <c:pt idx="8">
                  <c:v>0.3826735</c:v>
                </c:pt>
                <c:pt idx="9">
                  <c:v>0.35593999999999998</c:v>
                </c:pt>
                <c:pt idx="10">
                  <c:v>0.36249480000000001</c:v>
                </c:pt>
                <c:pt idx="11">
                  <c:v>0.29583219999999999</c:v>
                </c:pt>
                <c:pt idx="12">
                  <c:v>0.36988650000000001</c:v>
                </c:pt>
                <c:pt idx="13">
                  <c:v>0.33066649999999997</c:v>
                </c:pt>
                <c:pt idx="15">
                  <c:v>0.4210972</c:v>
                </c:pt>
                <c:pt idx="16">
                  <c:v>0.34951779999999999</c:v>
                </c:pt>
                <c:pt idx="17">
                  <c:v>0.33313510000000002</c:v>
                </c:pt>
                <c:pt idx="19">
                  <c:v>0.36212719999999998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2-6FB4-4998-B081-C79A16F12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s-BO"/>
          </a:p>
        </c:txPr>
        <c:crossAx val="1574639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4639504"/>
        <c:scaling>
          <c:orientation val="minMax"/>
          <c:min val="0.29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BO" dirty="0"/>
              <a:t>Potosí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42569444444445"/>
          <c:y val="3.5838888888888892E-2"/>
          <c:w val="0.7990673611111111"/>
          <c:h val="0.74165959595959596"/>
        </c:manualLayout>
      </c:layout>
      <c:lineChart>
        <c:grouping val="standard"/>
        <c:varyColors val="0"/>
        <c:ser>
          <c:idx val="0"/>
          <c:order val="0"/>
          <c:tx>
            <c:v>Potosí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7326388888888892E-2"/>
                  <c:y val="-5.32494758909853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732-4713-A3A1-E7EFA008D976}"/>
                </c:ext>
              </c:extLst>
            </c:dLbl>
            <c:dLbl>
              <c:idx val="4"/>
              <c:layout>
                <c:manualLayout>
                  <c:x val="-6.173611111111111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732-4713-A3A1-E7EFA008D976}"/>
                </c:ext>
              </c:extLst>
            </c:dLbl>
            <c:dLbl>
              <c:idx val="9"/>
              <c:layout>
                <c:manualLayout>
                  <c:x val="-6.6145833333333334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732-4713-A3A1-E7EFA008D976}"/>
                </c:ext>
              </c:extLst>
            </c:dLbl>
            <c:dLbl>
              <c:idx val="13"/>
              <c:layout>
                <c:manualLayout>
                  <c:x val="-7.0555555555555469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732-4713-A3A1-E7EFA008D976}"/>
                </c:ext>
              </c:extLst>
            </c:dLbl>
            <c:dLbl>
              <c:idx val="16"/>
              <c:layout>
                <c:manualLayout>
                  <c:x val="-4.8506944444444443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732-4713-A3A1-E7EFA008D976}"/>
                </c:ext>
              </c:extLst>
            </c:dLbl>
            <c:dLbl>
              <c:idx val="17"/>
              <c:layout>
                <c:manualLayout>
                  <c:x val="-6.173611111111111E-2"/>
                  <c:y val="3.328092243186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732-4713-A3A1-E7EFA008D976}"/>
                </c:ext>
              </c:extLst>
            </c:dLbl>
            <c:dLbl>
              <c:idx val="18"/>
              <c:layout>
                <c:manualLayout>
                  <c:x val="-5.29166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732-4713-A3A1-E7EFA008D976}"/>
                </c:ext>
              </c:extLst>
            </c:dLbl>
            <c:dLbl>
              <c:idx val="19"/>
              <c:layout>
                <c:manualLayout>
                  <c:x val="-1.6168794698185392E-16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732-4713-A3A1-E7EFA008D97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(Indicators!$B$10:$E$10,Indicators!$G$10:$V$10)</c:f>
              <c:numCache>
                <c:formatCode>0.0000</c:formatCode>
                <c:ptCount val="20"/>
                <c:pt idx="0">
                  <c:v>0.60672809999999999</c:v>
                </c:pt>
                <c:pt idx="1">
                  <c:v>0.72522989999999998</c:v>
                </c:pt>
                <c:pt idx="2">
                  <c:v>0.60284059999999995</c:v>
                </c:pt>
                <c:pt idx="3">
                  <c:v>0.58143540000000005</c:v>
                </c:pt>
                <c:pt idx="4">
                  <c:v>0.61678089999999997</c:v>
                </c:pt>
                <c:pt idx="5">
                  <c:v>0.6242569</c:v>
                </c:pt>
                <c:pt idx="6">
                  <c:v>0.69378989999999996</c:v>
                </c:pt>
                <c:pt idx="7">
                  <c:v>0.58275969999999999</c:v>
                </c:pt>
                <c:pt idx="8">
                  <c:v>0.59403660000000003</c:v>
                </c:pt>
                <c:pt idx="9">
                  <c:v>0.57314350000000003</c:v>
                </c:pt>
                <c:pt idx="10">
                  <c:v>0.60861229999999999</c:v>
                </c:pt>
                <c:pt idx="11">
                  <c:v>0.5320783</c:v>
                </c:pt>
                <c:pt idx="12">
                  <c:v>0.56356119999999998</c:v>
                </c:pt>
                <c:pt idx="13">
                  <c:v>0.5309798</c:v>
                </c:pt>
                <c:pt idx="14">
                  <c:v>0.60034089999999996</c:v>
                </c:pt>
                <c:pt idx="15">
                  <c:v>0.55422490000000002</c:v>
                </c:pt>
                <c:pt idx="16">
                  <c:v>0.51557050000000004</c:v>
                </c:pt>
                <c:pt idx="17">
                  <c:v>0.47326420000000002</c:v>
                </c:pt>
                <c:pt idx="18">
                  <c:v>0.53839680000000001</c:v>
                </c:pt>
                <c:pt idx="19">
                  <c:v>0.513127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C732-4713-A3A1-E7EFA008D976}"/>
            </c:ext>
          </c:extLst>
        </c:ser>
        <c:ser>
          <c:idx val="6"/>
          <c:order val="1"/>
          <c:tx>
            <c:v>Potosí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73611111111113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732-4713-A3A1-E7EFA008D976}"/>
                </c:ext>
              </c:extLst>
            </c:dLbl>
            <c:dLbl>
              <c:idx val="4"/>
              <c:layout>
                <c:manualLayout>
                  <c:x val="-7.055555555555555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732-4713-A3A1-E7EFA008D976}"/>
                </c:ext>
              </c:extLst>
            </c:dLbl>
            <c:dLbl>
              <c:idx val="9"/>
              <c:layout>
                <c:manualLayout>
                  <c:x val="-6.1736111111111193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732-4713-A3A1-E7EFA008D976}"/>
                </c:ext>
              </c:extLst>
            </c:dLbl>
            <c:dLbl>
              <c:idx val="13"/>
              <c:layout>
                <c:manualLayout>
                  <c:x val="-5.7326388888888892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732-4713-A3A1-E7EFA008D976}"/>
                </c:ext>
              </c:extLst>
            </c:dLbl>
            <c:dLbl>
              <c:idx val="16"/>
              <c:layout>
                <c:manualLayout>
                  <c:x val="-5.2916666666666667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C732-4713-A3A1-E7EFA008D976}"/>
                </c:ext>
              </c:extLst>
            </c:dLbl>
            <c:dLbl>
              <c:idx val="17"/>
              <c:layout>
                <c:manualLayout>
                  <c:x val="-4.4097222222222385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C732-4713-A3A1-E7EFA008D976}"/>
                </c:ext>
              </c:extLst>
            </c:dLbl>
            <c:dLbl>
              <c:idx val="18"/>
              <c:layout>
                <c:manualLayout>
                  <c:x val="-2.6458333333333334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732-4713-A3A1-E7EFA008D976}"/>
                </c:ext>
              </c:extLst>
            </c:dLbl>
            <c:dLbl>
              <c:idx val="19"/>
              <c:layout>
                <c:manualLayout>
                  <c:x val="-1.7638888888888888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732-4713-A3A1-E7EFA008D97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(Indicators!$B$25:$E$25,Indicators!$G$25:$V$25)</c:f>
              <c:numCache>
                <c:formatCode>0.0000</c:formatCode>
                <c:ptCount val="20"/>
                <c:pt idx="0">
                  <c:v>0.49146859999999998</c:v>
                </c:pt>
                <c:pt idx="1">
                  <c:v>0.55380470000000004</c:v>
                </c:pt>
                <c:pt idx="2">
                  <c:v>0.53122020000000003</c:v>
                </c:pt>
                <c:pt idx="3">
                  <c:v>0.52449539999999994</c:v>
                </c:pt>
                <c:pt idx="4">
                  <c:v>0.44941579999999998</c:v>
                </c:pt>
                <c:pt idx="5">
                  <c:v>0.4706379</c:v>
                </c:pt>
                <c:pt idx="6">
                  <c:v>0.4125105</c:v>
                </c:pt>
                <c:pt idx="7">
                  <c:v>0.43725609999999998</c:v>
                </c:pt>
                <c:pt idx="8">
                  <c:v>0.43642199999999998</c:v>
                </c:pt>
                <c:pt idx="9">
                  <c:v>0.43167800000000001</c:v>
                </c:pt>
                <c:pt idx="10">
                  <c:v>0.50083679999999997</c:v>
                </c:pt>
                <c:pt idx="11">
                  <c:v>0.43950519999999998</c:v>
                </c:pt>
                <c:pt idx="12">
                  <c:v>0.4830662</c:v>
                </c:pt>
                <c:pt idx="13">
                  <c:v>0.48429290000000003</c:v>
                </c:pt>
                <c:pt idx="15">
                  <c:v>0.4077925</c:v>
                </c:pt>
                <c:pt idx="16">
                  <c:v>0.38441439999999999</c:v>
                </c:pt>
                <c:pt idx="17">
                  <c:v>0.33330490000000002</c:v>
                </c:pt>
                <c:pt idx="19">
                  <c:v>0.40357530000000003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1-C732-4713-A3A1-E7EFA008D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s-BO"/>
          </a:p>
        </c:txPr>
        <c:crossAx val="1574639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4639504"/>
        <c:scaling>
          <c:orientation val="minMax"/>
          <c:min val="0.29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BO" dirty="0"/>
              <a:t>Tarija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42569444444445"/>
          <c:y val="3.5838888888888892E-2"/>
          <c:w val="0.7990673611111111"/>
          <c:h val="0.74165959595959596"/>
        </c:manualLayout>
      </c:layout>
      <c:lineChart>
        <c:grouping val="standard"/>
        <c:varyColors val="0"/>
        <c:ser>
          <c:idx val="0"/>
          <c:order val="0"/>
          <c:tx>
            <c:v>Tarija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73611111111113E-2"/>
                  <c:y val="-3.9937106918238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748-4D7B-B9E7-D5CF1B7CC26B}"/>
                </c:ext>
              </c:extLst>
            </c:dLbl>
            <c:dLbl>
              <c:idx val="4"/>
              <c:layout>
                <c:manualLayout>
                  <c:x val="-6.6145833333333334E-2"/>
                  <c:y val="-3.9937106918238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748-4D7B-B9E7-D5CF1B7CC26B}"/>
                </c:ext>
              </c:extLst>
            </c:dLbl>
            <c:dLbl>
              <c:idx val="9"/>
              <c:layout>
                <c:manualLayout>
                  <c:x val="-6.6145833333333334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748-4D7B-B9E7-D5CF1B7CC26B}"/>
                </c:ext>
              </c:extLst>
            </c:dLbl>
            <c:dLbl>
              <c:idx val="13"/>
              <c:layout>
                <c:manualLayout>
                  <c:x val="-6.173611111111111E-2"/>
                  <c:y val="-5.3249475890985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748-4D7B-B9E7-D5CF1B7CC26B}"/>
                </c:ext>
              </c:extLst>
            </c:dLbl>
            <c:dLbl>
              <c:idx val="16"/>
              <c:layout>
                <c:manualLayout>
                  <c:x val="-6.173611111111111E-2"/>
                  <c:y val="3.328092243186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748-4D7B-B9E7-D5CF1B7CC26B}"/>
                </c:ext>
              </c:extLst>
            </c:dLbl>
            <c:dLbl>
              <c:idx val="17"/>
              <c:layout>
                <c:manualLayout>
                  <c:x val="-7.9375000000000001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748-4D7B-B9E7-D5CF1B7CC26B}"/>
                </c:ext>
              </c:extLst>
            </c:dLbl>
            <c:dLbl>
              <c:idx val="18"/>
              <c:layout>
                <c:manualLayout>
                  <c:x val="-6.173611111111111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748-4D7B-B9E7-D5CF1B7CC26B}"/>
                </c:ext>
              </c:extLst>
            </c:dLbl>
            <c:dLbl>
              <c:idx val="19"/>
              <c:layout>
                <c:manualLayout>
                  <c:x val="-8.8194444444446053E-3"/>
                  <c:y val="-5.3249475890985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748-4D7B-B9E7-D5CF1B7CC26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(Indicators!$B$11:$E$11,Indicators!$G$11:$V$11)</c:f>
              <c:numCache>
                <c:formatCode>0.0000</c:formatCode>
                <c:ptCount val="20"/>
                <c:pt idx="0">
                  <c:v>0.53425109999999998</c:v>
                </c:pt>
                <c:pt idx="1">
                  <c:v>0.5648415</c:v>
                </c:pt>
                <c:pt idx="2">
                  <c:v>0.5077817</c:v>
                </c:pt>
                <c:pt idx="3">
                  <c:v>0.55551689999999998</c:v>
                </c:pt>
                <c:pt idx="4">
                  <c:v>0.55279239999999996</c:v>
                </c:pt>
                <c:pt idx="5">
                  <c:v>0.54928960000000004</c:v>
                </c:pt>
                <c:pt idx="6">
                  <c:v>0.5180669</c:v>
                </c:pt>
                <c:pt idx="7">
                  <c:v>0.44943899999999998</c:v>
                </c:pt>
                <c:pt idx="8">
                  <c:v>0.41404679999999999</c:v>
                </c:pt>
                <c:pt idx="9">
                  <c:v>0.440446</c:v>
                </c:pt>
                <c:pt idx="10">
                  <c:v>0.35076469999999998</c:v>
                </c:pt>
                <c:pt idx="11">
                  <c:v>0.3675001</c:v>
                </c:pt>
                <c:pt idx="12">
                  <c:v>0.42380069999999997</c:v>
                </c:pt>
                <c:pt idx="13">
                  <c:v>0.42642609999999997</c:v>
                </c:pt>
                <c:pt idx="14">
                  <c:v>0.40299030000000002</c:v>
                </c:pt>
                <c:pt idx="15">
                  <c:v>0.4242418</c:v>
                </c:pt>
                <c:pt idx="16">
                  <c:v>0.39338869999999998</c:v>
                </c:pt>
                <c:pt idx="17">
                  <c:v>0.41663289999999997</c:v>
                </c:pt>
                <c:pt idx="18">
                  <c:v>0.4384632</c:v>
                </c:pt>
                <c:pt idx="19">
                  <c:v>0.42979299999999998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2748-4D7B-B9E7-D5CF1B7CC26B}"/>
            </c:ext>
          </c:extLst>
        </c:ser>
        <c:ser>
          <c:idx val="6"/>
          <c:order val="1"/>
          <c:tx>
            <c:v>Tarija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6145833333333348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748-4D7B-B9E7-D5CF1B7CC26B}"/>
                </c:ext>
              </c:extLst>
            </c:dLbl>
            <c:dLbl>
              <c:idx val="4"/>
              <c:layout>
                <c:manualLayout>
                  <c:x val="-6.6145833333333334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748-4D7B-B9E7-D5CF1B7CC26B}"/>
                </c:ext>
              </c:extLst>
            </c:dLbl>
            <c:dLbl>
              <c:idx val="9"/>
              <c:layout>
                <c:manualLayout>
                  <c:x val="-6.6145833333333334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748-4D7B-B9E7-D5CF1B7CC26B}"/>
                </c:ext>
              </c:extLst>
            </c:dLbl>
            <c:dLbl>
              <c:idx val="13"/>
              <c:layout>
                <c:manualLayout>
                  <c:x val="-4.4097222222222225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2748-4D7B-B9E7-D5CF1B7CC26B}"/>
                </c:ext>
              </c:extLst>
            </c:dLbl>
            <c:dLbl>
              <c:idx val="16"/>
              <c:layout>
                <c:manualLayout>
                  <c:x val="-5.732638888888889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2748-4D7B-B9E7-D5CF1B7CC26B}"/>
                </c:ext>
              </c:extLst>
            </c:dLbl>
            <c:dLbl>
              <c:idx val="17"/>
              <c:layout>
                <c:manualLayout>
                  <c:x val="-5.2916666666666667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748-4D7B-B9E7-D5CF1B7CC26B}"/>
                </c:ext>
              </c:extLst>
            </c:dLbl>
            <c:dLbl>
              <c:idx val="18"/>
              <c:layout>
                <c:manualLayout>
                  <c:x val="-1.7638888888888888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748-4D7B-B9E7-D5CF1B7CC26B}"/>
                </c:ext>
              </c:extLst>
            </c:dLbl>
            <c:dLbl>
              <c:idx val="19"/>
              <c:layout>
                <c:manualLayout>
                  <c:x val="-8.8194444444446053E-3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2748-4D7B-B9E7-D5CF1B7CC26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(Indicators!$B$26:$E$26,Indicators!$G$26:$V$26)</c:f>
              <c:numCache>
                <c:formatCode>0.0000</c:formatCode>
                <c:ptCount val="20"/>
                <c:pt idx="0">
                  <c:v>0.40172580000000002</c:v>
                </c:pt>
                <c:pt idx="1">
                  <c:v>0.4559936</c:v>
                </c:pt>
                <c:pt idx="2">
                  <c:v>0.41380070000000002</c:v>
                </c:pt>
                <c:pt idx="3">
                  <c:v>0.43302390000000002</c:v>
                </c:pt>
                <c:pt idx="4">
                  <c:v>0.4382007</c:v>
                </c:pt>
                <c:pt idx="5">
                  <c:v>0.41671599999999998</c:v>
                </c:pt>
                <c:pt idx="6">
                  <c:v>0.39367469999999999</c:v>
                </c:pt>
                <c:pt idx="7">
                  <c:v>0.35911710000000002</c:v>
                </c:pt>
                <c:pt idx="8">
                  <c:v>0.3074788</c:v>
                </c:pt>
                <c:pt idx="9">
                  <c:v>0.31300860000000003</c:v>
                </c:pt>
                <c:pt idx="10">
                  <c:v>0.31859470000000001</c:v>
                </c:pt>
                <c:pt idx="11">
                  <c:v>0.29469210000000001</c:v>
                </c:pt>
                <c:pt idx="12">
                  <c:v>0.38414969999999998</c:v>
                </c:pt>
                <c:pt idx="13">
                  <c:v>0.35500779999999998</c:v>
                </c:pt>
                <c:pt idx="15">
                  <c:v>0.32772820000000003</c:v>
                </c:pt>
                <c:pt idx="16">
                  <c:v>0.33795540000000002</c:v>
                </c:pt>
                <c:pt idx="17">
                  <c:v>0.3092396</c:v>
                </c:pt>
                <c:pt idx="19">
                  <c:v>0.32756200000000002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1-2748-4D7B-B9E7-D5CF1B7CC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s-BO"/>
          </a:p>
        </c:txPr>
        <c:crossAx val="1574639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4639504"/>
        <c:scaling>
          <c:orientation val="minMax"/>
          <c:min val="0.29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BO" dirty="0"/>
              <a:t>Santa Cruz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42569444444445"/>
          <c:y val="3.5838888888888892E-2"/>
          <c:w val="0.7990673611111111"/>
          <c:h val="0.74165959595959596"/>
        </c:manualLayout>
      </c:layout>
      <c:lineChart>
        <c:grouping val="standard"/>
        <c:varyColors val="0"/>
        <c:ser>
          <c:idx val="0"/>
          <c:order val="0"/>
          <c:tx>
            <c:v>Santa Cruz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2F9-4FA4-A45A-B8AB60649376}"/>
                </c:ext>
              </c:extLst>
            </c:dLbl>
            <c:dLbl>
              <c:idx val="4"/>
              <c:layout>
                <c:manualLayout>
                  <c:x val="-4.8506944444444443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2F9-4FA4-A45A-B8AB60649376}"/>
                </c:ext>
              </c:extLst>
            </c:dLbl>
            <c:dLbl>
              <c:idx val="9"/>
              <c:layout>
                <c:manualLayout>
                  <c:x val="-6.1736111111111193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2F9-4FA4-A45A-B8AB60649376}"/>
                </c:ext>
              </c:extLst>
            </c:dLbl>
            <c:dLbl>
              <c:idx val="13"/>
              <c:layout>
                <c:manualLayout>
                  <c:x val="-5.2916666666666667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2F9-4FA4-A45A-B8AB60649376}"/>
                </c:ext>
              </c:extLst>
            </c:dLbl>
            <c:dLbl>
              <c:idx val="16"/>
              <c:layout>
                <c:manualLayout>
                  <c:x val="-4.8506944444444443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2F9-4FA4-A45A-B8AB60649376}"/>
                </c:ext>
              </c:extLst>
            </c:dLbl>
            <c:dLbl>
              <c:idx val="17"/>
              <c:layout>
                <c:manualLayout>
                  <c:x val="-7.4965277777777783E-2"/>
                  <c:y val="-5.9905660377358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2F9-4FA4-A45A-B8AB60649376}"/>
                </c:ext>
              </c:extLst>
            </c:dLbl>
            <c:dLbl>
              <c:idx val="18"/>
              <c:layout>
                <c:manualLayout>
                  <c:x val="-5.732638888888889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42F9-4FA4-A45A-B8AB60649376}"/>
                </c:ext>
              </c:extLst>
            </c:dLbl>
            <c:dLbl>
              <c:idx val="19"/>
              <c:layout>
                <c:manualLayout>
                  <c:x val="-4.4097222222223842E-3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42F9-4FA4-A45A-B8AB6064937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(Indicators!$B$12:$E$12,Indicators!$G$12:$V$12)</c:f>
              <c:numCache>
                <c:formatCode>0.0000</c:formatCode>
                <c:ptCount val="20"/>
                <c:pt idx="0">
                  <c:v>0.5077933</c:v>
                </c:pt>
                <c:pt idx="1">
                  <c:v>0.56417410000000001</c:v>
                </c:pt>
                <c:pt idx="2">
                  <c:v>0.52268309999999996</c:v>
                </c:pt>
                <c:pt idx="3">
                  <c:v>0.5795903</c:v>
                </c:pt>
                <c:pt idx="4">
                  <c:v>0.56458529999999996</c:v>
                </c:pt>
                <c:pt idx="5">
                  <c:v>0.55603800000000003</c:v>
                </c:pt>
                <c:pt idx="6">
                  <c:v>0.51703310000000002</c:v>
                </c:pt>
                <c:pt idx="7">
                  <c:v>0.487738</c:v>
                </c:pt>
                <c:pt idx="8">
                  <c:v>0.44101750000000001</c:v>
                </c:pt>
                <c:pt idx="9">
                  <c:v>0.41643599999999997</c:v>
                </c:pt>
                <c:pt idx="10">
                  <c:v>0.4432932</c:v>
                </c:pt>
                <c:pt idx="11">
                  <c:v>0.45864080000000002</c:v>
                </c:pt>
                <c:pt idx="12">
                  <c:v>0.47417019999999999</c:v>
                </c:pt>
                <c:pt idx="13">
                  <c:v>0.4326991</c:v>
                </c:pt>
                <c:pt idx="14">
                  <c:v>0.42824630000000002</c:v>
                </c:pt>
                <c:pt idx="15">
                  <c:v>0.41872409999999999</c:v>
                </c:pt>
                <c:pt idx="16">
                  <c:v>0.38635700000000001</c:v>
                </c:pt>
                <c:pt idx="17">
                  <c:v>0.39884770000000003</c:v>
                </c:pt>
                <c:pt idx="18">
                  <c:v>0.41752990000000001</c:v>
                </c:pt>
                <c:pt idx="19">
                  <c:v>0.38658009999999998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42F9-4FA4-A45A-B8AB60649376}"/>
            </c:ext>
          </c:extLst>
        </c:ser>
        <c:ser>
          <c:idx val="6"/>
          <c:order val="1"/>
          <c:tx>
            <c:v>Santa Cruz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73611111111113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42F9-4FA4-A45A-B8AB60649376}"/>
                </c:ext>
              </c:extLst>
            </c:dLbl>
            <c:dLbl>
              <c:idx val="4"/>
              <c:layout>
                <c:manualLayout>
                  <c:x val="-4.4097222222222225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42F9-4FA4-A45A-B8AB60649376}"/>
                </c:ext>
              </c:extLst>
            </c:dLbl>
            <c:dLbl>
              <c:idx val="9"/>
              <c:layout>
                <c:manualLayout>
                  <c:x val="-6.1736111111111193E-2"/>
                  <c:y val="4.659329140461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42F9-4FA4-A45A-B8AB60649376}"/>
                </c:ext>
              </c:extLst>
            </c:dLbl>
            <c:dLbl>
              <c:idx val="13"/>
              <c:layout>
                <c:manualLayout>
                  <c:x val="-6.6145833333333251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42F9-4FA4-A45A-B8AB60649376}"/>
                </c:ext>
              </c:extLst>
            </c:dLbl>
            <c:dLbl>
              <c:idx val="16"/>
              <c:layout>
                <c:manualLayout>
                  <c:x val="-0.10142361111111112"/>
                  <c:y val="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42F9-4FA4-A45A-B8AB60649376}"/>
                </c:ext>
              </c:extLst>
            </c:dLbl>
            <c:dLbl>
              <c:idx val="17"/>
              <c:layout>
                <c:manualLayout>
                  <c:x val="-5.2916666666666667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42F9-4FA4-A45A-B8AB60649376}"/>
                </c:ext>
              </c:extLst>
            </c:dLbl>
            <c:dLbl>
              <c:idx val="19"/>
              <c:layout>
                <c:manualLayout>
                  <c:x val="-1.3229166666666828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42F9-4FA4-A45A-B8AB6064937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(Indicators!$B$27:$E$27,Indicators!$G$27:$V$27)</c:f>
              <c:numCache>
                <c:formatCode>0.0000</c:formatCode>
                <c:ptCount val="20"/>
                <c:pt idx="0">
                  <c:v>0.39981349999999999</c:v>
                </c:pt>
                <c:pt idx="1">
                  <c:v>0.48302820000000002</c:v>
                </c:pt>
                <c:pt idx="2">
                  <c:v>0.4554705</c:v>
                </c:pt>
                <c:pt idx="3">
                  <c:v>0.48150680000000001</c:v>
                </c:pt>
                <c:pt idx="4">
                  <c:v>0.42626540000000002</c:v>
                </c:pt>
                <c:pt idx="5">
                  <c:v>0.39811039999999998</c:v>
                </c:pt>
                <c:pt idx="6">
                  <c:v>0.38808280000000001</c:v>
                </c:pt>
                <c:pt idx="7">
                  <c:v>0.36451879999999998</c:v>
                </c:pt>
                <c:pt idx="8">
                  <c:v>0.35491549999999999</c:v>
                </c:pt>
                <c:pt idx="9">
                  <c:v>0.33956360000000002</c:v>
                </c:pt>
                <c:pt idx="10">
                  <c:v>0.355321</c:v>
                </c:pt>
                <c:pt idx="11">
                  <c:v>0.35858410000000002</c:v>
                </c:pt>
                <c:pt idx="12">
                  <c:v>0.38965539999999999</c:v>
                </c:pt>
                <c:pt idx="13">
                  <c:v>0.33813549999999998</c:v>
                </c:pt>
                <c:pt idx="15">
                  <c:v>0.3860981</c:v>
                </c:pt>
                <c:pt idx="16">
                  <c:v>0.33796080000000001</c:v>
                </c:pt>
                <c:pt idx="17">
                  <c:v>0.3066931</c:v>
                </c:pt>
                <c:pt idx="19">
                  <c:v>0.31526769999999998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0-42F9-4FA4-A45A-B8AB60649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s-BO"/>
          </a:p>
        </c:txPr>
        <c:crossAx val="1574639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4639504"/>
        <c:scaling>
          <c:orientation val="minMax"/>
          <c:min val="0.29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BO" dirty="0"/>
              <a:t>Pando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42569444444445"/>
          <c:y val="3.5838888888888892E-2"/>
          <c:w val="0.7990673611111111"/>
          <c:h val="0.74165959595959596"/>
        </c:manualLayout>
      </c:layout>
      <c:lineChart>
        <c:grouping val="standard"/>
        <c:varyColors val="0"/>
        <c:ser>
          <c:idx val="0"/>
          <c:order val="0"/>
          <c:tx>
            <c:v>Pando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732638888888889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6C8-4443-8E4E-34F637A104BB}"/>
                </c:ext>
              </c:extLst>
            </c:dLbl>
            <c:dLbl>
              <c:idx val="4"/>
              <c:layout>
                <c:manualLayout>
                  <c:x val="-6.173611111111111E-2"/>
                  <c:y val="-3.9937106918238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6C8-4443-8E4E-34F637A104BB}"/>
                </c:ext>
              </c:extLst>
            </c:dLbl>
            <c:dLbl>
              <c:idx val="9"/>
              <c:layout>
                <c:manualLayout>
                  <c:x val="-5.7326388888888968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6C8-4443-8E4E-34F637A104BB}"/>
                </c:ext>
              </c:extLst>
            </c:dLbl>
            <c:dLbl>
              <c:idx val="13"/>
              <c:layout>
                <c:manualLayout>
                  <c:x val="-4.4097222222222225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6C8-4443-8E4E-34F637A104BB}"/>
                </c:ext>
              </c:extLst>
            </c:dLbl>
            <c:dLbl>
              <c:idx val="16"/>
              <c:layout>
                <c:manualLayout>
                  <c:x val="-0.11024305555555547"/>
                  <c:y val="-6.65618448637316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6C8-4443-8E4E-34F637A104BB}"/>
                </c:ext>
              </c:extLst>
            </c:dLbl>
            <c:dLbl>
              <c:idx val="17"/>
              <c:layout>
                <c:manualLayout>
                  <c:x val="-7.055555555555555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6C8-4443-8E4E-34F637A104BB}"/>
                </c:ext>
              </c:extLst>
            </c:dLbl>
            <c:dLbl>
              <c:idx val="18"/>
              <c:layout>
                <c:manualLayout>
                  <c:x val="-7.9375000000000168E-2"/>
                  <c:y val="-6.6561844863731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6C8-4443-8E4E-34F637A104BB}"/>
                </c:ext>
              </c:extLst>
            </c:dLbl>
            <c:dLbl>
              <c:idx val="19"/>
              <c:layout>
                <c:manualLayout>
                  <c:x val="-3.527777777777794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6C8-4443-8E4E-34F637A104B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(Indicators!$B$14:$E$14,Indicators!$G$14:$V$14)</c:f>
              <c:numCache>
                <c:formatCode>0.0000</c:formatCode>
                <c:ptCount val="20"/>
                <c:pt idx="0">
                  <c:v>0.56318579999999996</c:v>
                </c:pt>
                <c:pt idx="1">
                  <c:v>0.50671529999999998</c:v>
                </c:pt>
                <c:pt idx="2">
                  <c:v>0.59111360000000002</c:v>
                </c:pt>
                <c:pt idx="3">
                  <c:v>0.52241070000000001</c:v>
                </c:pt>
                <c:pt idx="4">
                  <c:v>0.59697800000000001</c:v>
                </c:pt>
                <c:pt idx="5">
                  <c:v>0.51188900000000004</c:v>
                </c:pt>
                <c:pt idx="6">
                  <c:v>0.53960560000000002</c:v>
                </c:pt>
                <c:pt idx="7">
                  <c:v>0.50113240000000003</c:v>
                </c:pt>
                <c:pt idx="8">
                  <c:v>0.43740329999999999</c:v>
                </c:pt>
                <c:pt idx="9">
                  <c:v>0.51728240000000003</c:v>
                </c:pt>
                <c:pt idx="10">
                  <c:v>0.4266491</c:v>
                </c:pt>
                <c:pt idx="11">
                  <c:v>0.49644660000000002</c:v>
                </c:pt>
                <c:pt idx="12">
                  <c:v>0.52296889999999996</c:v>
                </c:pt>
                <c:pt idx="13">
                  <c:v>0.48437039999999998</c:v>
                </c:pt>
                <c:pt idx="14">
                  <c:v>0.46060620000000002</c:v>
                </c:pt>
                <c:pt idx="15">
                  <c:v>0.468609</c:v>
                </c:pt>
                <c:pt idx="16">
                  <c:v>0.41058489999999997</c:v>
                </c:pt>
                <c:pt idx="17">
                  <c:v>0.4024509</c:v>
                </c:pt>
                <c:pt idx="18">
                  <c:v>0.42462420000000001</c:v>
                </c:pt>
                <c:pt idx="19">
                  <c:v>0.47344000000000003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76C8-4443-8E4E-34F637A104BB}"/>
            </c:ext>
          </c:extLst>
        </c:ser>
        <c:ser>
          <c:idx val="6"/>
          <c:order val="1"/>
          <c:tx>
            <c:v>Pando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6145833333333307E-2"/>
                  <c:y val="5.32494758909852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76C8-4443-8E4E-34F637A104BB}"/>
                </c:ext>
              </c:extLst>
            </c:dLbl>
            <c:dLbl>
              <c:idx val="4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76C8-4443-8E4E-34F637A104BB}"/>
                </c:ext>
              </c:extLst>
            </c:dLbl>
            <c:dLbl>
              <c:idx val="9"/>
              <c:layout>
                <c:manualLayout>
                  <c:x val="-5.2916666666666667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76C8-4443-8E4E-34F637A104BB}"/>
                </c:ext>
              </c:extLst>
            </c:dLbl>
            <c:dLbl>
              <c:idx val="13"/>
              <c:layout>
                <c:manualLayout>
                  <c:x val="-5.7326388888888892E-2"/>
                  <c:y val="4.659329140461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76C8-4443-8E4E-34F637A104BB}"/>
                </c:ext>
              </c:extLst>
            </c:dLbl>
            <c:dLbl>
              <c:idx val="16"/>
              <c:layout>
                <c:manualLayout>
                  <c:x val="-7.4965277777777783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76C8-4443-8E4E-34F637A104BB}"/>
                </c:ext>
              </c:extLst>
            </c:dLbl>
            <c:dLbl>
              <c:idx val="17"/>
              <c:layout>
                <c:manualLayout>
                  <c:x val="-4.4097222222222385E-2"/>
                  <c:y val="-4.65932914046122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76C8-4443-8E4E-34F637A104BB}"/>
                </c:ext>
              </c:extLst>
            </c:dLbl>
            <c:dLbl>
              <c:idx val="18"/>
              <c:layout>
                <c:manualLayout>
                  <c:x val="-4.4097222222223842E-3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6C8-4443-8E4E-34F637A104BB}"/>
                </c:ext>
              </c:extLst>
            </c:dLbl>
            <c:dLbl>
              <c:idx val="19"/>
              <c:layout>
                <c:manualLayout>
                  <c:x val="-4.4097222222223842E-3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76C8-4443-8E4E-34F637A104B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(Indicators!$B$29:$E$29,Indicators!$G$29:$V$29)</c:f>
              <c:numCache>
                <c:formatCode>0.0000</c:formatCode>
                <c:ptCount val="20"/>
                <c:pt idx="0">
                  <c:v>0.42343239999999999</c:v>
                </c:pt>
                <c:pt idx="1">
                  <c:v>0.45394659999999998</c:v>
                </c:pt>
                <c:pt idx="2">
                  <c:v>0.42387730000000001</c:v>
                </c:pt>
                <c:pt idx="3">
                  <c:v>0.4246801</c:v>
                </c:pt>
                <c:pt idx="4">
                  <c:v>0.41764509999999999</c:v>
                </c:pt>
                <c:pt idx="5">
                  <c:v>0.32839410000000002</c:v>
                </c:pt>
                <c:pt idx="6">
                  <c:v>0.35334979999999999</c:v>
                </c:pt>
                <c:pt idx="7">
                  <c:v>0.24547050000000001</c:v>
                </c:pt>
                <c:pt idx="8">
                  <c:v>0.35225879999999998</c:v>
                </c:pt>
                <c:pt idx="9">
                  <c:v>0.3817372</c:v>
                </c:pt>
                <c:pt idx="10">
                  <c:v>0.44188909999999998</c:v>
                </c:pt>
                <c:pt idx="11">
                  <c:v>0.45595590000000003</c:v>
                </c:pt>
                <c:pt idx="12">
                  <c:v>0.4597001</c:v>
                </c:pt>
                <c:pt idx="13">
                  <c:v>0.33217059999999998</c:v>
                </c:pt>
                <c:pt idx="15">
                  <c:v>0.37453700000000001</c:v>
                </c:pt>
                <c:pt idx="16">
                  <c:v>0.38565389999999999</c:v>
                </c:pt>
                <c:pt idx="17">
                  <c:v>0.32733010000000001</c:v>
                </c:pt>
                <c:pt idx="19">
                  <c:v>0.35517850000000001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1-76C8-4443-8E4E-34F637A10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s-BO"/>
          </a:p>
        </c:txPr>
        <c:crossAx val="1574639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4639504"/>
        <c:scaling>
          <c:orientation val="minMax"/>
          <c:min val="0.23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BO" dirty="0"/>
              <a:t>Beni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242569444444445"/>
          <c:y val="3.5838888888888892E-2"/>
          <c:w val="0.7990673611111111"/>
          <c:h val="0.74165959595959596"/>
        </c:manualLayout>
      </c:layout>
      <c:lineChart>
        <c:grouping val="standard"/>
        <c:varyColors val="0"/>
        <c:ser>
          <c:idx val="0"/>
          <c:order val="0"/>
          <c:tx>
            <c:v>Beni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6145833333333348E-2"/>
                  <c:y val="-3.9937106918238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1EE-43BE-B3D7-B15F10E785B3}"/>
                </c:ext>
              </c:extLst>
            </c:dLbl>
            <c:dLbl>
              <c:idx val="4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1EE-43BE-B3D7-B15F10E785B3}"/>
                </c:ext>
              </c:extLst>
            </c:dLbl>
            <c:dLbl>
              <c:idx val="9"/>
              <c:layout>
                <c:manualLayout>
                  <c:x val="-5.732638888888896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1EE-43BE-B3D7-B15F10E785B3}"/>
                </c:ext>
              </c:extLst>
            </c:dLbl>
            <c:dLbl>
              <c:idx val="13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1EE-43BE-B3D7-B15F10E785B3}"/>
                </c:ext>
              </c:extLst>
            </c:dLbl>
            <c:dLbl>
              <c:idx val="16"/>
              <c:layout>
                <c:manualLayout>
                  <c:x val="-6.173611111111111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1EE-43BE-B3D7-B15F10E785B3}"/>
                </c:ext>
              </c:extLst>
            </c:dLbl>
            <c:dLbl>
              <c:idx val="17"/>
              <c:layout>
                <c:manualLayout>
                  <c:x val="-6.6145833333333334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1EE-43BE-B3D7-B15F10E785B3}"/>
                </c:ext>
              </c:extLst>
            </c:dLbl>
            <c:dLbl>
              <c:idx val="18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1EE-43BE-B3D7-B15F10E785B3}"/>
                </c:ext>
              </c:extLst>
            </c:dLbl>
            <c:dLbl>
              <c:idx val="19"/>
              <c:layout>
                <c:manualLayout>
                  <c:x val="-8.8194444444446053E-3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1EE-43BE-B3D7-B15F10E785B3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(Indicators!$B$13:$E$13,Indicators!$G$13:$V$13)</c:f>
              <c:numCache>
                <c:formatCode>0.0000</c:formatCode>
                <c:ptCount val="20"/>
                <c:pt idx="0">
                  <c:v>0.49603900000000001</c:v>
                </c:pt>
                <c:pt idx="1">
                  <c:v>0.54694609999999999</c:v>
                </c:pt>
                <c:pt idx="2">
                  <c:v>0.4679065</c:v>
                </c:pt>
                <c:pt idx="3">
                  <c:v>0.51311320000000005</c:v>
                </c:pt>
                <c:pt idx="4">
                  <c:v>0.53529179999999998</c:v>
                </c:pt>
                <c:pt idx="5">
                  <c:v>0.45001580000000002</c:v>
                </c:pt>
                <c:pt idx="6">
                  <c:v>0.46522540000000001</c:v>
                </c:pt>
                <c:pt idx="7">
                  <c:v>0.50024979999999997</c:v>
                </c:pt>
                <c:pt idx="8">
                  <c:v>0.43508550000000001</c:v>
                </c:pt>
                <c:pt idx="9">
                  <c:v>0.41025440000000002</c:v>
                </c:pt>
                <c:pt idx="10">
                  <c:v>0.45294960000000001</c:v>
                </c:pt>
                <c:pt idx="11">
                  <c:v>0.39715679999999998</c:v>
                </c:pt>
                <c:pt idx="12">
                  <c:v>0.40881020000000001</c:v>
                </c:pt>
                <c:pt idx="13">
                  <c:v>0.46173409999999998</c:v>
                </c:pt>
                <c:pt idx="14">
                  <c:v>0.42859079999999999</c:v>
                </c:pt>
                <c:pt idx="15">
                  <c:v>0.42570720000000001</c:v>
                </c:pt>
                <c:pt idx="16">
                  <c:v>0.43348300000000001</c:v>
                </c:pt>
                <c:pt idx="17">
                  <c:v>0.40830850000000002</c:v>
                </c:pt>
                <c:pt idx="18">
                  <c:v>0.4531423</c:v>
                </c:pt>
                <c:pt idx="19">
                  <c:v>0.41034720000000002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31EE-43BE-B3D7-B15F10E785B3}"/>
            </c:ext>
          </c:extLst>
        </c:ser>
        <c:ser>
          <c:idx val="6"/>
          <c:order val="1"/>
          <c:tx>
            <c:v>Beni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0555555555555594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31EE-43BE-B3D7-B15F10E785B3}"/>
                </c:ext>
              </c:extLst>
            </c:dLbl>
            <c:dLbl>
              <c:idx val="4"/>
              <c:layout>
                <c:manualLayout>
                  <c:x val="-2.2048611111111113E-2"/>
                  <c:y val="1.33123689727463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31EE-43BE-B3D7-B15F10E785B3}"/>
                </c:ext>
              </c:extLst>
            </c:dLbl>
            <c:dLbl>
              <c:idx val="9"/>
              <c:layout>
                <c:manualLayout>
                  <c:x val="-6.1736111111111193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31EE-43BE-B3D7-B15F10E785B3}"/>
                </c:ext>
              </c:extLst>
            </c:dLbl>
            <c:dLbl>
              <c:idx val="13"/>
              <c:layout>
                <c:manualLayout>
                  <c:x val="-6.173611111111111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31EE-43BE-B3D7-B15F10E785B3}"/>
                </c:ext>
              </c:extLst>
            </c:dLbl>
            <c:dLbl>
              <c:idx val="16"/>
              <c:layout>
                <c:manualLayout>
                  <c:x val="-6.173611111111111E-2"/>
                  <c:y val="-6.656184486373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31EE-43BE-B3D7-B15F10E785B3}"/>
                </c:ext>
              </c:extLst>
            </c:dLbl>
            <c:dLbl>
              <c:idx val="17"/>
              <c:layout>
                <c:manualLayout>
                  <c:x val="-3.9687500000000001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31EE-43BE-B3D7-B15F10E785B3}"/>
                </c:ext>
              </c:extLst>
            </c:dLbl>
            <c:dLbl>
              <c:idx val="19"/>
              <c:layout>
                <c:manualLayout>
                  <c:x val="-4.4097222222223842E-3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31EE-43BE-B3D7-B15F10E785B3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(Indicators!$B$28:$E$28,Indicators!$G$28:$V$28)</c:f>
              <c:numCache>
                <c:formatCode>0.0000</c:formatCode>
                <c:ptCount val="20"/>
                <c:pt idx="0">
                  <c:v>0.40726509999999999</c:v>
                </c:pt>
                <c:pt idx="1">
                  <c:v>0.4099777</c:v>
                </c:pt>
                <c:pt idx="2">
                  <c:v>0.43295319999999998</c:v>
                </c:pt>
                <c:pt idx="3">
                  <c:v>0.48462939999999999</c:v>
                </c:pt>
                <c:pt idx="4">
                  <c:v>0.4305735</c:v>
                </c:pt>
                <c:pt idx="5">
                  <c:v>0.2961992</c:v>
                </c:pt>
                <c:pt idx="6">
                  <c:v>0.31318010000000002</c:v>
                </c:pt>
                <c:pt idx="7">
                  <c:v>0.2950914</c:v>
                </c:pt>
                <c:pt idx="8">
                  <c:v>0.3511534</c:v>
                </c:pt>
                <c:pt idx="9">
                  <c:v>0.32219189999999998</c:v>
                </c:pt>
                <c:pt idx="10">
                  <c:v>0.31693379999999999</c:v>
                </c:pt>
                <c:pt idx="11">
                  <c:v>0.30341410000000002</c:v>
                </c:pt>
                <c:pt idx="12">
                  <c:v>0.31761420000000001</c:v>
                </c:pt>
                <c:pt idx="13">
                  <c:v>0.3826561</c:v>
                </c:pt>
                <c:pt idx="15">
                  <c:v>0.3543248</c:v>
                </c:pt>
                <c:pt idx="16">
                  <c:v>0.31318309999999999</c:v>
                </c:pt>
                <c:pt idx="17">
                  <c:v>0.32824999999999999</c:v>
                </c:pt>
                <c:pt idx="19">
                  <c:v>0.31799820000000001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0-31EE-43BE-B3D7-B15F10E78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s-BO"/>
          </a:p>
        </c:txPr>
        <c:crossAx val="1574639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4639504"/>
        <c:scaling>
          <c:orientation val="minMax"/>
          <c:min val="0.24000000000000002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Bolivia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Bolivia yhogpc</c:v>
          </c:tx>
          <c:spPr>
            <a:gradFill>
              <a:gsLst>
                <a:gs pos="0">
                  <a:srgbClr val="0B2453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Indicators!$B$37:$V$37</c:f>
              <c:numCache>
                <c:formatCode>0</c:formatCode>
                <c:ptCount val="20"/>
                <c:pt idx="0">
                  <c:v>151.58726898986362</c:v>
                </c:pt>
                <c:pt idx="1">
                  <c:v>229.43942807782005</c:v>
                </c:pt>
                <c:pt idx="2">
                  <c:v>127.86692017073925</c:v>
                </c:pt>
                <c:pt idx="3">
                  <c:v>168.06708493868803</c:v>
                </c:pt>
                <c:pt idx="4">
                  <c:v>136.76034056542176</c:v>
                </c:pt>
                <c:pt idx="5">
                  <c:v>83.779067909660355</c:v>
                </c:pt>
                <c:pt idx="6">
                  <c:v>79.538102684334277</c:v>
                </c:pt>
                <c:pt idx="7">
                  <c:v>83.967068629719122</c:v>
                </c:pt>
                <c:pt idx="8">
                  <c:v>65.27801529898133</c:v>
                </c:pt>
                <c:pt idx="9">
                  <c:v>36.723433242506815</c:v>
                </c:pt>
                <c:pt idx="10">
                  <c:v>45.118285883979993</c:v>
                </c:pt>
                <c:pt idx="11">
                  <c:v>32.342276579664961</c:v>
                </c:pt>
                <c:pt idx="12">
                  <c:v>34.28728737450696</c:v>
                </c:pt>
                <c:pt idx="13">
                  <c:v>28.430282813519096</c:v>
                </c:pt>
                <c:pt idx="14">
                  <c:v>35.540124427103422</c:v>
                </c:pt>
                <c:pt idx="15">
                  <c:v>32.074561423361679</c:v>
                </c:pt>
                <c:pt idx="16">
                  <c:v>21.673658533993017</c:v>
                </c:pt>
                <c:pt idx="17">
                  <c:v>20.108396392721207</c:v>
                </c:pt>
                <c:pt idx="18">
                  <c:v>24.89280761044235</c:v>
                </c:pt>
                <c:pt idx="19">
                  <c:v>20.534872996514455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5-4BAE-B857-23AD2A10B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273617026664"/>
          <c:y val="5.8682006633499172E-2"/>
          <c:w val="0.72256323118033505"/>
          <c:h val="0.74323590381426208"/>
        </c:manualLayout>
      </c:layout>
      <c:lineChart>
        <c:grouping val="standard"/>
        <c:varyColors val="0"/>
        <c:ser>
          <c:idx val="0"/>
          <c:order val="0"/>
          <c:tx>
            <c:v>gvivpc</c:v>
          </c:tx>
          <c:spPr>
            <a:ln>
              <a:solidFill>
                <a:schemeClr val="accent5">
                  <a:lumMod val="50000"/>
                </a:schemeClr>
              </a:solidFill>
            </a:ln>
          </c:spPr>
          <c:marker>
            <c:symbol val="triangle"/>
            <c:size val="4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7"/>
              <c:layout>
                <c:manualLayout>
                  <c:x val="0"/>
                  <c:y val="-2.10613598673300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800" b="1">
                      <a:solidFill>
                        <a:srgbClr val="002060"/>
                      </a:solidFill>
                    </a:defRPr>
                  </a:pPr>
                  <a:endParaRPr lang="es-BO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D52-40B2-894F-0956F3A5358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Aggregate!$B$4:$S$4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Aggregate!$B$12:$S$12</c:f>
              <c:numCache>
                <c:formatCode>0.00</c:formatCode>
                <c:ptCount val="18"/>
                <c:pt idx="0">
                  <c:v>333.80461494236869</c:v>
                </c:pt>
                <c:pt idx="1">
                  <c:v>338.8371454667485</c:v>
                </c:pt>
                <c:pt idx="2">
                  <c:v>313.76411588642708</c:v>
                </c:pt>
                <c:pt idx="3">
                  <c:v>320.75655866750873</c:v>
                </c:pt>
                <c:pt idx="4">
                  <c:v>510.02959001865059</c:v>
                </c:pt>
                <c:pt idx="5">
                  <c:v>203.22182145620104</c:v>
                </c:pt>
                <c:pt idx="6">
                  <c:v>634.93634069672282</c:v>
                </c:pt>
                <c:pt idx="7">
                  <c:v>695.79834090569773</c:v>
                </c:pt>
                <c:pt idx="8">
                  <c:v>839.93054671914206</c:v>
                </c:pt>
                <c:pt idx="9">
                  <c:v>1004.2113022227931</c:v>
                </c:pt>
                <c:pt idx="10">
                  <c:v>845.67389520333711</c:v>
                </c:pt>
                <c:pt idx="11">
                  <c:v>1072.7931246498879</c:v>
                </c:pt>
                <c:pt idx="12">
                  <c:v>1142.1045078201782</c:v>
                </c:pt>
                <c:pt idx="13">
                  <c:v>1127.5281108206048</c:v>
                </c:pt>
                <c:pt idx="14">
                  <c:v>1241.1751557508146</c:v>
                </c:pt>
                <c:pt idx="15">
                  <c:v>1112.3218118570016</c:v>
                </c:pt>
                <c:pt idx="16">
                  <c:v>1156.8547444403744</c:v>
                </c:pt>
                <c:pt idx="17">
                  <c:v>1000.4127883260508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52-40B2-894F-0956F3A5358A}"/>
            </c:ext>
          </c:extLst>
        </c:ser>
        <c:ser>
          <c:idx val="6"/>
          <c:order val="1"/>
          <c:tx>
            <c:v>geducpc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square"/>
            <c:size val="4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6"/>
              <c:layout>
                <c:manualLayout>
                  <c:x val="4.0908903282228758E-2"/>
                  <c:y val="-1.57960199004976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800" b="1">
                      <a:solidFill>
                        <a:schemeClr val="accent4">
                          <a:lumMod val="50000"/>
                        </a:schemeClr>
                      </a:solidFill>
                    </a:defRPr>
                  </a:pPr>
                  <a:endParaRPr lang="es-BO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D52-40B2-894F-0956F3A53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Aggregate!$B$4:$S$4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Aggregate!$B$13:$S$13</c:f>
              <c:numCache>
                <c:formatCode>0.00</c:formatCode>
                <c:ptCount val="18"/>
                <c:pt idx="0">
                  <c:v>317.08115386504198</c:v>
                </c:pt>
                <c:pt idx="1">
                  <c:v>312.60205173499907</c:v>
                </c:pt>
                <c:pt idx="2">
                  <c:v>271.67772795144344</c:v>
                </c:pt>
                <c:pt idx="3">
                  <c:v>302.67776181916417</c:v>
                </c:pt>
                <c:pt idx="4">
                  <c:v>385.58759375070406</c:v>
                </c:pt>
                <c:pt idx="5">
                  <c:v>345.62821685609691</c:v>
                </c:pt>
                <c:pt idx="6">
                  <c:v>397.16442704323543</c:v>
                </c:pt>
                <c:pt idx="7">
                  <c:v>507.47021116231355</c:v>
                </c:pt>
                <c:pt idx="8">
                  <c:v>567.97585228251251</c:v>
                </c:pt>
                <c:pt idx="9">
                  <c:v>640.26801806875847</c:v>
                </c:pt>
                <c:pt idx="10">
                  <c:v>687.36506180938295</c:v>
                </c:pt>
                <c:pt idx="11">
                  <c:v>838.48308524608206</c:v>
                </c:pt>
                <c:pt idx="12">
                  <c:v>566.42354241731994</c:v>
                </c:pt>
                <c:pt idx="13">
                  <c:v>494.13764407343433</c:v>
                </c:pt>
                <c:pt idx="14">
                  <c:v>582.89091854251353</c:v>
                </c:pt>
                <c:pt idx="15">
                  <c:v>558.12805739373675</c:v>
                </c:pt>
                <c:pt idx="16">
                  <c:v>610.67566762420847</c:v>
                </c:pt>
                <c:pt idx="17">
                  <c:v>366.10809090592073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52-40B2-894F-0956F3A5358A}"/>
            </c:ext>
          </c:extLst>
        </c:ser>
        <c:ser>
          <c:idx val="1"/>
          <c:order val="2"/>
          <c:tx>
            <c:v>gsaludpc</c:v>
          </c:tx>
          <c:marker>
            <c:symbol val="circle"/>
            <c:size val="4"/>
          </c:marker>
          <c:dPt>
            <c:idx val="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0D52-40B2-894F-0956F3A5358A}"/>
              </c:ext>
            </c:extLst>
          </c:dPt>
          <c:dPt>
            <c:idx val="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0D52-40B2-894F-0956F3A5358A}"/>
              </c:ext>
            </c:extLst>
          </c:dPt>
          <c:dLbls>
            <c:dLbl>
              <c:idx val="17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800" b="1">
                      <a:solidFill>
                        <a:schemeClr val="accent2"/>
                      </a:solidFill>
                    </a:defRPr>
                  </a:pPr>
                  <a:endParaRPr lang="es-BO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D52-40B2-894F-0956F3A53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Aggregate!$B$4:$S$4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Aggregate!$B$14:$S$14</c:f>
              <c:numCache>
                <c:formatCode>0.00</c:formatCode>
                <c:ptCount val="18"/>
                <c:pt idx="0">
                  <c:v>243.92417978553055</c:v>
                </c:pt>
                <c:pt idx="1">
                  <c:v>235.96772847495492</c:v>
                </c:pt>
                <c:pt idx="2">
                  <c:v>180.77218169776651</c:v>
                </c:pt>
                <c:pt idx="3">
                  <c:v>224.2792357468677</c:v>
                </c:pt>
                <c:pt idx="4" formatCode="General">
                  <c:v>0</c:v>
                </c:pt>
                <c:pt idx="5">
                  <c:v>259.52367922958643</c:v>
                </c:pt>
                <c:pt idx="6">
                  <c:v>89.372514426009502</c:v>
                </c:pt>
                <c:pt idx="7">
                  <c:v>494.11171963709461</c:v>
                </c:pt>
                <c:pt idx="8">
                  <c:v>615.37023844021155</c:v>
                </c:pt>
                <c:pt idx="9">
                  <c:v>578.63105434583019</c:v>
                </c:pt>
                <c:pt idx="10">
                  <c:v>202.70446737640151</c:v>
                </c:pt>
                <c:pt idx="11">
                  <c:v>961.90826176491873</c:v>
                </c:pt>
                <c:pt idx="12">
                  <c:v>747.42746820156185</c:v>
                </c:pt>
                <c:pt idx="13">
                  <c:v>624.51177797728064</c:v>
                </c:pt>
                <c:pt idx="14">
                  <c:v>294.98122009636666</c:v>
                </c:pt>
                <c:pt idx="15">
                  <c:v>257.29442108133009</c:v>
                </c:pt>
                <c:pt idx="16">
                  <c:v>288.54320217038116</c:v>
                </c:pt>
                <c:pt idx="17">
                  <c:v>349.00888542773589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9-0D52-40B2-894F-0956F3A5358A}"/>
            </c:ext>
          </c:extLst>
        </c:ser>
        <c:ser>
          <c:idx val="2"/>
          <c:order val="3"/>
          <c:tx>
            <c:v>galimpc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circle"/>
            <c:size val="4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dLbls>
            <c:dLbl>
              <c:idx val="1"/>
              <c:layout>
                <c:manualLayout>
                  <c:x val="-5.1846868934471997E-2"/>
                  <c:y val="-4.7388059701492534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800" b="1">
                      <a:solidFill>
                        <a:schemeClr val="accent6">
                          <a:lumMod val="75000"/>
                        </a:schemeClr>
                      </a:solidFill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D52-40B2-894F-0956F3A5358A}"/>
                </c:ext>
              </c:extLst>
            </c:dLbl>
            <c:dLbl>
              <c:idx val="4"/>
              <c:layout>
                <c:manualLayout>
                  <c:x val="-6.9129158579295996E-2"/>
                  <c:y val="-4.7388059701492534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D52-40B2-894F-0956F3A5358A}"/>
                </c:ext>
              </c:extLst>
            </c:dLbl>
            <c:dLbl>
              <c:idx val="8"/>
              <c:layout>
                <c:manualLayout>
                  <c:x val="-7.4889921794237327E-2"/>
                  <c:y val="-3.6857379767827526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0D52-40B2-894F-0956F3A5358A}"/>
                </c:ext>
              </c:extLst>
            </c:dLbl>
            <c:dLbl>
              <c:idx val="9"/>
              <c:layout>
                <c:manualLayout>
                  <c:x val="-5.7607632149413279E-2"/>
                  <c:y val="-4.7388059701492534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0D52-40B2-894F-0956F3A5358A}"/>
                </c:ext>
              </c:extLst>
            </c:dLbl>
            <c:dLbl>
              <c:idx val="12"/>
              <c:layout>
                <c:manualLayout>
                  <c:x val="-6.0488013756884E-2"/>
                  <c:y val="-3.6857379767827526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0D52-40B2-894F-0956F3A5358A}"/>
                </c:ext>
              </c:extLst>
            </c:dLbl>
            <c:dLbl>
              <c:idx val="15"/>
              <c:layout>
                <c:manualLayout>
                  <c:x val="-6.0488013756884E-2"/>
                  <c:y val="3.1592039800995023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0D52-40B2-894F-0956F3A5358A}"/>
                </c:ext>
              </c:extLst>
            </c:dLbl>
            <c:dLbl>
              <c:idx val="16"/>
              <c:layout>
                <c:manualLayout>
                  <c:x val="-6.0488013756884E-2"/>
                  <c:y val="-3.1592039800995023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0D52-40B2-894F-0956F3A5358A}"/>
                </c:ext>
              </c:extLst>
            </c:dLbl>
            <c:dLbl>
              <c:idx val="17"/>
              <c:layout>
                <c:manualLayout>
                  <c:x val="-2.3696468561428666E-2"/>
                  <c:y val="-2.8770729684908812E-2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lang="en-US" sz="800" b="1" i="0" u="none" strike="noStrike" kern="1200" baseline="0">
                        <a:solidFill>
                          <a:srgbClr val="70AD47">
                            <a:lumMod val="75000"/>
                          </a:srgb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B0D3618C-B368-4638-897A-6C12CFA3EC5E}" type="VALUE">
                      <a:rPr lang="en-US" sz="800" b="1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 sz="800" b="1" i="0" u="none" strike="noStrike" kern="1200" baseline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pPr>
                      <a:t>[VALOR]</a:t>
                    </a:fld>
                    <a:r>
                      <a:rPr lang="en-US" sz="800" b="1" i="0" u="none" strike="noStrike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fld id="{C7CFE150-DBD1-4BC4-A5C9-CBDC06C74056}" type="SERIESNAME">
                      <a:rPr lang="en-US" sz="800" b="1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 sz="800" b="1" i="0" u="none" strike="noStrike" kern="1200" baseline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pPr>
                      <a:t>[NOMBRE DE LA SERIE]</a:t>
                    </a:fld>
                    <a:endParaRPr lang="en-US" sz="800" b="1" i="0" u="none" strike="noStrike" kern="1200" baseline="0" dirty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0D52-40B2-894F-0956F3A5358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Aggregate!$B$4:$S$4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Aggregate!$B$15:$S$15</c:f>
              <c:numCache>
                <c:formatCode>0.00</c:formatCode>
                <c:ptCount val="18"/>
                <c:pt idx="0">
                  <c:v>1517.2868821817547</c:v>
                </c:pt>
                <c:pt idx="1">
                  <c:v>1404.1331480464353</c:v>
                </c:pt>
                <c:pt idx="2">
                  <c:v>1449.9787074537571</c:v>
                </c:pt>
                <c:pt idx="3">
                  <c:v>1549.9401938057508</c:v>
                </c:pt>
                <c:pt idx="4">
                  <c:v>2237.1085947182387</c:v>
                </c:pt>
                <c:pt idx="5">
                  <c:v>2458.9164208710308</c:v>
                </c:pt>
                <c:pt idx="6">
                  <c:v>3235.2141864753676</c:v>
                </c:pt>
                <c:pt idx="7">
                  <c:v>4124.8728213442364</c:v>
                </c:pt>
                <c:pt idx="8">
                  <c:v>4415.6877513649588</c:v>
                </c:pt>
                <c:pt idx="9">
                  <c:v>5143.8041008869477</c:v>
                </c:pt>
                <c:pt idx="10">
                  <c:v>5218.7813096069976</c:v>
                </c:pt>
                <c:pt idx="11">
                  <c:v>5890.5468242349798</c:v>
                </c:pt>
                <c:pt idx="12">
                  <c:v>5998.3944884822868</c:v>
                </c:pt>
                <c:pt idx="13">
                  <c:v>5225.0028207953583</c:v>
                </c:pt>
                <c:pt idx="14">
                  <c:v>5939.5579843838668</c:v>
                </c:pt>
                <c:pt idx="15">
                  <c:v>5349.6621169367372</c:v>
                </c:pt>
                <c:pt idx="16">
                  <c:v>5366.2292419785808</c:v>
                </c:pt>
                <c:pt idx="17">
                  <c:v>5202.6263330932397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0D52-40B2-894F-0956F3A5358A}"/>
            </c:ext>
          </c:extLst>
        </c:ser>
        <c:ser>
          <c:idx val="3"/>
          <c:order val="4"/>
          <c:tx>
            <c:v>gnoalimpc</c:v>
          </c:tx>
          <c:spPr>
            <a:ln>
              <a:solidFill>
                <a:schemeClr val="accent4"/>
              </a:solidFill>
            </a:ln>
          </c:spPr>
          <c:marker>
            <c:symbol val="diamond"/>
            <c:size val="4"/>
          </c:marker>
          <c:dLbls>
            <c:dLbl>
              <c:idx val="1"/>
              <c:layout>
                <c:manualLayout>
                  <c:x val="-4.6086105719530666E-2"/>
                  <c:y val="-3.15920398009950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0D52-40B2-894F-0956F3A5358A}"/>
                </c:ext>
              </c:extLst>
            </c:dLbl>
            <c:dLbl>
              <c:idx val="4"/>
              <c:layout>
                <c:manualLayout>
                  <c:x val="-4.6086105719530666E-2"/>
                  <c:y val="-4.21227197346601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0D52-40B2-894F-0956F3A5358A}"/>
                </c:ext>
              </c:extLst>
            </c:dLbl>
            <c:dLbl>
              <c:idx val="8"/>
              <c:layout>
                <c:manualLayout>
                  <c:x val="-5.1846868934471997E-2"/>
                  <c:y val="-4.7388059701492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0D52-40B2-894F-0956F3A5358A}"/>
                </c:ext>
              </c:extLst>
            </c:dLbl>
            <c:dLbl>
              <c:idx val="12"/>
              <c:layout>
                <c:manualLayout>
                  <c:x val="-5.7607632149413335E-2"/>
                  <c:y val="-3.6857379767827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0D52-40B2-894F-0956F3A5358A}"/>
                </c:ext>
              </c:extLst>
            </c:dLbl>
            <c:dLbl>
              <c:idx val="15"/>
              <c:layout>
                <c:manualLayout>
                  <c:x val="-5.4727250541942662E-2"/>
                  <c:y val="4.212271973466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0D52-40B2-894F-0956F3A5358A}"/>
                </c:ext>
              </c:extLst>
            </c:dLbl>
            <c:dLbl>
              <c:idx val="16"/>
              <c:layout>
                <c:manualLayout>
                  <c:x val="-5.7607632149413335E-2"/>
                  <c:y val="-4.212271973466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0D52-40B2-894F-0956F3A5358A}"/>
                </c:ext>
              </c:extLst>
            </c:dLbl>
            <c:dLbl>
              <c:idx val="17"/>
              <c:layout>
                <c:manualLayout>
                  <c:x val="0"/>
                  <c:y val="-2.6326699834162522E-2"/>
                </c:manualLayout>
              </c:layout>
              <c:tx>
                <c:rich>
                  <a:bodyPr/>
                  <a:lstStyle/>
                  <a:p>
                    <a:fld id="{BFA6F936-B40B-46B4-99A2-634EF9B731FC}" type="VALUE">
                      <a:rPr lang="en-US" sz="800" b="1" i="0" u="none" strike="noStrike" kern="1200" baseline="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pPr/>
                      <a:t>[VALOR]</a:t>
                    </a:fld>
                    <a:r>
                      <a:rPr lang="en-US" sz="800" b="1" i="0" u="none" strike="noStrike" kern="1200" baseline="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 </a:t>
                    </a:r>
                    <a:fld id="{D4B1BB53-6E5E-4CCD-8DAE-DB8AEBB2F595}" type="SERIESNAME">
                      <a:rPr lang="en-US" sz="800" b="1" i="0" u="none" strike="noStrike" kern="1200" baseline="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pPr/>
                      <a:t>[NOMBRE DE LA SERIE]</a:t>
                    </a:fld>
                    <a:r>
                      <a:rPr lang="en-US" sz="800" b="1" i="0" u="none" strike="noStrike" kern="1200" baseline="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 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0D52-40B2-894F-0956F3A5358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accent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Aggregate!$B$4:$S$4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Aggregate!$B$16:$S$16</c:f>
              <c:numCache>
                <c:formatCode>0.00</c:formatCode>
                <c:ptCount val="18"/>
                <c:pt idx="0">
                  <c:v>600.40746279478356</c:v>
                </c:pt>
                <c:pt idx="1">
                  <c:v>714.63579274912865</c:v>
                </c:pt>
                <c:pt idx="2">
                  <c:v>691.73602817174731</c:v>
                </c:pt>
                <c:pt idx="3">
                  <c:v>699.94823957741835</c:v>
                </c:pt>
                <c:pt idx="4">
                  <c:v>861.26049383323164</c:v>
                </c:pt>
                <c:pt idx="5">
                  <c:v>866.06032856707589</c:v>
                </c:pt>
                <c:pt idx="6">
                  <c:v>1162.4289055198949</c:v>
                </c:pt>
                <c:pt idx="7">
                  <c:v>1240.8750413267837</c:v>
                </c:pt>
                <c:pt idx="8">
                  <c:v>1404.0775324411575</c:v>
                </c:pt>
                <c:pt idx="9">
                  <c:v>1193.8438330166678</c:v>
                </c:pt>
                <c:pt idx="10">
                  <c:v>1941.092361034242</c:v>
                </c:pt>
                <c:pt idx="11">
                  <c:v>2309.8733061256294</c:v>
                </c:pt>
                <c:pt idx="12">
                  <c:v>2701.4007722792148</c:v>
                </c:pt>
                <c:pt idx="13">
                  <c:v>2319.844376626193</c:v>
                </c:pt>
                <c:pt idx="14">
                  <c:v>2492.6046597065997</c:v>
                </c:pt>
                <c:pt idx="15">
                  <c:v>2332.2476683208338</c:v>
                </c:pt>
                <c:pt idx="16">
                  <c:v>2487.8095884033669</c:v>
                </c:pt>
                <c:pt idx="17">
                  <c:v>2305.027224754233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A-0D52-40B2-894F-0956F3A53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74639504"/>
        <c:crosses val="autoZero"/>
        <c:auto val="1"/>
        <c:lblAlgn val="ctr"/>
        <c:lblOffset val="100"/>
        <c:noMultiLvlLbl val="0"/>
      </c:catAx>
      <c:valAx>
        <c:axId val="15746395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Bolivia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Bolivia ghogpc</c:v>
          </c:tx>
          <c:spPr>
            <a:gradFill>
              <a:gsLst>
                <a:gs pos="0">
                  <a:srgbClr val="002060"/>
                </a:gs>
                <a:gs pos="50000">
                  <a:schemeClr val="bg1">
                    <a:lumMod val="95000"/>
                  </a:schemeClr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ysClr val="windowText" lastClr="000000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Indicators!$B$53:$V$53</c:f>
              <c:numCache>
                <c:formatCode>0</c:formatCode>
                <c:ptCount val="20"/>
                <c:pt idx="0">
                  <c:v>27.983378445755882</c:v>
                </c:pt>
                <c:pt idx="1">
                  <c:v>33.803855192814062</c:v>
                </c:pt>
                <c:pt idx="2">
                  <c:v>26.811923640462297</c:v>
                </c:pt>
                <c:pt idx="3">
                  <c:v>26.280978832646444</c:v>
                </c:pt>
                <c:pt idx="4">
                  <c:v>19.216871201636575</c:v>
                </c:pt>
                <c:pt idx="5">
                  <c:v>19.020119970270621</c:v>
                </c:pt>
                <c:pt idx="6">
                  <c:v>16.039556712780644</c:v>
                </c:pt>
                <c:pt idx="7">
                  <c:v>18.344474873135553</c:v>
                </c:pt>
                <c:pt idx="8">
                  <c:v>14.798965416218353</c:v>
                </c:pt>
                <c:pt idx="9">
                  <c:v>13.044513263246145</c:v>
                </c:pt>
                <c:pt idx="10">
                  <c:v>13.027125128444975</c:v>
                </c:pt>
                <c:pt idx="11">
                  <c:v>11.160750584332805</c:v>
                </c:pt>
                <c:pt idx="12">
                  <c:v>14.072040670355882</c:v>
                </c:pt>
                <c:pt idx="13">
                  <c:v>11.071920241443902</c:v>
                </c:pt>
                <c:pt idx="15">
                  <c:v>12.442931721005746</c:v>
                </c:pt>
                <c:pt idx="16">
                  <c:v>10.382990969621126</c:v>
                </c:pt>
                <c:pt idx="17">
                  <c:v>8.2562702883028649</c:v>
                </c:pt>
                <c:pt idx="19">
                  <c:v>10.432600381210655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A-4A5E-9103-A3D926FC9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Urbana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Indicators!$B$47:$V$47</c:f>
              <c:numCache>
                <c:formatCode>0</c:formatCode>
                <c:ptCount val="20"/>
                <c:pt idx="0">
                  <c:v>231.75458106108729</c:v>
                </c:pt>
                <c:pt idx="1">
                  <c:v>535.51203994423145</c:v>
                </c:pt>
                <c:pt idx="2">
                  <c:v>169.46851759827274</c:v>
                </c:pt>
                <c:pt idx="3">
                  <c:v>178.65346905846522</c:v>
                </c:pt>
                <c:pt idx="4">
                  <c:v>172.95485372939513</c:v>
                </c:pt>
                <c:pt idx="5">
                  <c:v>79.288104408349838</c:v>
                </c:pt>
                <c:pt idx="6">
                  <c:v>91.937836588351914</c:v>
                </c:pt>
                <c:pt idx="7">
                  <c:v>81.145753618088136</c:v>
                </c:pt>
                <c:pt idx="8">
                  <c:v>74.552143170799468</c:v>
                </c:pt>
                <c:pt idx="9">
                  <c:v>31.91008191034798</c:v>
                </c:pt>
                <c:pt idx="10">
                  <c:v>39.914110241283083</c:v>
                </c:pt>
                <c:pt idx="11">
                  <c:v>26.096658931093991</c:v>
                </c:pt>
                <c:pt idx="12">
                  <c:v>29.612665045921791</c:v>
                </c:pt>
                <c:pt idx="13">
                  <c:v>24.11039827294513</c:v>
                </c:pt>
                <c:pt idx="14">
                  <c:v>35.093120476863447</c:v>
                </c:pt>
                <c:pt idx="15">
                  <c:v>31.580153562861735</c:v>
                </c:pt>
                <c:pt idx="16">
                  <c:v>18.424686869434495</c:v>
                </c:pt>
                <c:pt idx="17">
                  <c:v>18.795888045048933</c:v>
                </c:pt>
                <c:pt idx="18">
                  <c:v>22.769652627797939</c:v>
                </c:pt>
                <c:pt idx="19">
                  <c:v>17.153377341947085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E-4F0B-86E3-773705181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Rural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Indicators!$B$48:$V$48</c:f>
              <c:numCache>
                <c:formatCode>0</c:formatCode>
                <c:ptCount val="20"/>
                <c:pt idx="0">
                  <c:v>133.28393014356138</c:v>
                </c:pt>
                <c:pt idx="1">
                  <c:v>216.33075680413</c:v>
                </c:pt>
                <c:pt idx="2">
                  <c:v>116.07390223799565</c:v>
                </c:pt>
                <c:pt idx="3">
                  <c:v>132.38560483869352</c:v>
                </c:pt>
                <c:pt idx="4">
                  <c:v>107.87761447000985</c:v>
                </c:pt>
                <c:pt idx="5">
                  <c:v>82.363574862257607</c:v>
                </c:pt>
                <c:pt idx="6">
                  <c:v>74.323315631767883</c:v>
                </c:pt>
                <c:pt idx="7">
                  <c:v>93.252415544193553</c:v>
                </c:pt>
                <c:pt idx="8">
                  <c:v>53.731227262156828</c:v>
                </c:pt>
                <c:pt idx="9">
                  <c:v>39.261398199500626</c:v>
                </c:pt>
                <c:pt idx="10">
                  <c:v>44.446745549553498</c:v>
                </c:pt>
                <c:pt idx="11">
                  <c:v>38.794180718374449</c:v>
                </c:pt>
                <c:pt idx="12">
                  <c:v>46.795793755129203</c:v>
                </c:pt>
                <c:pt idx="13">
                  <c:v>27.952467279894506</c:v>
                </c:pt>
                <c:pt idx="14">
                  <c:v>37.562651576394501</c:v>
                </c:pt>
                <c:pt idx="15">
                  <c:v>34.98968138346455</c:v>
                </c:pt>
                <c:pt idx="16">
                  <c:v>22.572329133502144</c:v>
                </c:pt>
                <c:pt idx="17">
                  <c:v>20.008943459148096</c:v>
                </c:pt>
                <c:pt idx="18">
                  <c:v>25.902538083724682</c:v>
                </c:pt>
                <c:pt idx="19">
                  <c:v>22.194370686143877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6-4C55-AFE9-75300852D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Urbana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/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Indicators!$B$63:$V$63</c:f>
              <c:numCache>
                <c:formatCode>0</c:formatCode>
                <c:ptCount val="20"/>
                <c:pt idx="0">
                  <c:v>24.390146380247238</c:v>
                </c:pt>
                <c:pt idx="1">
                  <c:v>25.190694701079671</c:v>
                </c:pt>
                <c:pt idx="2">
                  <c:v>22.081743921526783</c:v>
                </c:pt>
                <c:pt idx="3">
                  <c:v>22.359921963830793</c:v>
                </c:pt>
                <c:pt idx="4">
                  <c:v>15.79904999043057</c:v>
                </c:pt>
                <c:pt idx="5">
                  <c:v>17.058353293095266</c:v>
                </c:pt>
                <c:pt idx="6">
                  <c:v>13.643170013194458</c:v>
                </c:pt>
                <c:pt idx="7">
                  <c:v>14.545151361037814</c:v>
                </c:pt>
                <c:pt idx="8">
                  <c:v>12.104460321144833</c:v>
                </c:pt>
                <c:pt idx="9">
                  <c:v>11.560839173023414</c:v>
                </c:pt>
                <c:pt idx="10">
                  <c:v>11.108980426158299</c:v>
                </c:pt>
                <c:pt idx="11">
                  <c:v>9.4821746792169623</c:v>
                </c:pt>
                <c:pt idx="12">
                  <c:v>12.921682843854359</c:v>
                </c:pt>
                <c:pt idx="13">
                  <c:v>9.7174414354141572</c:v>
                </c:pt>
                <c:pt idx="15">
                  <c:v>11.134300588469355</c:v>
                </c:pt>
                <c:pt idx="16">
                  <c:v>9.2798227068974448</c:v>
                </c:pt>
                <c:pt idx="17">
                  <c:v>7.6907258729760413</c:v>
                </c:pt>
                <c:pt idx="19">
                  <c:v>9.2366531799423708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D-4F97-B78C-3E3B1909A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Rural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/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Indicators!$B$64:$V$64</c:f>
              <c:numCache>
                <c:formatCode>0</c:formatCode>
                <c:ptCount val="20"/>
                <c:pt idx="0">
                  <c:v>26.431116704583097</c:v>
                </c:pt>
                <c:pt idx="1">
                  <c:v>26.045090894688901</c:v>
                </c:pt>
                <c:pt idx="2">
                  <c:v>23.076832878556708</c:v>
                </c:pt>
                <c:pt idx="3">
                  <c:v>22.3591219889183</c:v>
                </c:pt>
                <c:pt idx="4">
                  <c:v>16.400702212033782</c:v>
                </c:pt>
                <c:pt idx="5">
                  <c:v>17.834194616736944</c:v>
                </c:pt>
                <c:pt idx="6">
                  <c:v>14.999003953828991</c:v>
                </c:pt>
                <c:pt idx="7">
                  <c:v>21.126659026840276</c:v>
                </c:pt>
                <c:pt idx="8">
                  <c:v>15.656686507343043</c:v>
                </c:pt>
                <c:pt idx="9">
                  <c:v>13.34479609107315</c:v>
                </c:pt>
                <c:pt idx="10">
                  <c:v>14.06762009168826</c:v>
                </c:pt>
                <c:pt idx="11">
                  <c:v>9.2919370090929299</c:v>
                </c:pt>
                <c:pt idx="12">
                  <c:v>13.700256131625904</c:v>
                </c:pt>
                <c:pt idx="13">
                  <c:v>13.170199768100302</c:v>
                </c:pt>
                <c:pt idx="15">
                  <c:v>14.348742344045716</c:v>
                </c:pt>
                <c:pt idx="16">
                  <c:v>10.727230545386659</c:v>
                </c:pt>
                <c:pt idx="17">
                  <c:v>8.6400632025158579</c:v>
                </c:pt>
                <c:pt idx="19">
                  <c:v>10.938067185914417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E5-4001-B203-1EB9E0217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Chuquisaca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B2453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Indicators!$B$38:$V$38</c:f>
              <c:numCache>
                <c:formatCode>0</c:formatCode>
                <c:ptCount val="20"/>
                <c:pt idx="0">
                  <c:v>113.0114181539052</c:v>
                </c:pt>
                <c:pt idx="1">
                  <c:v>199.43207866157147</c:v>
                </c:pt>
                <c:pt idx="2">
                  <c:v>100.07620879426165</c:v>
                </c:pt>
                <c:pt idx="3">
                  <c:v>196.67826363218524</c:v>
                </c:pt>
                <c:pt idx="4">
                  <c:v>115.11377556048868</c:v>
                </c:pt>
                <c:pt idx="5">
                  <c:v>72.039544532233023</c:v>
                </c:pt>
                <c:pt idx="6">
                  <c:v>73.327948321385691</c:v>
                </c:pt>
                <c:pt idx="7">
                  <c:v>76.477261568468336</c:v>
                </c:pt>
                <c:pt idx="8">
                  <c:v>64.338303615083873</c:v>
                </c:pt>
                <c:pt idx="9">
                  <c:v>30.404711725555305</c:v>
                </c:pt>
                <c:pt idx="10">
                  <c:v>34.947766348809971</c:v>
                </c:pt>
                <c:pt idx="11">
                  <c:v>30.624074535525587</c:v>
                </c:pt>
                <c:pt idx="12">
                  <c:v>33.548861760044566</c:v>
                </c:pt>
                <c:pt idx="13">
                  <c:v>41.245420535425417</c:v>
                </c:pt>
                <c:pt idx="14">
                  <c:v>32.312326581182305</c:v>
                </c:pt>
                <c:pt idx="15">
                  <c:v>39.113525298238613</c:v>
                </c:pt>
                <c:pt idx="16">
                  <c:v>22.972856010095931</c:v>
                </c:pt>
                <c:pt idx="17">
                  <c:v>25.827328893761628</c:v>
                </c:pt>
                <c:pt idx="18">
                  <c:v>18.868918876990843</c:v>
                </c:pt>
                <c:pt idx="19">
                  <c:v>23.839135465789031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1D-4D2A-9293-5C584AE81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Chuquisaca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/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Indicators!$B$54:$V$54</c:f>
              <c:numCache>
                <c:formatCode>0</c:formatCode>
                <c:ptCount val="20"/>
                <c:pt idx="0">
                  <c:v>27.624332120694557</c:v>
                </c:pt>
                <c:pt idx="1">
                  <c:v>32.0625658001426</c:v>
                </c:pt>
                <c:pt idx="2">
                  <c:v>23.520068073531679</c:v>
                </c:pt>
                <c:pt idx="3">
                  <c:v>28.278609334432957</c:v>
                </c:pt>
                <c:pt idx="4">
                  <c:v>23.518534402699384</c:v>
                </c:pt>
                <c:pt idx="5">
                  <c:v>18.84196529243961</c:v>
                </c:pt>
                <c:pt idx="6">
                  <c:v>15.500298023187549</c:v>
                </c:pt>
                <c:pt idx="7">
                  <c:v>14.092837092193522</c:v>
                </c:pt>
                <c:pt idx="8">
                  <c:v>19.863772467722967</c:v>
                </c:pt>
                <c:pt idx="9">
                  <c:v>13.281153990806166</c:v>
                </c:pt>
                <c:pt idx="10">
                  <c:v>12.180033518797904</c:v>
                </c:pt>
                <c:pt idx="11">
                  <c:v>10.982855715518417</c:v>
                </c:pt>
                <c:pt idx="12">
                  <c:v>11.979354109025881</c:v>
                </c:pt>
                <c:pt idx="13">
                  <c:v>13.131559973994824</c:v>
                </c:pt>
                <c:pt idx="15">
                  <c:v>12.622772625098319</c:v>
                </c:pt>
                <c:pt idx="16">
                  <c:v>10.806418702821102</c:v>
                </c:pt>
                <c:pt idx="17">
                  <c:v>8.4741354431498035</c:v>
                </c:pt>
                <c:pt idx="19">
                  <c:v>12.200093835689401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A9-4815-972A-2ADF33BE0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La Paz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rgbClr val="0B2453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B2453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Indicators!$B$39:$V$39</c:f>
              <c:numCache>
                <c:formatCode>0</c:formatCode>
                <c:ptCount val="20"/>
                <c:pt idx="0">
                  <c:v>160.37746156770038</c:v>
                </c:pt>
                <c:pt idx="1">
                  <c:v>219.10423306968556</c:v>
                </c:pt>
                <c:pt idx="2">
                  <c:v>149.35995643789738</c:v>
                </c:pt>
                <c:pt idx="3">
                  <c:v>173.35886227963849</c:v>
                </c:pt>
                <c:pt idx="4">
                  <c:v>118.8456025663388</c:v>
                </c:pt>
                <c:pt idx="5">
                  <c:v>74.640408043626692</c:v>
                </c:pt>
                <c:pt idx="6">
                  <c:v>83.626519553061016</c:v>
                </c:pt>
                <c:pt idx="7">
                  <c:v>81.232001990249742</c:v>
                </c:pt>
                <c:pt idx="8">
                  <c:v>58.648096122110537</c:v>
                </c:pt>
                <c:pt idx="9">
                  <c:v>33.506493765407058</c:v>
                </c:pt>
                <c:pt idx="10">
                  <c:v>38.402215410621551</c:v>
                </c:pt>
                <c:pt idx="11">
                  <c:v>30.276548328655775</c:v>
                </c:pt>
                <c:pt idx="12">
                  <c:v>28.474936221934314</c:v>
                </c:pt>
                <c:pt idx="13">
                  <c:v>26.008771347414651</c:v>
                </c:pt>
                <c:pt idx="14">
                  <c:v>35.300329227729684</c:v>
                </c:pt>
                <c:pt idx="15">
                  <c:v>28.12593785799956</c:v>
                </c:pt>
                <c:pt idx="16">
                  <c:v>21.601993895983334</c:v>
                </c:pt>
                <c:pt idx="17">
                  <c:v>19.471262244699744</c:v>
                </c:pt>
                <c:pt idx="18">
                  <c:v>27.482982258969962</c:v>
                </c:pt>
                <c:pt idx="19">
                  <c:v>17.643974018182139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6-44E2-B998-98947F5D3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Cochabamba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B2453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Indicators!$B$40:$V$40</c:f>
              <c:numCache>
                <c:formatCode>0</c:formatCode>
                <c:ptCount val="20"/>
                <c:pt idx="0">
                  <c:v>137.53226391397149</c:v>
                </c:pt>
                <c:pt idx="1">
                  <c:v>208.25437916776039</c:v>
                </c:pt>
                <c:pt idx="2">
                  <c:v>134.81500275805095</c:v>
                </c:pt>
                <c:pt idx="3">
                  <c:v>147.23624083806791</c:v>
                </c:pt>
                <c:pt idx="4">
                  <c:v>139.45953595736475</c:v>
                </c:pt>
                <c:pt idx="5">
                  <c:v>110.69689132281196</c:v>
                </c:pt>
                <c:pt idx="6">
                  <c:v>71.723833686313554</c:v>
                </c:pt>
                <c:pt idx="7">
                  <c:v>90.923864456204896</c:v>
                </c:pt>
                <c:pt idx="8">
                  <c:v>73.164617501800748</c:v>
                </c:pt>
                <c:pt idx="9">
                  <c:v>32.20952435551412</c:v>
                </c:pt>
                <c:pt idx="10">
                  <c:v>36.327943096728738</c:v>
                </c:pt>
                <c:pt idx="11">
                  <c:v>25.832206647650672</c:v>
                </c:pt>
                <c:pt idx="12">
                  <c:v>46.917253724819709</c:v>
                </c:pt>
                <c:pt idx="13">
                  <c:v>26.550246828808238</c:v>
                </c:pt>
                <c:pt idx="14">
                  <c:v>37.312064329878588</c:v>
                </c:pt>
                <c:pt idx="15">
                  <c:v>35.642237019086473</c:v>
                </c:pt>
                <c:pt idx="16">
                  <c:v>21.023404966888613</c:v>
                </c:pt>
                <c:pt idx="17">
                  <c:v>19.94667393609636</c:v>
                </c:pt>
                <c:pt idx="18">
                  <c:v>21.212225171414079</c:v>
                </c:pt>
                <c:pt idx="19">
                  <c:v>18.768530216252643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E-40D5-B108-17E75E442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Cochabamba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/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Indicators!$B$56:$V$56</c:f>
              <c:numCache>
                <c:formatCode>0</c:formatCode>
                <c:ptCount val="20"/>
                <c:pt idx="0">
                  <c:v>30.078789083967575</c:v>
                </c:pt>
                <c:pt idx="1">
                  <c:v>31.633664431304993</c:v>
                </c:pt>
                <c:pt idx="2">
                  <c:v>30.262301125563067</c:v>
                </c:pt>
                <c:pt idx="3">
                  <c:v>26.449389516018694</c:v>
                </c:pt>
                <c:pt idx="4">
                  <c:v>17.12331727844613</c:v>
                </c:pt>
                <c:pt idx="5">
                  <c:v>19.900113616299894</c:v>
                </c:pt>
                <c:pt idx="6">
                  <c:v>16.216053842684428</c:v>
                </c:pt>
                <c:pt idx="7">
                  <c:v>20.336752755410025</c:v>
                </c:pt>
                <c:pt idx="8">
                  <c:v>15.390086473784518</c:v>
                </c:pt>
                <c:pt idx="9">
                  <c:v>13.794162676731913</c:v>
                </c:pt>
                <c:pt idx="10">
                  <c:v>10.19888849293141</c:v>
                </c:pt>
                <c:pt idx="11">
                  <c:v>10.463331360050663</c:v>
                </c:pt>
                <c:pt idx="12">
                  <c:v>12.510037997373962</c:v>
                </c:pt>
                <c:pt idx="13">
                  <c:v>9.9410496885902369</c:v>
                </c:pt>
                <c:pt idx="15">
                  <c:v>12.106846296314853</c:v>
                </c:pt>
                <c:pt idx="16">
                  <c:v>9.992861441426319</c:v>
                </c:pt>
                <c:pt idx="17">
                  <c:v>8.7336092105283107</c:v>
                </c:pt>
                <c:pt idx="19">
                  <c:v>9.9145311787988462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D-484E-B387-227CEEFD8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yhogpc promedio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B-40FD-A0F3-2C808AA22DFF}"/>
                </c:ext>
              </c:extLst>
            </c:dLbl>
            <c:dLbl>
              <c:idx val="1"/>
              <c:layout>
                <c:manualLayout>
                  <c:x val="-6.2410742240761125E-2"/>
                  <c:y val="-4.27918518518518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B6B-40FD-A0F3-2C808AA22DF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6B-40FD-A0F3-2C808AA22DF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6B-40FD-A0F3-2C808AA22DFF}"/>
                </c:ext>
              </c:extLst>
            </c:dLbl>
            <c:dLbl>
              <c:idx val="4"/>
              <c:layout>
                <c:manualLayout>
                  <c:x val="-6.0967720758299586E-2"/>
                  <c:y val="-3.8088148148148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B6B-40FD-A0F3-2C808AA22DF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6B-40FD-A0F3-2C808AA22DF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6B-40FD-A0F3-2C808AA22DF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6B-40FD-A0F3-2C808AA22DFF}"/>
                </c:ext>
              </c:extLst>
            </c:dLbl>
            <c:dLbl>
              <c:idx val="8"/>
              <c:layout>
                <c:manualLayout>
                  <c:x val="-6.0965151515151576E-2"/>
                  <c:y val="-3.8088148148148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B6B-40FD-A0F3-2C808AA22DFF}"/>
                </c:ext>
              </c:extLst>
            </c:dLbl>
            <c:dLbl>
              <c:idx val="9"/>
              <c:layout>
                <c:manualLayout>
                  <c:x val="-6.7379292929292928E-2"/>
                  <c:y val="-3.33844444444444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B6B-40FD-A0F3-2C808AA22DF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B6B-40FD-A0F3-2C808AA22DFF}"/>
                </c:ext>
              </c:extLst>
            </c:dLbl>
            <c:dLbl>
              <c:idx val="11"/>
              <c:layout>
                <c:manualLayout>
                  <c:x val="-8.4135353535353535E-2"/>
                  <c:y val="-3.8088148148148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B6B-40FD-A0F3-2C808AA22DF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B6B-40FD-A0F3-2C808AA22DF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B6B-40FD-A0F3-2C808AA22DFF}"/>
                </c:ext>
              </c:extLst>
            </c:dLbl>
            <c:dLbl>
              <c:idx val="14"/>
              <c:layout>
                <c:manualLayout>
                  <c:x val="-8.4136106089222409E-2"/>
                  <c:y val="-2.86807407407407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B6B-40FD-A0F3-2C808AA22DFF}"/>
                </c:ext>
              </c:extLst>
            </c:dLbl>
            <c:dLbl>
              <c:idx val="15"/>
              <c:layout>
                <c:manualLayout>
                  <c:x val="-7.1308080808080807E-2"/>
                  <c:y val="-4.27918518518518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2B6B-40FD-A0F3-2C808AA22DFF}"/>
                </c:ext>
              </c:extLst>
            </c:dLbl>
            <c:dLbl>
              <c:idx val="16"/>
              <c:layout>
                <c:manualLayout>
                  <c:x val="-6.3165404040404161E-2"/>
                  <c:y val="-2.86807407407407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2B6B-40FD-A0F3-2C808AA22DFF}"/>
                </c:ext>
              </c:extLst>
            </c:dLbl>
            <c:dLbl>
              <c:idx val="17"/>
              <c:layout>
                <c:manualLayout>
                  <c:x val="-2.3762626262626265E-3"/>
                  <c:y val="-4.74955555555555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2B6B-40FD-A0F3-2C808AA22DF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Aggregate!$B$97:$S$97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Aggregate!$B$98:$S$98</c:f>
              <c:numCache>
                <c:formatCode>0.00</c:formatCode>
                <c:ptCount val="18"/>
                <c:pt idx="0">
                  <c:v>359.90787941257162</c:v>
                </c:pt>
                <c:pt idx="1">
                  <c:v>368.46299758245902</c:v>
                </c:pt>
                <c:pt idx="2">
                  <c:v>378.29348591033659</c:v>
                </c:pt>
                <c:pt idx="3">
                  <c:v>380.40219791150372</c:v>
                </c:pt>
                <c:pt idx="4">
                  <c:v>506.19682163699997</c:v>
                </c:pt>
                <c:pt idx="5">
                  <c:v>545.90551932680319</c:v>
                </c:pt>
                <c:pt idx="6">
                  <c:v>633.72216023098656</c:v>
                </c:pt>
                <c:pt idx="7">
                  <c:v>737.09121076419581</c:v>
                </c:pt>
                <c:pt idx="8">
                  <c:v>782.75043929414755</c:v>
                </c:pt>
                <c:pt idx="9">
                  <c:v>973.13920445584336</c:v>
                </c:pt>
                <c:pt idx="10">
                  <c:v>1040.9258998656362</c:v>
                </c:pt>
                <c:pt idx="11">
                  <c:v>1209.004247297775</c:v>
                </c:pt>
                <c:pt idx="12">
                  <c:v>1315.1770715588573</c:v>
                </c:pt>
                <c:pt idx="13">
                  <c:v>1258.003340191055</c:v>
                </c:pt>
                <c:pt idx="14">
                  <c:v>1304.5033331412255</c:v>
                </c:pt>
                <c:pt idx="15">
                  <c:v>1322.6065549515763</c:v>
                </c:pt>
                <c:pt idx="16">
                  <c:v>1431.4220406018933</c:v>
                </c:pt>
                <c:pt idx="17">
                  <c:v>1417.3726181423087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2B6B-40FD-A0F3-2C808AA22DFF}"/>
            </c:ext>
          </c:extLst>
        </c:ser>
        <c:ser>
          <c:idx val="6"/>
          <c:order val="1"/>
          <c:tx>
            <c:v>ghogpc promedio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B6B-40FD-A0F3-2C808AA22DFF}"/>
                </c:ext>
              </c:extLst>
            </c:dLbl>
            <c:dLbl>
              <c:idx val="1"/>
              <c:layout>
                <c:manualLayout>
                  <c:x val="-6.0967720758299614E-2"/>
                  <c:y val="4.65785185185184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2B6B-40FD-A0F3-2C808AA22DF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B6B-40FD-A0F3-2C808AA22DF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B6B-40FD-A0F3-2C808AA22DFF}"/>
                </c:ext>
              </c:extLst>
            </c:dLbl>
            <c:dLbl>
              <c:idx val="4"/>
              <c:layout>
                <c:manualLayout>
                  <c:x val="-5.7761006352829485E-2"/>
                  <c:y val="4.18748148148148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2B6B-40FD-A0F3-2C808AA22DF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B6B-40FD-A0F3-2C808AA22DF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B6B-40FD-A0F3-2C808AA22DF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B6B-40FD-A0F3-2C808AA22DFF}"/>
                </c:ext>
              </c:extLst>
            </c:dLbl>
            <c:dLbl>
              <c:idx val="8"/>
              <c:layout>
                <c:manualLayout>
                  <c:x val="-4.813989898989899E-2"/>
                  <c:y val="4.65785185185185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2B6B-40FD-A0F3-2C808AA22DFF}"/>
                </c:ext>
              </c:extLst>
            </c:dLbl>
            <c:dLbl>
              <c:idx val="9"/>
              <c:layout>
                <c:manualLayout>
                  <c:x val="-5.1347577541889282E-2"/>
                  <c:y val="3.7171111111111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2B6B-40FD-A0F3-2C808AA22DF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B6B-40FD-A0F3-2C808AA22DFF}"/>
                </c:ext>
              </c:extLst>
            </c:dLbl>
            <c:dLbl>
              <c:idx val="11"/>
              <c:layout>
                <c:manualLayout>
                  <c:x val="-4.5655533223581221E-2"/>
                  <c:y val="4.1874814814814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2B6B-40FD-A0F3-2C808AA22DF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2B6B-40FD-A0F3-2C808AA22DF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B6B-40FD-A0F3-2C808AA22DFF}"/>
                </c:ext>
              </c:extLst>
            </c:dLbl>
            <c:dLbl>
              <c:idx val="14"/>
              <c:layout>
                <c:manualLayout>
                  <c:x val="-5.5274242424242427E-2"/>
                  <c:y val="-3.33844444444444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2B6B-40FD-A0F3-2C808AA22DFF}"/>
                </c:ext>
              </c:extLst>
            </c:dLbl>
            <c:dLbl>
              <c:idx val="15"/>
              <c:layout>
                <c:manualLayout>
                  <c:x val="-5.7761006352829485E-2"/>
                  <c:y val="3.7171111111111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2-2B6B-40FD-A0F3-2C808AA22DFF}"/>
                </c:ext>
              </c:extLst>
            </c:dLbl>
            <c:dLbl>
              <c:idx val="16"/>
              <c:layout>
                <c:manualLayout>
                  <c:x val="-5.1059848484848604E-2"/>
                  <c:y val="-3.3384444444444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2B6B-40FD-A0F3-2C808AA22DFF}"/>
                </c:ext>
              </c:extLst>
            </c:dLbl>
            <c:dLbl>
              <c:idx val="17"/>
              <c:layout>
                <c:manualLayout>
                  <c:x val="-2.2340151515151632E-2"/>
                  <c:y val="3.7171111111111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4-2B6B-40FD-A0F3-2C808AA22DF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Aggregate!$B$97:$S$97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Aggregate!$B$99:$S$99</c:f>
              <c:numCache>
                <c:formatCode>0.00</c:formatCode>
                <c:ptCount val="18"/>
                <c:pt idx="0">
                  <c:v>376.52547921804302</c:v>
                </c:pt>
                <c:pt idx="1">
                  <c:v>363.29274112484455</c:v>
                </c:pt>
                <c:pt idx="2">
                  <c:v>352.06168369779272</c:v>
                </c:pt>
                <c:pt idx="3">
                  <c:v>362.41593613004881</c:v>
                </c:pt>
                <c:pt idx="4">
                  <c:v>424.53058247656742</c:v>
                </c:pt>
                <c:pt idx="5">
                  <c:v>429.34631541808267</c:v>
                </c:pt>
                <c:pt idx="6">
                  <c:v>557.33827201889937</c:v>
                </c:pt>
                <c:pt idx="7">
                  <c:v>704.34255648162957</c:v>
                </c:pt>
                <c:pt idx="8">
                  <c:v>761.34108045852327</c:v>
                </c:pt>
                <c:pt idx="9">
                  <c:v>834.38653765470644</c:v>
                </c:pt>
                <c:pt idx="10">
                  <c:v>855.07984504187812</c:v>
                </c:pt>
                <c:pt idx="11">
                  <c:v>1047.2070042180026</c:v>
                </c:pt>
                <c:pt idx="12">
                  <c:v>1039.4405295848037</c:v>
                </c:pt>
                <c:pt idx="13">
                  <c:v>898.56499276971897</c:v>
                </c:pt>
                <c:pt idx="14">
                  <c:v>940.70560542407236</c:v>
                </c:pt>
                <c:pt idx="15">
                  <c:v>845.13836360049243</c:v>
                </c:pt>
                <c:pt idx="16">
                  <c:v>859.26332146845755</c:v>
                </c:pt>
                <c:pt idx="17">
                  <c:v>774.79972077571847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25-2B6B-40FD-A0F3-2C808AA22DF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74639504"/>
        <c:crosses val="autoZero"/>
        <c:auto val="1"/>
        <c:lblAlgn val="ctr"/>
        <c:lblOffset val="100"/>
        <c:noMultiLvlLbl val="0"/>
      </c:catAx>
      <c:valAx>
        <c:axId val="15746395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La Paz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/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Indicators!$B$55:$V$55</c:f>
              <c:numCache>
                <c:formatCode>0</c:formatCode>
                <c:ptCount val="20"/>
                <c:pt idx="0">
                  <c:v>24.511469838572641</c:v>
                </c:pt>
                <c:pt idx="1">
                  <c:v>34.89907842561982</c:v>
                </c:pt>
                <c:pt idx="2">
                  <c:v>25.803327370583993</c:v>
                </c:pt>
                <c:pt idx="3">
                  <c:v>21.229654790786032</c:v>
                </c:pt>
                <c:pt idx="4">
                  <c:v>16.940182836471962</c:v>
                </c:pt>
                <c:pt idx="5">
                  <c:v>17.046009251897665</c:v>
                </c:pt>
                <c:pt idx="6">
                  <c:v>17.118710076548677</c:v>
                </c:pt>
                <c:pt idx="7">
                  <c:v>15.772960039279551</c:v>
                </c:pt>
                <c:pt idx="8">
                  <c:v>13.569650288608715</c:v>
                </c:pt>
                <c:pt idx="9">
                  <c:v>12.38254238507974</c:v>
                </c:pt>
                <c:pt idx="10">
                  <c:v>12.008216907823448</c:v>
                </c:pt>
                <c:pt idx="11">
                  <c:v>11.035121449702839</c:v>
                </c:pt>
                <c:pt idx="12">
                  <c:v>14.492508554763955</c:v>
                </c:pt>
                <c:pt idx="13">
                  <c:v>10.516207227604029</c:v>
                </c:pt>
                <c:pt idx="15">
                  <c:v>11.650476505484276</c:v>
                </c:pt>
                <c:pt idx="16">
                  <c:v>9.7676387559261464</c:v>
                </c:pt>
                <c:pt idx="17">
                  <c:v>8.2218863508052777</c:v>
                </c:pt>
                <c:pt idx="19">
                  <c:v>8.6501190782629553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08-4B3F-94A4-1A0B09E21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Oruro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B2453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Indicators!$B$41:$V$41</c:f>
              <c:numCache>
                <c:formatCode>0</c:formatCode>
                <c:ptCount val="20"/>
                <c:pt idx="0">
                  <c:v>192.35589168795843</c:v>
                </c:pt>
                <c:pt idx="1">
                  <c:v>249.05507260556598</c:v>
                </c:pt>
                <c:pt idx="2">
                  <c:v>84.529226738643004</c:v>
                </c:pt>
                <c:pt idx="3">
                  <c:v>111.3758308484004</c:v>
                </c:pt>
                <c:pt idx="4">
                  <c:v>118.58524056380571</c:v>
                </c:pt>
                <c:pt idx="5">
                  <c:v>77.597778789540371</c:v>
                </c:pt>
                <c:pt idx="6">
                  <c:v>79.681322601611711</c:v>
                </c:pt>
                <c:pt idx="7">
                  <c:v>69.68112911657083</c:v>
                </c:pt>
                <c:pt idx="8">
                  <c:v>44.264131597556066</c:v>
                </c:pt>
                <c:pt idx="9">
                  <c:v>33.660382754604868</c:v>
                </c:pt>
                <c:pt idx="10">
                  <c:v>29.763944518502921</c:v>
                </c:pt>
                <c:pt idx="11">
                  <c:v>29.837182252599057</c:v>
                </c:pt>
                <c:pt idx="12">
                  <c:v>24.370290586707704</c:v>
                </c:pt>
                <c:pt idx="13">
                  <c:v>24.243902655321317</c:v>
                </c:pt>
                <c:pt idx="14">
                  <c:v>30.229143828309507</c:v>
                </c:pt>
                <c:pt idx="15">
                  <c:v>26.542814453757231</c:v>
                </c:pt>
                <c:pt idx="16">
                  <c:v>19.423401878970115</c:v>
                </c:pt>
                <c:pt idx="17">
                  <c:v>19.375762278640096</c:v>
                </c:pt>
                <c:pt idx="18">
                  <c:v>17.001765157127849</c:v>
                </c:pt>
                <c:pt idx="19">
                  <c:v>16.77632745881084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9-4861-BE67-D80C29258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Potosí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Indicators!$B$42:$V$42</c:f>
              <c:numCache>
                <c:formatCode>0</c:formatCode>
                <c:ptCount val="20"/>
                <c:pt idx="0">
                  <c:v>140.52848507052573</c:v>
                </c:pt>
                <c:pt idx="1">
                  <c:v>185.18502831130044</c:v>
                </c:pt>
                <c:pt idx="2">
                  <c:v>165.05058523566558</c:v>
                </c:pt>
                <c:pt idx="3">
                  <c:v>124.55148273006246</c:v>
                </c:pt>
                <c:pt idx="4">
                  <c:v>138.19374320970013</c:v>
                </c:pt>
                <c:pt idx="5">
                  <c:v>80.579790090111757</c:v>
                </c:pt>
                <c:pt idx="6">
                  <c:v>103.28567482789983</c:v>
                </c:pt>
                <c:pt idx="7">
                  <c:v>78.356939833506715</c:v>
                </c:pt>
                <c:pt idx="8">
                  <c:v>84.623890430363758</c:v>
                </c:pt>
                <c:pt idx="9">
                  <c:v>43.044007679713921</c:v>
                </c:pt>
                <c:pt idx="10">
                  <c:v>65.373036219824357</c:v>
                </c:pt>
                <c:pt idx="11">
                  <c:v>36.644761552594112</c:v>
                </c:pt>
                <c:pt idx="12">
                  <c:v>34.690016677446764</c:v>
                </c:pt>
                <c:pt idx="13">
                  <c:v>32.104187607943686</c:v>
                </c:pt>
                <c:pt idx="14">
                  <c:v>39.858216454545889</c:v>
                </c:pt>
                <c:pt idx="15">
                  <c:v>35.049916888380849</c:v>
                </c:pt>
                <c:pt idx="16">
                  <c:v>22.331272903052895</c:v>
                </c:pt>
                <c:pt idx="17">
                  <c:v>21.465767397106148</c:v>
                </c:pt>
                <c:pt idx="18">
                  <c:v>28.903895815952506</c:v>
                </c:pt>
                <c:pt idx="19">
                  <c:v>24.839108896296931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E-47F4-9AA5-D790D2DCF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Tarija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chemeClr val="accent5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Indicators!$B$43:$V$43</c:f>
              <c:numCache>
                <c:formatCode>0</c:formatCode>
                <c:ptCount val="20"/>
                <c:pt idx="0">
                  <c:v>177.79683194644514</c:v>
                </c:pt>
                <c:pt idx="1">
                  <c:v>187.39689686521658</c:v>
                </c:pt>
                <c:pt idx="2">
                  <c:v>72.789817877745861</c:v>
                </c:pt>
                <c:pt idx="3">
                  <c:v>110.94536595796676</c:v>
                </c:pt>
                <c:pt idx="4">
                  <c:v>96.533684708659933</c:v>
                </c:pt>
                <c:pt idx="5">
                  <c:v>75.832499415478125</c:v>
                </c:pt>
                <c:pt idx="6">
                  <c:v>59.834612250717775</c:v>
                </c:pt>
                <c:pt idx="7">
                  <c:v>48.818249217403007</c:v>
                </c:pt>
                <c:pt idx="8">
                  <c:v>32.847895072563304</c:v>
                </c:pt>
                <c:pt idx="9">
                  <c:v>36.187662244190705</c:v>
                </c:pt>
                <c:pt idx="10">
                  <c:v>23.827414281185806</c:v>
                </c:pt>
                <c:pt idx="11">
                  <c:v>18.86950620675778</c:v>
                </c:pt>
                <c:pt idx="12">
                  <c:v>24.398185676002747</c:v>
                </c:pt>
                <c:pt idx="13">
                  <c:v>24.845763889850975</c:v>
                </c:pt>
                <c:pt idx="14">
                  <c:v>26.073263723080466</c:v>
                </c:pt>
                <c:pt idx="15">
                  <c:v>30.584862906911809</c:v>
                </c:pt>
                <c:pt idx="16">
                  <c:v>18.483439369947909</c:v>
                </c:pt>
                <c:pt idx="17">
                  <c:v>18.006021521987538</c:v>
                </c:pt>
                <c:pt idx="18">
                  <c:v>20.363012305098806</c:v>
                </c:pt>
                <c:pt idx="19">
                  <c:v>19.122897109244068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06-4639-8722-37FEC3F1F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Tarija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/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Indicators!$B$59:$V$59</c:f>
              <c:numCache>
                <c:formatCode>0</c:formatCode>
                <c:ptCount val="20"/>
                <c:pt idx="0">
                  <c:v>22.957330588667173</c:v>
                </c:pt>
                <c:pt idx="1">
                  <c:v>26.684548288790278</c:v>
                </c:pt>
                <c:pt idx="2">
                  <c:v>18.830261457519025</c:v>
                </c:pt>
                <c:pt idx="3">
                  <c:v>16.649722480846819</c:v>
                </c:pt>
                <c:pt idx="4">
                  <c:v>17.93865696530607</c:v>
                </c:pt>
                <c:pt idx="5">
                  <c:v>16.721904900116705</c:v>
                </c:pt>
                <c:pt idx="6">
                  <c:v>12.897737402304427</c:v>
                </c:pt>
                <c:pt idx="7">
                  <c:v>14.117354642905198</c:v>
                </c:pt>
                <c:pt idx="8">
                  <c:v>9.635000431598062</c:v>
                </c:pt>
                <c:pt idx="9">
                  <c:v>11.822705277946319</c:v>
                </c:pt>
                <c:pt idx="10">
                  <c:v>9.6502160503097283</c:v>
                </c:pt>
                <c:pt idx="11">
                  <c:v>7.2976523970286715</c:v>
                </c:pt>
                <c:pt idx="12">
                  <c:v>13.66036445570909</c:v>
                </c:pt>
                <c:pt idx="13">
                  <c:v>9.5795249336130421</c:v>
                </c:pt>
                <c:pt idx="15">
                  <c:v>10.733535452051715</c:v>
                </c:pt>
                <c:pt idx="16">
                  <c:v>8.7615391579762054</c:v>
                </c:pt>
                <c:pt idx="17">
                  <c:v>7.6832333661690031</c:v>
                </c:pt>
                <c:pt idx="19">
                  <c:v>9.3813150337785736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5-4329-91FC-3C80DD680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Potosí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ysClr val="windowText" lastClr="000000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Indicators!$B$58:$V$58</c:f>
              <c:numCache>
                <c:formatCode>0</c:formatCode>
                <c:ptCount val="20"/>
                <c:pt idx="0">
                  <c:v>25.405475625220479</c:v>
                </c:pt>
                <c:pt idx="1">
                  <c:v>30.433948884588784</c:v>
                </c:pt>
                <c:pt idx="2">
                  <c:v>34.49194052495907</c:v>
                </c:pt>
                <c:pt idx="3">
                  <c:v>26.965354049152364</c:v>
                </c:pt>
                <c:pt idx="4">
                  <c:v>20.706196814902604</c:v>
                </c:pt>
                <c:pt idx="5">
                  <c:v>17.569637603581622</c:v>
                </c:pt>
                <c:pt idx="6">
                  <c:v>14.965018601928135</c:v>
                </c:pt>
                <c:pt idx="7">
                  <c:v>20.135667710097174</c:v>
                </c:pt>
                <c:pt idx="8">
                  <c:v>15.514155135665039</c:v>
                </c:pt>
                <c:pt idx="9">
                  <c:v>14.336526429071977</c:v>
                </c:pt>
                <c:pt idx="10">
                  <c:v>17.251871002857534</c:v>
                </c:pt>
                <c:pt idx="11">
                  <c:v>11.108355899934031</c:v>
                </c:pt>
                <c:pt idx="12">
                  <c:v>13.702601980423719</c:v>
                </c:pt>
                <c:pt idx="13">
                  <c:v>14.81729338081127</c:v>
                </c:pt>
                <c:pt idx="15">
                  <c:v>11.181338690263036</c:v>
                </c:pt>
                <c:pt idx="16">
                  <c:v>11.632794906328725</c:v>
                </c:pt>
                <c:pt idx="17">
                  <c:v>8.6474489542052488</c:v>
                </c:pt>
                <c:pt idx="19">
                  <c:v>13.123499291069715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9-446D-846E-2C4E8D7B7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Oruro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/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Indicators!$B$57:$V$57</c:f>
              <c:numCache>
                <c:formatCode>0</c:formatCode>
                <c:ptCount val="20"/>
                <c:pt idx="0">
                  <c:v>20.496353423041512</c:v>
                </c:pt>
                <c:pt idx="1">
                  <c:v>23.563087371969957</c:v>
                </c:pt>
                <c:pt idx="2">
                  <c:v>19.21667366869065</c:v>
                </c:pt>
                <c:pt idx="3">
                  <c:v>26.597769059731373</c:v>
                </c:pt>
                <c:pt idx="4">
                  <c:v>17.369457848385331</c:v>
                </c:pt>
                <c:pt idx="5">
                  <c:v>14.223988100487054</c:v>
                </c:pt>
                <c:pt idx="6">
                  <c:v>12.628750653997709</c:v>
                </c:pt>
                <c:pt idx="7">
                  <c:v>14.691219305777519</c:v>
                </c:pt>
                <c:pt idx="8">
                  <c:v>12.310386976797352</c:v>
                </c:pt>
                <c:pt idx="9">
                  <c:v>10.707780130479572</c:v>
                </c:pt>
                <c:pt idx="10">
                  <c:v>12.947501069224659</c:v>
                </c:pt>
                <c:pt idx="11">
                  <c:v>6.6813082875685579</c:v>
                </c:pt>
                <c:pt idx="12">
                  <c:v>10.961589312608501</c:v>
                </c:pt>
                <c:pt idx="13">
                  <c:v>10.389089487400806</c:v>
                </c:pt>
                <c:pt idx="15">
                  <c:v>13.522501752486299</c:v>
                </c:pt>
                <c:pt idx="16">
                  <c:v>8.9253346351363163</c:v>
                </c:pt>
                <c:pt idx="17">
                  <c:v>8.4140507153340103</c:v>
                </c:pt>
                <c:pt idx="19">
                  <c:v>10.914666830820517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0-49DF-9F39-8D3CD2260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Santa</a:t>
            </a:r>
            <a:r>
              <a:rPr lang="es-BO" sz="1200" baseline="0" dirty="0"/>
              <a:t> Cruz</a:t>
            </a:r>
            <a:endParaRPr lang="es-BO" sz="12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7</c:v>
          </c:tx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B2453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Indicators!$B$44:$V$44</c:f>
              <c:numCache>
                <c:formatCode>0</c:formatCode>
                <c:ptCount val="20"/>
                <c:pt idx="0">
                  <c:v>183.10424643097085</c:v>
                </c:pt>
                <c:pt idx="1">
                  <c:v>337.13492792835672</c:v>
                </c:pt>
                <c:pt idx="2">
                  <c:v>125.85377131604753</c:v>
                </c:pt>
                <c:pt idx="3">
                  <c:v>174.01252621382963</c:v>
                </c:pt>
                <c:pt idx="4">
                  <c:v>123.9349355171934</c:v>
                </c:pt>
                <c:pt idx="5">
                  <c:v>81.942686006979471</c:v>
                </c:pt>
                <c:pt idx="6">
                  <c:v>67.223632957108691</c:v>
                </c:pt>
                <c:pt idx="7">
                  <c:v>80.261846311465689</c:v>
                </c:pt>
                <c:pt idx="8">
                  <c:v>50.256202878503046</c:v>
                </c:pt>
                <c:pt idx="9">
                  <c:v>38.728651040362486</c:v>
                </c:pt>
                <c:pt idx="10">
                  <c:v>44.664131059350517</c:v>
                </c:pt>
                <c:pt idx="11">
                  <c:v>28.128346920346029</c:v>
                </c:pt>
                <c:pt idx="12">
                  <c:v>33.897915868635621</c:v>
                </c:pt>
                <c:pt idx="13">
                  <c:v>24.388282185758346</c:v>
                </c:pt>
                <c:pt idx="14">
                  <c:v>34.411961837906617</c:v>
                </c:pt>
                <c:pt idx="15">
                  <c:v>29.387439693961539</c:v>
                </c:pt>
                <c:pt idx="16">
                  <c:v>20.672059282363403</c:v>
                </c:pt>
                <c:pt idx="17">
                  <c:v>18.481050339389029</c:v>
                </c:pt>
                <c:pt idx="18">
                  <c:v>23.289627571591669</c:v>
                </c:pt>
                <c:pt idx="19">
                  <c:v>16.679071815366903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7-48BE-ABCD-0B4A3D8AA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Pando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"9"</c:v>
          </c:tx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Indicators!$B$36:$V$36</c:f>
              <c:strCache>
                <c:ptCount val="17"/>
                <c:pt idx="0">
                  <c:v>2001</c:v>
                </c:pt>
                <c:pt idx="1">
                  <c:v>2002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</c:strCache>
            </c:strRef>
          </c:cat>
          <c:val>
            <c:numRef>
              <c:f>Indicators!$B$46:$V$46</c:f>
              <c:numCache>
                <c:formatCode>0</c:formatCode>
                <c:ptCount val="17"/>
                <c:pt idx="0">
                  <c:v>80.727703941783673</c:v>
                </c:pt>
                <c:pt idx="1">
                  <c:v>485.48415190302882</c:v>
                </c:pt>
                <c:pt idx="2">
                  <c:v>473.65829869504421</c:v>
                </c:pt>
                <c:pt idx="3">
                  <c:v>139.00891792685059</c:v>
                </c:pt>
                <c:pt idx="4">
                  <c:v>77.956119017181237</c:v>
                </c:pt>
                <c:pt idx="5">
                  <c:v>50.446284375953482</c:v>
                </c:pt>
                <c:pt idx="6">
                  <c:v>50.027665520623266</c:v>
                </c:pt>
                <c:pt idx="7">
                  <c:v>85.76301737958498</c:v>
                </c:pt>
                <c:pt idx="8">
                  <c:v>31.937611655908064</c:v>
                </c:pt>
                <c:pt idx="9">
                  <c:v>41.25383046210456</c:v>
                </c:pt>
                <c:pt idx="10">
                  <c:v>30.612341640078686</c:v>
                </c:pt>
                <c:pt idx="11">
                  <c:v>43.434414908840211</c:v>
                </c:pt>
                <c:pt idx="12">
                  <c:v>28.663163225410582</c:v>
                </c:pt>
                <c:pt idx="13">
                  <c:v>19.445938590673293</c:v>
                </c:pt>
                <c:pt idx="14">
                  <c:v>16.713701461312176</c:v>
                </c:pt>
                <c:pt idx="15">
                  <c:v>16.784729427212493</c:v>
                </c:pt>
                <c:pt idx="16">
                  <c:v>25.762581647416383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7-4385-98F7-EEAB07AE0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Santa</a:t>
            </a:r>
            <a:r>
              <a:rPr lang="es-BO" sz="1200" baseline="0" dirty="0"/>
              <a:t> Cruz</a:t>
            </a:r>
            <a:endParaRPr lang="es-BO" sz="12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Santa Cruz ghogpc</c:v>
          </c:tx>
          <c:spPr>
            <a:gradFill>
              <a:gsLst>
                <a:gs pos="0">
                  <a:srgbClr val="002060"/>
                </a:gs>
                <a:gs pos="50000">
                  <a:schemeClr val="bg1">
                    <a:lumMod val="95000"/>
                  </a:schemeClr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chemeClr val="tx1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Indicators!$B$60:$V$60</c:f>
              <c:numCache>
                <c:formatCode>0</c:formatCode>
                <c:ptCount val="20"/>
                <c:pt idx="0">
                  <c:v>23.96584078083751</c:v>
                </c:pt>
                <c:pt idx="1">
                  <c:v>38.976726542360865</c:v>
                </c:pt>
                <c:pt idx="2">
                  <c:v>23.811405940328328</c:v>
                </c:pt>
                <c:pt idx="3">
                  <c:v>24.832447419202616</c:v>
                </c:pt>
                <c:pt idx="4">
                  <c:v>17.875293100785452</c:v>
                </c:pt>
                <c:pt idx="5">
                  <c:v>19.370284294524289</c:v>
                </c:pt>
                <c:pt idx="6">
                  <c:v>16.753332329279925</c:v>
                </c:pt>
                <c:pt idx="7">
                  <c:v>17.417871400438536</c:v>
                </c:pt>
                <c:pt idx="8">
                  <c:v>11.684035200322512</c:v>
                </c:pt>
                <c:pt idx="9">
                  <c:v>10.614782436958787</c:v>
                </c:pt>
                <c:pt idx="10">
                  <c:v>11.750943810609302</c:v>
                </c:pt>
                <c:pt idx="11">
                  <c:v>10.170193651088766</c:v>
                </c:pt>
                <c:pt idx="12">
                  <c:v>14.347562965355248</c:v>
                </c:pt>
                <c:pt idx="13">
                  <c:v>9.7367988839374995</c:v>
                </c:pt>
                <c:pt idx="15">
                  <c:v>12.729781253029175</c:v>
                </c:pt>
                <c:pt idx="16">
                  <c:v>9.1654880345413634</c:v>
                </c:pt>
                <c:pt idx="17">
                  <c:v>7.3730780913986615</c:v>
                </c:pt>
                <c:pt idx="19">
                  <c:v>9.1580964416513364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5E-4348-88A3-F1FFDC16E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273617026664"/>
          <c:y val="5.8682006633499172E-2"/>
          <c:w val="0.72256323118033505"/>
          <c:h val="0.74323590381426208"/>
        </c:manualLayout>
      </c:layout>
      <c:lineChart>
        <c:grouping val="standard"/>
        <c:varyColors val="0"/>
        <c:ser>
          <c:idx val="0"/>
          <c:order val="0"/>
          <c:tx>
            <c:v>gviv pc</c:v>
          </c:tx>
          <c:spPr>
            <a:ln>
              <a:solidFill>
                <a:schemeClr val="accent5">
                  <a:lumMod val="50000"/>
                </a:schemeClr>
              </a:solidFill>
            </a:ln>
          </c:spPr>
          <c:marker>
            <c:symbol val="triangle"/>
            <c:size val="4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7"/>
              <c:layout>
                <c:manualLayout>
                  <c:x val="0"/>
                  <c:y val="-2.10613598673300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800" b="1">
                      <a:solidFill>
                        <a:srgbClr val="002060"/>
                      </a:solidFill>
                    </a:defRPr>
                  </a:pPr>
                  <a:endParaRPr lang="es-BO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B3C-4289-B88C-58892A8ABFD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Aggregate!$B$104:$S$104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Aggregate!$B$105:$S$105</c:f>
              <c:numCache>
                <c:formatCode>0.00</c:formatCode>
                <c:ptCount val="18"/>
                <c:pt idx="0">
                  <c:v>41.721415156634194</c:v>
                </c:pt>
                <c:pt idx="1">
                  <c:v>40.948061901503706</c:v>
                </c:pt>
                <c:pt idx="2">
                  <c:v>37.987286430238889</c:v>
                </c:pt>
                <c:pt idx="3">
                  <c:v>37.528155329984038</c:v>
                </c:pt>
                <c:pt idx="4">
                  <c:v>54.212294296862765</c:v>
                </c:pt>
                <c:pt idx="5">
                  <c:v>21.109398039176689</c:v>
                </c:pt>
                <c:pt idx="6">
                  <c:v>64.117931129702811</c:v>
                </c:pt>
                <c:pt idx="7">
                  <c:v>69.385741356273869</c:v>
                </c:pt>
                <c:pt idx="8">
                  <c:v>81.533878741636201</c:v>
                </c:pt>
                <c:pt idx="9">
                  <c:v>97.87688900638075</c:v>
                </c:pt>
                <c:pt idx="10">
                  <c:v>81.289324355313767</c:v>
                </c:pt>
                <c:pt idx="11">
                  <c:v>101.4517418027061</c:v>
                </c:pt>
                <c:pt idx="12">
                  <c:v>106.41594071331281</c:v>
                </c:pt>
                <c:pt idx="13">
                  <c:v>103.47816649709257</c:v>
                </c:pt>
                <c:pt idx="14">
                  <c:v>110.65843943074979</c:v>
                </c:pt>
                <c:pt idx="15">
                  <c:v>97.825148415262632</c:v>
                </c:pt>
                <c:pt idx="16">
                  <c:v>100.30591030454528</c:v>
                </c:pt>
                <c:pt idx="17">
                  <c:v>84.040349370291125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B3C-4289-B88C-58892A8ABFD8}"/>
            </c:ext>
          </c:extLst>
        </c:ser>
        <c:ser>
          <c:idx val="6"/>
          <c:order val="1"/>
          <c:tx>
            <c:v>geducpc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square"/>
            <c:size val="4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6"/>
              <c:layout>
                <c:manualLayout>
                  <c:x val="4.0908903282228758E-2"/>
                  <c:y val="-1.57960199004976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800" b="1">
                      <a:solidFill>
                        <a:schemeClr val="accent4">
                          <a:lumMod val="50000"/>
                        </a:schemeClr>
                      </a:solidFill>
                    </a:defRPr>
                  </a:pPr>
                  <a:endParaRPr lang="es-BO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B3C-4289-B88C-58892A8ABF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Aggregate!$B$104:$S$104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Aggregate!$B$106:$S$106</c:f>
              <c:numCache>
                <c:formatCode>0.00</c:formatCode>
                <c:ptCount val="18"/>
                <c:pt idx="0">
                  <c:v>39.631191021825835</c:v>
                </c:pt>
                <c:pt idx="1">
                  <c:v>37.777582346673277</c:v>
                </c:pt>
                <c:pt idx="2">
                  <c:v>32.891905561768006</c:v>
                </c:pt>
                <c:pt idx="3">
                  <c:v>35.412956504050783</c:v>
                </c:pt>
                <c:pt idx="4">
                  <c:v>40.985049727934289</c:v>
                </c:pt>
                <c:pt idx="5">
                  <c:v>35.90167409634541</c:v>
                </c:pt>
                <c:pt idx="6">
                  <c:v>40.10695206448986</c:v>
                </c:pt>
                <c:pt idx="7">
                  <c:v>50.605462456102899</c:v>
                </c:pt>
                <c:pt idx="8">
                  <c:v>55.134647083700919</c:v>
                </c:pt>
                <c:pt idx="9">
                  <c:v>62.404636952540429</c:v>
                </c:pt>
                <c:pt idx="10">
                  <c:v>66.072089698947508</c:v>
                </c:pt>
                <c:pt idx="11">
                  <c:v>79.29354459470791</c:v>
                </c:pt>
                <c:pt idx="12">
                  <c:v>52.776688731883098</c:v>
                </c:pt>
                <c:pt idx="13">
                  <c:v>45.349164171790065</c:v>
                </c:pt>
                <c:pt idx="14">
                  <c:v>51.968329454074734</c:v>
                </c:pt>
                <c:pt idx="15">
                  <c:v>49.085578892058713</c:v>
                </c:pt>
                <c:pt idx="16">
                  <c:v>52.94906645476371</c:v>
                </c:pt>
                <c:pt idx="17">
                  <c:v>30.755156497455879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B3C-4289-B88C-58892A8ABFD8}"/>
            </c:ext>
          </c:extLst>
        </c:ser>
        <c:ser>
          <c:idx val="1"/>
          <c:order val="2"/>
          <c:tx>
            <c:v>gsaludpc</c:v>
          </c:tx>
          <c:marker>
            <c:symbol val="circle"/>
            <c:size val="4"/>
          </c:marker>
          <c:dPt>
            <c:idx val="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0B3C-4289-B88C-58892A8ABFD8}"/>
              </c:ext>
            </c:extLst>
          </c:dPt>
          <c:dPt>
            <c:idx val="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0B3C-4289-B88C-58892A8ABFD8}"/>
              </c:ext>
            </c:extLst>
          </c:dPt>
          <c:dLbls>
            <c:dLbl>
              <c:idx val="17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800" b="1">
                      <a:solidFill>
                        <a:schemeClr val="accent2"/>
                      </a:solidFill>
                    </a:defRPr>
                  </a:pPr>
                  <a:endParaRPr lang="es-BO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B3C-4289-B88C-58892A8ABF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Aggregate!$B$104:$S$104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Aggregate!$B$107:$S$107</c:f>
              <c:numCache>
                <c:formatCode>0.00</c:formatCode>
                <c:ptCount val="18"/>
                <c:pt idx="0">
                  <c:v>30.487481346926966</c:v>
                </c:pt>
                <c:pt idx="1">
                  <c:v>28.516416460301837</c:v>
                </c:pt>
                <c:pt idx="2">
                  <c:v>21.886010213028623</c:v>
                </c:pt>
                <c:pt idx="3">
                  <c:v>26.240417441076467</c:v>
                </c:pt>
                <c:pt idx="5">
                  <c:v>26.957679082852181</c:v>
                </c:pt>
                <c:pt idx="6">
                  <c:v>9.025126390729568</c:v>
                </c:pt>
                <c:pt idx="7">
                  <c:v>49.273339650704557</c:v>
                </c:pt>
                <c:pt idx="8">
                  <c:v>59.735322876610553</c:v>
                </c:pt>
                <c:pt idx="9">
                  <c:v>56.397102239830318</c:v>
                </c:pt>
                <c:pt idx="10">
                  <c:v>19.484708337685468</c:v>
                </c:pt>
                <c:pt idx="11">
                  <c:v>90.965598462716216</c:v>
                </c:pt>
                <c:pt idx="12">
                  <c:v>69.641785492507637</c:v>
                </c:pt>
                <c:pt idx="13">
                  <c:v>57.314166379316362</c:v>
                </c:pt>
                <c:pt idx="14">
                  <c:v>26.299399666517218</c:v>
                </c:pt>
                <c:pt idx="15">
                  <c:v>22.628222031068127</c:v>
                </c:pt>
                <c:pt idx="16">
                  <c:v>25.018342791073074</c:v>
                </c:pt>
                <c:pt idx="17">
                  <c:v>29.318726236757588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9-0B3C-4289-B88C-58892A8ABFD8}"/>
            </c:ext>
          </c:extLst>
        </c:ser>
        <c:ser>
          <c:idx val="2"/>
          <c:order val="3"/>
          <c:tx>
            <c:v>galimpc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circle"/>
            <c:size val="4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dLbls>
            <c:dLbl>
              <c:idx val="1"/>
              <c:layout>
                <c:manualLayout>
                  <c:x val="-5.1846868934471997E-2"/>
                  <c:y val="-4.7388059701492534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800" b="1">
                      <a:solidFill>
                        <a:schemeClr val="accent6">
                          <a:lumMod val="75000"/>
                        </a:schemeClr>
                      </a:solidFill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B3C-4289-B88C-58892A8ABFD8}"/>
                </c:ext>
              </c:extLst>
            </c:dLbl>
            <c:dLbl>
              <c:idx val="4"/>
              <c:layout>
                <c:manualLayout>
                  <c:x val="-6.9129158579295996E-2"/>
                  <c:y val="-4.7388059701492534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B3C-4289-B88C-58892A8ABFD8}"/>
                </c:ext>
              </c:extLst>
            </c:dLbl>
            <c:dLbl>
              <c:idx val="8"/>
              <c:layout>
                <c:manualLayout>
                  <c:x val="-7.4889921794237327E-2"/>
                  <c:y val="-3.6857379767827526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0B3C-4289-B88C-58892A8ABFD8}"/>
                </c:ext>
              </c:extLst>
            </c:dLbl>
            <c:dLbl>
              <c:idx val="9"/>
              <c:layout>
                <c:manualLayout>
                  <c:x val="-5.7607632149413279E-2"/>
                  <c:y val="-4.7388059701492534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0B3C-4289-B88C-58892A8ABFD8}"/>
                </c:ext>
              </c:extLst>
            </c:dLbl>
            <c:dLbl>
              <c:idx val="12"/>
              <c:layout>
                <c:manualLayout>
                  <c:x val="-6.0488013756884E-2"/>
                  <c:y val="-3.6857379767827526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0B3C-4289-B88C-58892A8ABFD8}"/>
                </c:ext>
              </c:extLst>
            </c:dLbl>
            <c:dLbl>
              <c:idx val="15"/>
              <c:layout>
                <c:manualLayout>
                  <c:x val="-6.0488013756884E-2"/>
                  <c:y val="3.1592039800995023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0B3C-4289-B88C-58892A8ABFD8}"/>
                </c:ext>
              </c:extLst>
            </c:dLbl>
            <c:dLbl>
              <c:idx val="16"/>
              <c:layout>
                <c:manualLayout>
                  <c:x val="-6.0488013756884E-2"/>
                  <c:y val="-3.1592039800995023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8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B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0B3C-4289-B88C-58892A8ABFD8}"/>
                </c:ext>
              </c:extLst>
            </c:dLbl>
            <c:dLbl>
              <c:idx val="17"/>
              <c:layout>
                <c:manualLayout>
                  <c:x val="-2.3696468561428666E-2"/>
                  <c:y val="-2.8770729684908812E-2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lang="en-US" sz="800" b="1" i="0" u="none" strike="noStrike" kern="1200" baseline="0">
                        <a:solidFill>
                          <a:srgbClr val="70AD47">
                            <a:lumMod val="75000"/>
                          </a:srgb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B0D3618C-B368-4638-897A-6C12CFA3EC5E}" type="VALUE">
                      <a:rPr lang="en-US" sz="800" b="1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 sz="800" b="1" i="0" u="none" strike="noStrike" kern="1200" baseline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pPr>
                      <a:t>[VALOR]</a:t>
                    </a:fld>
                    <a:r>
                      <a:rPr lang="en-US" sz="800" b="1" i="0" u="none" strike="noStrike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fld id="{C7CFE150-DBD1-4BC4-A5C9-CBDC06C74056}" type="SERIESNAME">
                      <a:rPr lang="en-US" sz="800" b="1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 sz="800" b="1" i="0" u="none" strike="noStrike" kern="1200" baseline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pPr>
                      <a:t>[NOMBRE DE LA SERIE]</a:t>
                    </a:fld>
                    <a:endParaRPr lang="en-US" sz="800" b="1" i="0" u="none" strike="noStrike" kern="1200" baseline="0" dirty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0B3C-4289-B88C-58892A8ABF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Aggregate!$B$104:$S$104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Aggregate!$B$108:$S$108</c:f>
              <c:numCache>
                <c:formatCode>0.00</c:formatCode>
                <c:ptCount val="18"/>
                <c:pt idx="0">
                  <c:v>189.6419434888563</c:v>
                </c:pt>
                <c:pt idx="1">
                  <c:v>169.68780381193793</c:v>
                </c:pt>
                <c:pt idx="2">
                  <c:v>175.54829787397009</c:v>
                </c:pt>
                <c:pt idx="3">
                  <c:v>181.34125327620248</c:v>
                </c:pt>
                <c:pt idx="4">
                  <c:v>237.78775169980108</c:v>
                </c:pt>
                <c:pt idx="5">
                  <c:v>255.41669246587915</c:v>
                </c:pt>
                <c:pt idx="6">
                  <c:v>326.70242212100231</c:v>
                </c:pt>
                <c:pt idx="7">
                  <c:v>411.33665012303447</c:v>
                </c:pt>
                <c:pt idx="8">
                  <c:v>428.64038114463995</c:v>
                </c:pt>
                <c:pt idx="9">
                  <c:v>501.34821420420639</c:v>
                </c:pt>
                <c:pt idx="10">
                  <c:v>501.64869581801219</c:v>
                </c:pt>
                <c:pt idx="11">
                  <c:v>557.05636227308014</c:v>
                </c:pt>
                <c:pt idx="12">
                  <c:v>558.90226147491546</c:v>
                </c:pt>
                <c:pt idx="13">
                  <c:v>479.52127015666423</c:v>
                </c:pt>
                <c:pt idx="14">
                  <c:v>529.54831911921065</c:v>
                </c:pt>
                <c:pt idx="15">
                  <c:v>470.48568587102659</c:v>
                </c:pt>
                <c:pt idx="16">
                  <c:v>465.28270866012264</c:v>
                </c:pt>
                <c:pt idx="17">
                  <c:v>437.05012548653303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0B3C-4289-B88C-58892A8ABFD8}"/>
            </c:ext>
          </c:extLst>
        </c:ser>
        <c:ser>
          <c:idx val="3"/>
          <c:order val="4"/>
          <c:tx>
            <c:v>gnoalimpc</c:v>
          </c:tx>
          <c:spPr>
            <a:ln>
              <a:solidFill>
                <a:schemeClr val="accent4"/>
              </a:solidFill>
            </a:ln>
          </c:spPr>
          <c:marker>
            <c:symbol val="diamond"/>
            <c:size val="4"/>
          </c:marker>
          <c:dLbls>
            <c:dLbl>
              <c:idx val="1"/>
              <c:layout>
                <c:manualLayout>
                  <c:x val="-4.6086105719530666E-2"/>
                  <c:y val="-3.15920398009950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0B3C-4289-B88C-58892A8ABFD8}"/>
                </c:ext>
              </c:extLst>
            </c:dLbl>
            <c:dLbl>
              <c:idx val="4"/>
              <c:layout>
                <c:manualLayout>
                  <c:x val="-4.6086105719530666E-2"/>
                  <c:y val="-4.21227197346601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0B3C-4289-B88C-58892A8ABFD8}"/>
                </c:ext>
              </c:extLst>
            </c:dLbl>
            <c:dLbl>
              <c:idx val="8"/>
              <c:layout>
                <c:manualLayout>
                  <c:x val="-5.1846868934471997E-2"/>
                  <c:y val="-4.7388059701492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0B3C-4289-B88C-58892A8ABFD8}"/>
                </c:ext>
              </c:extLst>
            </c:dLbl>
            <c:dLbl>
              <c:idx val="12"/>
              <c:layout>
                <c:manualLayout>
                  <c:x val="-5.7607632149413335E-2"/>
                  <c:y val="-3.6857379767827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0B3C-4289-B88C-58892A8ABFD8}"/>
                </c:ext>
              </c:extLst>
            </c:dLbl>
            <c:dLbl>
              <c:idx val="15"/>
              <c:layout>
                <c:manualLayout>
                  <c:x val="-5.4727250541942662E-2"/>
                  <c:y val="4.212271973466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0B3C-4289-B88C-58892A8ABFD8}"/>
                </c:ext>
              </c:extLst>
            </c:dLbl>
            <c:dLbl>
              <c:idx val="16"/>
              <c:layout>
                <c:manualLayout>
                  <c:x val="-5.7607632149413335E-2"/>
                  <c:y val="-4.212271973466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0B3C-4289-B88C-58892A8ABFD8}"/>
                </c:ext>
              </c:extLst>
            </c:dLbl>
            <c:dLbl>
              <c:idx val="17"/>
              <c:layout>
                <c:manualLayout>
                  <c:x val="0"/>
                  <c:y val="-2.6326699834162522E-2"/>
                </c:manualLayout>
              </c:layout>
              <c:tx>
                <c:rich>
                  <a:bodyPr/>
                  <a:lstStyle/>
                  <a:p>
                    <a:fld id="{BFA6F936-B40B-46B4-99A2-634EF9B731FC}" type="VALUE">
                      <a:rPr lang="en-US" sz="800" b="1" i="0" u="none" strike="noStrike" kern="1200" baseline="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pPr/>
                      <a:t>[VALOR]</a:t>
                    </a:fld>
                    <a:r>
                      <a:rPr lang="en-US" sz="800" b="1" i="0" u="none" strike="noStrike" kern="1200" baseline="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 </a:t>
                    </a:r>
                    <a:fld id="{D4B1BB53-6E5E-4CCD-8DAE-DB8AEBB2F595}" type="SERIESNAME">
                      <a:rPr lang="en-US" sz="800" b="1" i="0" u="none" strike="noStrike" kern="1200" baseline="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pPr/>
                      <a:t>[NOMBRE DE LA SERIE]</a:t>
                    </a:fld>
                    <a:r>
                      <a:rPr lang="en-US" sz="800" b="1" i="0" u="none" strike="noStrike" kern="1200" baseline="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 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0B3C-4289-B88C-58892A8ABF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accent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Aggregate!$B$104:$S$104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Aggregate!$B$109:$S$109</c:f>
              <c:numCache>
                <c:formatCode>0.00</c:formatCode>
                <c:ptCount val="18"/>
                <c:pt idx="0">
                  <c:v>75.043447265483252</c:v>
                </c:pt>
                <c:pt idx="1">
                  <c:v>86.362876886510563</c:v>
                </c:pt>
                <c:pt idx="2">
                  <c:v>83.748183128077869</c:v>
                </c:pt>
                <c:pt idx="3">
                  <c:v>81.893154007301206</c:v>
                </c:pt>
                <c:pt idx="4">
                  <c:v>91.54548730445444</c:v>
                </c:pt>
                <c:pt idx="5">
                  <c:v>89.960871675400966</c:v>
                </c:pt>
                <c:pt idx="6">
                  <c:v>117.38584127270947</c:v>
                </c:pt>
                <c:pt idx="7">
                  <c:v>123.74136241958207</c:v>
                </c:pt>
                <c:pt idx="8">
                  <c:v>136.29684944914047</c:v>
                </c:pt>
                <c:pt idx="9">
                  <c:v>116.359694495054</c:v>
                </c:pt>
                <c:pt idx="10">
                  <c:v>186.58502696455426</c:v>
                </c:pt>
                <c:pt idx="11">
                  <c:v>218.43975773660824</c:v>
                </c:pt>
                <c:pt idx="12">
                  <c:v>251.70385236849444</c:v>
                </c:pt>
                <c:pt idx="13">
                  <c:v>212.90222420899158</c:v>
                </c:pt>
                <c:pt idx="14">
                  <c:v>222.23111740751293</c:v>
                </c:pt>
                <c:pt idx="15">
                  <c:v>205.11372865532431</c:v>
                </c:pt>
                <c:pt idx="16">
                  <c:v>215.70729309658583</c:v>
                </c:pt>
                <c:pt idx="17">
                  <c:v>193.63536285907961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A-0B3C-4289-B88C-58892A8AB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74639504"/>
        <c:crosses val="autoZero"/>
        <c:auto val="1"/>
        <c:lblAlgn val="ctr"/>
        <c:lblOffset val="100"/>
        <c:noMultiLvlLbl val="0"/>
      </c:catAx>
      <c:valAx>
        <c:axId val="15746395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Pando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Pando ghogpc</c:v>
          </c:tx>
          <c:spPr>
            <a:gradFill>
              <a:gsLst>
                <a:gs pos="0">
                  <a:srgbClr val="002060"/>
                </a:gs>
                <a:gs pos="50000">
                  <a:schemeClr val="bg1">
                    <a:lumMod val="95000"/>
                  </a:schemeClr>
                </a:gs>
                <a:gs pos="100000">
                  <a:srgbClr val="002060"/>
                </a:gs>
              </a:gsLst>
              <a:lin ang="1080000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/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1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</c:strCache>
            </c:strRef>
          </c:cat>
          <c:val>
            <c:numRef>
              <c:f>Indicators!$B$62:$V$62</c:f>
              <c:numCache>
                <c:formatCode>0</c:formatCode>
                <c:ptCount val="17"/>
                <c:pt idx="0">
                  <c:v>23.685707084990252</c:v>
                </c:pt>
                <c:pt idx="1">
                  <c:v>19.034050205158348</c:v>
                </c:pt>
                <c:pt idx="2">
                  <c:v>18.388069189589778</c:v>
                </c:pt>
                <c:pt idx="3">
                  <c:v>21.762114299965862</c:v>
                </c:pt>
                <c:pt idx="4">
                  <c:v>18.768361111111108</c:v>
                </c:pt>
                <c:pt idx="5">
                  <c:v>17.309086426323546</c:v>
                </c:pt>
                <c:pt idx="6">
                  <c:v>12.324667602914319</c:v>
                </c:pt>
                <c:pt idx="7">
                  <c:v>13.604761117213087</c:v>
                </c:pt>
                <c:pt idx="8">
                  <c:v>13.860396151744355</c:v>
                </c:pt>
                <c:pt idx="9">
                  <c:v>15.012730269920961</c:v>
                </c:pt>
                <c:pt idx="10">
                  <c:v>15.782683538845463</c:v>
                </c:pt>
                <c:pt idx="12">
                  <c:v>11.411159701500138</c:v>
                </c:pt>
                <c:pt idx="13">
                  <c:v>9.8799021508590403</c:v>
                </c:pt>
                <c:pt idx="14">
                  <c:v>10.103455283220473</c:v>
                </c:pt>
                <c:pt idx="16">
                  <c:v>11.892784266102055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7-4566-9882-980E24379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Beni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0B2453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strCache>
            </c:strRef>
          </c:cat>
          <c:val>
            <c:numRef>
              <c:f>Indicators!$B$45:$V$45</c:f>
              <c:numCache>
                <c:formatCode>0</c:formatCode>
                <c:ptCount val="20"/>
                <c:pt idx="0">
                  <c:v>312.9916800535799</c:v>
                </c:pt>
                <c:pt idx="1">
                  <c:v>217.77562959457742</c:v>
                </c:pt>
                <c:pt idx="2">
                  <c:v>67.010048142428005</c:v>
                </c:pt>
                <c:pt idx="3">
                  <c:v>127.75710921904378</c:v>
                </c:pt>
                <c:pt idx="4">
                  <c:v>91.763818320128593</c:v>
                </c:pt>
                <c:pt idx="5">
                  <c:v>42.034333846253709</c:v>
                </c:pt>
                <c:pt idx="6">
                  <c:v>40.470060779811348</c:v>
                </c:pt>
                <c:pt idx="7">
                  <c:v>70.577387302180824</c:v>
                </c:pt>
                <c:pt idx="8">
                  <c:v>80.459173226739892</c:v>
                </c:pt>
                <c:pt idx="9">
                  <c:v>29.113088867751117</c:v>
                </c:pt>
                <c:pt idx="10">
                  <c:v>34.564310800888201</c:v>
                </c:pt>
                <c:pt idx="11">
                  <c:v>20.983337891603455</c:v>
                </c:pt>
                <c:pt idx="12">
                  <c:v>22.44662285343415</c:v>
                </c:pt>
                <c:pt idx="13">
                  <c:v>24.893194744305671</c:v>
                </c:pt>
                <c:pt idx="14">
                  <c:v>25.644201032136049</c:v>
                </c:pt>
                <c:pt idx="15">
                  <c:v>25.004772297806799</c:v>
                </c:pt>
                <c:pt idx="16">
                  <c:v>21.957415958431788</c:v>
                </c:pt>
                <c:pt idx="17">
                  <c:v>24.477342003657796</c:v>
                </c:pt>
                <c:pt idx="18">
                  <c:v>19.731038097093425</c:v>
                </c:pt>
                <c:pt idx="19">
                  <c:v>20.320461215969249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0-41F1-8CA3-563BE6E87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Beni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2060"/>
                </a:gs>
                <a:gs pos="50000">
                  <a:schemeClr val="bg1"/>
                </a:gs>
                <a:gs pos="100000">
                  <a:srgbClr val="002060"/>
                </a:gs>
              </a:gsLst>
              <a:lin ang="0" scaled="0"/>
            </a:gra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chemeClr val="tx1"/>
                    </a:solidFill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Indicators!$B$36:$V$36</c:f>
              <c:strCache>
                <c:ptCount val="18"/>
                <c:pt idx="0">
                  <c:v>2001</c:v>
                </c:pt>
                <c:pt idx="1">
                  <c:v>2002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</c:strCache>
            </c:strRef>
          </c:cat>
          <c:val>
            <c:numRef>
              <c:f>Indicators!$B$61:$V$61</c:f>
              <c:numCache>
                <c:formatCode>0</c:formatCode>
                <c:ptCount val="18"/>
                <c:pt idx="0">
                  <c:v>22.071726558603164</c:v>
                </c:pt>
                <c:pt idx="1">
                  <c:v>23.923642504467004</c:v>
                </c:pt>
                <c:pt idx="2">
                  <c:v>15.909790111875335</c:v>
                </c:pt>
                <c:pt idx="3">
                  <c:v>12.097548420556615</c:v>
                </c:pt>
                <c:pt idx="4">
                  <c:v>12.565792838297629</c:v>
                </c:pt>
                <c:pt idx="5">
                  <c:v>21.206965630700704</c:v>
                </c:pt>
                <c:pt idx="6">
                  <c:v>13.157524229667183</c:v>
                </c:pt>
                <c:pt idx="7">
                  <c:v>10.213410845443446</c:v>
                </c:pt>
                <c:pt idx="8">
                  <c:v>10.650586920609745</c:v>
                </c:pt>
                <c:pt idx="9">
                  <c:v>8.1033266629573735</c:v>
                </c:pt>
                <c:pt idx="10">
                  <c:v>11.889365574927931</c:v>
                </c:pt>
                <c:pt idx="11">
                  <c:v>11.864101494574786</c:v>
                </c:pt>
                <c:pt idx="13">
                  <c:v>10.514393689360347</c:v>
                </c:pt>
                <c:pt idx="14">
                  <c:v>8.4025091397985445</c:v>
                </c:pt>
                <c:pt idx="15">
                  <c:v>7.9280973318118999</c:v>
                </c:pt>
                <c:pt idx="17">
                  <c:v>9.7764009009929147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A-490A-BE01-7EEDC7E48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617872736"/>
        <c:axId val="1617882720"/>
      </c:barChart>
      <c:catAx>
        <c:axId val="161787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900"/>
            </a:pPr>
            <a:endParaRPr lang="es-BO"/>
          </a:p>
        </c:txPr>
        <c:crossAx val="1617882720"/>
        <c:crosses val="autoZero"/>
        <c:auto val="1"/>
        <c:lblAlgn val="ctr"/>
        <c:lblOffset val="100"/>
        <c:tickLblSkip val="1"/>
        <c:noMultiLvlLbl val="0"/>
      </c:catAx>
      <c:valAx>
        <c:axId val="16178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900"/>
            </a:pPr>
            <a:endParaRPr lang="es-BO"/>
          </a:p>
        </c:txPr>
        <c:crossAx val="16178727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Bolivia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Bolivia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8EE-4947-8EFA-0BD68271E844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02-08EE-4947-8EFA-0BD68271E844}"/>
              </c:ext>
            </c:extLst>
          </c:dPt>
          <c:dLbls>
            <c:dLbl>
              <c:idx val="1"/>
              <c:layout>
                <c:manualLayout>
                  <c:x val="-4.9388888888888906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8EE-4947-8EFA-0BD68271E844}"/>
                </c:ext>
              </c:extLst>
            </c:dLbl>
            <c:dLbl>
              <c:idx val="5"/>
              <c:layout>
                <c:manualLayout>
                  <c:x val="-5.2916666666666667E-2"/>
                  <c:y val="-4.8506944444444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8EE-4947-8EFA-0BD68271E844}"/>
                </c:ext>
              </c:extLst>
            </c:dLbl>
            <c:dLbl>
              <c:idx val="9"/>
              <c:layout>
                <c:manualLayout>
                  <c:x val="-3.8805555555555621E-2"/>
                  <c:y val="-3.5277777777777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8EE-4947-8EFA-0BD68271E844}"/>
                </c:ext>
              </c:extLst>
            </c:dLbl>
            <c:dLbl>
              <c:idx val="14"/>
              <c:layout>
                <c:manualLayout>
                  <c:x val="-5.6444444444444443E-2"/>
                  <c:y val="3.527777777777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8EE-4947-8EFA-0BD68271E844}"/>
                </c:ext>
              </c:extLst>
            </c:dLbl>
            <c:dLbl>
              <c:idx val="17"/>
              <c:layout>
                <c:manualLayout>
                  <c:x val="-5.2916666666666667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8EE-4947-8EFA-0BD68271E844}"/>
                </c:ext>
              </c:extLst>
            </c:dLbl>
            <c:dLbl>
              <c:idx val="18"/>
              <c:layout>
                <c:manualLayout>
                  <c:x val="-7.4083333333333334E-2"/>
                  <c:y val="2.6458333333333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8EE-4947-8EFA-0BD68271E844}"/>
                </c:ext>
              </c:extLst>
            </c:dLbl>
            <c:dLbl>
              <c:idx val="19"/>
              <c:layout>
                <c:manualLayout>
                  <c:x val="-5.997222222222235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8EE-4947-8EFA-0BD68271E844}"/>
                </c:ext>
              </c:extLst>
            </c:dLbl>
            <c:dLbl>
              <c:idx val="20"/>
              <c:layout>
                <c:manualLayout>
                  <c:x val="-3.5277777777777777E-3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8EE-4947-8EFA-0BD68271E84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Indicators!$B$70:$V$70</c:f>
              <c:strCache>
                <c:ptCount val="21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2003-2004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strCache>
            </c:strRef>
          </c:cat>
          <c:val>
            <c:numRef>
              <c:f>Indicators!$B$71:$V$71</c:f>
              <c:numCache>
                <c:formatCode>0.00</c:formatCode>
                <c:ptCount val="21"/>
                <c:pt idx="0">
                  <c:v>64.045000000000002</c:v>
                </c:pt>
                <c:pt idx="1">
                  <c:v>66.625</c:v>
                </c:pt>
                <c:pt idx="2">
                  <c:v>63.688000000000002</c:v>
                </c:pt>
                <c:pt idx="3">
                  <c:v>64.832999999999998</c:v>
                </c:pt>
                <c:pt idx="4">
                  <c:v>63.147039999999997</c:v>
                </c:pt>
                <c:pt idx="5">
                  <c:v>59.626000000000005</c:v>
                </c:pt>
                <c:pt idx="6">
                  <c:v>59.786999999999999</c:v>
                </c:pt>
                <c:pt idx="7">
                  <c:v>59.96</c:v>
                </c:pt>
                <c:pt idx="8">
                  <c:v>57.326999999999998</c:v>
                </c:pt>
                <c:pt idx="9">
                  <c:v>51.310999999999993</c:v>
                </c:pt>
                <c:pt idx="10">
                  <c:v>45.1</c:v>
                </c:pt>
                <c:pt idx="11">
                  <c:v>43.314999999999998</c:v>
                </c:pt>
                <c:pt idx="12">
                  <c:v>38.914000000000001</c:v>
                </c:pt>
                <c:pt idx="13">
                  <c:v>39.147999999999996</c:v>
                </c:pt>
                <c:pt idx="14">
                  <c:v>38.557000000000002</c:v>
                </c:pt>
                <c:pt idx="15">
                  <c:v>43.003</c:v>
                </c:pt>
                <c:pt idx="16">
                  <c:v>42.238999999999997</c:v>
                </c:pt>
                <c:pt idx="17">
                  <c:v>39.902000000000001</c:v>
                </c:pt>
                <c:pt idx="18">
                  <c:v>37.173000000000002</c:v>
                </c:pt>
                <c:pt idx="19">
                  <c:v>39.042999999999999</c:v>
                </c:pt>
                <c:pt idx="20">
                  <c:v>36.403999999999996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08EE-4947-8EFA-0BD68271E844}"/>
            </c:ext>
          </c:extLst>
        </c:ser>
        <c:ser>
          <c:idx val="0"/>
          <c:order val="1"/>
          <c:tx>
            <c:v>Bolivia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6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08EE-4947-8EFA-0BD68271E844}"/>
              </c:ext>
            </c:extLst>
          </c:dPt>
          <c:dLbls>
            <c:dLbl>
              <c:idx val="1"/>
              <c:layout>
                <c:manualLayout>
                  <c:x val="-3.8805555555555586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08EE-4947-8EFA-0BD68271E844}"/>
                </c:ext>
              </c:extLst>
            </c:dLbl>
            <c:dLbl>
              <c:idx val="5"/>
              <c:layout>
                <c:manualLayout>
                  <c:x val="-5.6444444444444512E-2"/>
                  <c:y val="2.6458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08EE-4947-8EFA-0BD68271E844}"/>
                </c:ext>
              </c:extLst>
            </c:dLbl>
            <c:dLbl>
              <c:idx val="9"/>
              <c:layout>
                <c:manualLayout>
                  <c:x val="-7.4083333333333334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08EE-4947-8EFA-0BD68271E844}"/>
                </c:ext>
              </c:extLst>
            </c:dLbl>
            <c:dLbl>
              <c:idx val="14"/>
              <c:layout>
                <c:manualLayout>
                  <c:x val="-6.3500000000000001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08EE-4947-8EFA-0BD68271E844}"/>
                </c:ext>
              </c:extLst>
            </c:dLbl>
            <c:dLbl>
              <c:idx val="17"/>
              <c:layout>
                <c:manualLayout>
                  <c:x val="-6.3500000000000001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08EE-4947-8EFA-0BD68271E844}"/>
                </c:ext>
              </c:extLst>
            </c:dLbl>
            <c:dLbl>
              <c:idx val="18"/>
              <c:layout>
                <c:manualLayout>
                  <c:x val="-4.5861111111111109E-2"/>
                  <c:y val="-3.0868055555555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08EE-4947-8EFA-0BD68271E844}"/>
                </c:ext>
              </c:extLst>
            </c:dLbl>
            <c:dLbl>
              <c:idx val="20"/>
              <c:layout>
                <c:manualLayout>
                  <c:x val="-1.0583333333333333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08EE-4947-8EFA-0BD68271E84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Indicators!$B$70:$V$70</c:f>
              <c:strCache>
                <c:ptCount val="21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2003-2004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strCache>
            </c:strRef>
          </c:cat>
          <c:val>
            <c:numRef>
              <c:f>Indicators!$B$86:$V$86</c:f>
              <c:numCache>
                <c:formatCode>0.00</c:formatCode>
                <c:ptCount val="21"/>
                <c:pt idx="0">
                  <c:v>55.566000000000003</c:v>
                </c:pt>
                <c:pt idx="1">
                  <c:v>62.222000000000001</c:v>
                </c:pt>
                <c:pt idx="2">
                  <c:v>62.375</c:v>
                </c:pt>
                <c:pt idx="3">
                  <c:v>61.904000000000003</c:v>
                </c:pt>
                <c:pt idx="5">
                  <c:v>56.657999999999994</c:v>
                </c:pt>
                <c:pt idx="6">
                  <c:v>58.479000000000006</c:v>
                </c:pt>
                <c:pt idx="7">
                  <c:v>52.708999999999996</c:v>
                </c:pt>
                <c:pt idx="8">
                  <c:v>50.846999999999994</c:v>
                </c:pt>
                <c:pt idx="9">
                  <c:v>45.442</c:v>
                </c:pt>
                <c:pt idx="10">
                  <c:v>46.216000000000001</c:v>
                </c:pt>
                <c:pt idx="11">
                  <c:v>46.572000000000003</c:v>
                </c:pt>
                <c:pt idx="12">
                  <c:v>37.317</c:v>
                </c:pt>
                <c:pt idx="13">
                  <c:v>43.791999999999994</c:v>
                </c:pt>
                <c:pt idx="14">
                  <c:v>49.423000000000002</c:v>
                </c:pt>
                <c:pt idx="16">
                  <c:v>56.235999999999997</c:v>
                </c:pt>
                <c:pt idx="17">
                  <c:v>62.488</c:v>
                </c:pt>
                <c:pt idx="18">
                  <c:v>61.441999999999993</c:v>
                </c:pt>
                <c:pt idx="20">
                  <c:v>67.375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5-08EE-4947-8EFA-0BD68271E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noMultiLvlLbl val="0"/>
      </c:catAx>
      <c:valAx>
        <c:axId val="1915858111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Urbano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Indicators!$AV$1</c:f>
              <c:strCache>
                <c:ptCount val="1"/>
                <c:pt idx="0">
                  <c:v>Urbana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D353-4785-9D91-0B644AB7C633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02-D353-4785-9D91-0B644AB7C633}"/>
              </c:ext>
            </c:extLst>
          </c:dPt>
          <c:dLbls>
            <c:dLbl>
              <c:idx val="1"/>
              <c:layout>
                <c:manualLayout>
                  <c:x val="-4.9388888888888906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353-4785-9D91-0B644AB7C633}"/>
                </c:ext>
              </c:extLst>
            </c:dLbl>
            <c:dLbl>
              <c:idx val="5"/>
              <c:layout>
                <c:manualLayout>
                  <c:x val="-5.2916666666666667E-2"/>
                  <c:y val="-4.8506944444444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353-4785-9D91-0B644AB7C633}"/>
                </c:ext>
              </c:extLst>
            </c:dLbl>
            <c:dLbl>
              <c:idx val="9"/>
              <c:layout>
                <c:manualLayout>
                  <c:x val="-3.8805555555555621E-2"/>
                  <c:y val="-3.5277777777777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353-4785-9D91-0B644AB7C633}"/>
                </c:ext>
              </c:extLst>
            </c:dLbl>
            <c:dLbl>
              <c:idx val="14"/>
              <c:layout>
                <c:manualLayout>
                  <c:x val="-5.6444444444444443E-2"/>
                  <c:y val="3.527777777777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353-4785-9D91-0B644AB7C633}"/>
                </c:ext>
              </c:extLst>
            </c:dLbl>
            <c:dLbl>
              <c:idx val="17"/>
              <c:layout>
                <c:manualLayout>
                  <c:x val="-5.2916666666666667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353-4785-9D91-0B644AB7C633}"/>
                </c:ext>
              </c:extLst>
            </c:dLbl>
            <c:dLbl>
              <c:idx val="18"/>
              <c:layout>
                <c:manualLayout>
                  <c:x val="-7.4083333333333334E-2"/>
                  <c:y val="2.6458333333333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353-4785-9D91-0B644AB7C633}"/>
                </c:ext>
              </c:extLst>
            </c:dLbl>
            <c:dLbl>
              <c:idx val="19"/>
              <c:layout>
                <c:manualLayout>
                  <c:x val="-5.997222222222235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353-4785-9D91-0B644AB7C633}"/>
                </c:ext>
              </c:extLst>
            </c:dLbl>
            <c:dLbl>
              <c:idx val="20"/>
              <c:layout>
                <c:manualLayout>
                  <c:x val="-3.5277777777777777E-3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353-4785-9D91-0B644AB7C63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Indicators!$B$70:$V$70</c:f>
              <c:strCache>
                <c:ptCount val="21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2003-2004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strCache>
            </c:strRef>
          </c:cat>
          <c:val>
            <c:numRef>
              <c:f>Indicators!$B$81:$V$81</c:f>
              <c:numCache>
                <c:formatCode>0.00</c:formatCode>
                <c:ptCount val="21"/>
                <c:pt idx="0">
                  <c:v>51.495999999999995</c:v>
                </c:pt>
                <c:pt idx="1">
                  <c:v>54.756000000000007</c:v>
                </c:pt>
                <c:pt idx="2">
                  <c:v>54.003</c:v>
                </c:pt>
                <c:pt idx="3">
                  <c:v>53.544000000000004</c:v>
                </c:pt>
                <c:pt idx="4">
                  <c:v>54.410559999999997</c:v>
                </c:pt>
                <c:pt idx="5">
                  <c:v>48.179000000000002</c:v>
                </c:pt>
                <c:pt idx="6">
                  <c:v>50.116999999999997</c:v>
                </c:pt>
                <c:pt idx="7">
                  <c:v>50.744</c:v>
                </c:pt>
                <c:pt idx="8">
                  <c:v>48.720999999999997</c:v>
                </c:pt>
                <c:pt idx="9">
                  <c:v>43.547000000000004</c:v>
                </c:pt>
                <c:pt idx="10">
                  <c:v>36.841000000000001</c:v>
                </c:pt>
                <c:pt idx="11">
                  <c:v>34.660000000000004</c:v>
                </c:pt>
                <c:pt idx="12">
                  <c:v>28.926000000000002</c:v>
                </c:pt>
                <c:pt idx="13">
                  <c:v>30.547999999999998</c:v>
                </c:pt>
                <c:pt idx="14">
                  <c:v>30.986000000000004</c:v>
                </c:pt>
                <c:pt idx="15">
                  <c:v>35.589999999999996</c:v>
                </c:pt>
                <c:pt idx="16">
                  <c:v>34.365000000000002</c:v>
                </c:pt>
                <c:pt idx="17">
                  <c:v>31.427</c:v>
                </c:pt>
                <c:pt idx="18">
                  <c:v>31.286000000000001</c:v>
                </c:pt>
                <c:pt idx="19">
                  <c:v>32.377000000000002</c:v>
                </c:pt>
                <c:pt idx="20">
                  <c:v>31.498999999999999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D353-4785-9D91-0B644AB7C633}"/>
            </c:ext>
          </c:extLst>
        </c:ser>
        <c:ser>
          <c:idx val="0"/>
          <c:order val="1"/>
          <c:tx>
            <c:strRef>
              <c:f>Indicators!$AW$1</c:f>
              <c:strCache>
                <c:ptCount val="1"/>
                <c:pt idx="0">
                  <c:v>Urbana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6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D353-4785-9D91-0B644AB7C633}"/>
              </c:ext>
            </c:extLst>
          </c:dPt>
          <c:dLbls>
            <c:dLbl>
              <c:idx val="1"/>
              <c:layout>
                <c:manualLayout>
                  <c:x val="-3.8805555555555586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D353-4785-9D91-0B644AB7C633}"/>
                </c:ext>
              </c:extLst>
            </c:dLbl>
            <c:dLbl>
              <c:idx val="5"/>
              <c:layout>
                <c:manualLayout>
                  <c:x val="-5.6444444444444512E-2"/>
                  <c:y val="2.6458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D353-4785-9D91-0B644AB7C633}"/>
                </c:ext>
              </c:extLst>
            </c:dLbl>
            <c:dLbl>
              <c:idx val="9"/>
              <c:layout>
                <c:manualLayout>
                  <c:x val="-7.4083333333333334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D353-4785-9D91-0B644AB7C633}"/>
                </c:ext>
              </c:extLst>
            </c:dLbl>
            <c:dLbl>
              <c:idx val="14"/>
              <c:layout>
                <c:manualLayout>
                  <c:x val="-6.3500000000000001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D353-4785-9D91-0B644AB7C633}"/>
                </c:ext>
              </c:extLst>
            </c:dLbl>
            <c:dLbl>
              <c:idx val="17"/>
              <c:layout>
                <c:manualLayout>
                  <c:x val="-6.3500000000000001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D353-4785-9D91-0B644AB7C633}"/>
                </c:ext>
              </c:extLst>
            </c:dLbl>
            <c:dLbl>
              <c:idx val="18"/>
              <c:layout>
                <c:manualLayout>
                  <c:x val="-4.5861111111111109E-2"/>
                  <c:y val="-3.0868055555555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D353-4785-9D91-0B644AB7C633}"/>
                </c:ext>
              </c:extLst>
            </c:dLbl>
            <c:dLbl>
              <c:idx val="20"/>
              <c:layout>
                <c:manualLayout>
                  <c:x val="-1.0583333333333333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D353-4785-9D91-0B644AB7C63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Indicators!$B$96:$V$96</c:f>
              <c:numCache>
                <c:formatCode>0.00</c:formatCode>
                <c:ptCount val="21"/>
                <c:pt idx="0">
                  <c:v>40.734999999999999</c:v>
                </c:pt>
                <c:pt idx="1">
                  <c:v>48.585000000000001</c:v>
                </c:pt>
                <c:pt idx="2">
                  <c:v>49.100999999999999</c:v>
                </c:pt>
                <c:pt idx="3">
                  <c:v>50.716999999999999</c:v>
                </c:pt>
                <c:pt idx="5">
                  <c:v>43.832999999999998</c:v>
                </c:pt>
                <c:pt idx="6">
                  <c:v>47.160000000000004</c:v>
                </c:pt>
                <c:pt idx="7">
                  <c:v>44.540999999999997</c:v>
                </c:pt>
                <c:pt idx="8">
                  <c:v>43.021000000000001</c:v>
                </c:pt>
                <c:pt idx="9">
                  <c:v>40.018999999999998</c:v>
                </c:pt>
                <c:pt idx="10">
                  <c:v>35.811</c:v>
                </c:pt>
                <c:pt idx="11">
                  <c:v>40.103000000000002</c:v>
                </c:pt>
                <c:pt idx="12">
                  <c:v>29.271000000000001</c:v>
                </c:pt>
                <c:pt idx="13">
                  <c:v>36.713000000000001</c:v>
                </c:pt>
                <c:pt idx="14">
                  <c:v>46.599000000000004</c:v>
                </c:pt>
                <c:pt idx="16">
                  <c:v>52.593000000000004</c:v>
                </c:pt>
                <c:pt idx="17">
                  <c:v>58.642000000000003</c:v>
                </c:pt>
                <c:pt idx="18">
                  <c:v>57.915000000000006</c:v>
                </c:pt>
                <c:pt idx="20">
                  <c:v>66.242999999999995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5-D353-4785-9D91-0B644AB7C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noMultiLvlLbl val="0"/>
      </c:catAx>
      <c:valAx>
        <c:axId val="1915858111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Rural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Indicators!$AX$1</c:f>
              <c:strCache>
                <c:ptCount val="1"/>
                <c:pt idx="0">
                  <c:v>Rural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564-47A2-992B-A4BA2C9A7AA1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02-2564-47A2-992B-A4BA2C9A7AA1}"/>
              </c:ext>
            </c:extLst>
          </c:dPt>
          <c:dLbls>
            <c:dLbl>
              <c:idx val="1"/>
              <c:layout>
                <c:manualLayout>
                  <c:x val="-4.9388888888888906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564-47A2-992B-A4BA2C9A7AA1}"/>
                </c:ext>
              </c:extLst>
            </c:dLbl>
            <c:dLbl>
              <c:idx val="5"/>
              <c:layout>
                <c:manualLayout>
                  <c:x val="-6.3500000000000029E-2"/>
                  <c:y val="-4.8507018744517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564-47A2-992B-A4BA2C9A7AA1}"/>
                </c:ext>
              </c:extLst>
            </c:dLbl>
            <c:dLbl>
              <c:idx val="9"/>
              <c:layout>
                <c:manualLayout>
                  <c:x val="-4.2333333333333396E-2"/>
                  <c:y val="-5.28987420059432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564-47A2-992B-A4BA2C9A7AA1}"/>
                </c:ext>
              </c:extLst>
            </c:dLbl>
            <c:dLbl>
              <c:idx val="14"/>
              <c:layout>
                <c:manualLayout>
                  <c:x val="-5.6444444444444443E-2"/>
                  <c:y val="3.527777777777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564-47A2-992B-A4BA2C9A7AA1}"/>
                </c:ext>
              </c:extLst>
            </c:dLbl>
            <c:dLbl>
              <c:idx val="17"/>
              <c:layout>
                <c:manualLayout>
                  <c:x val="-5.2916666666666667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564-47A2-992B-A4BA2C9A7AA1}"/>
                </c:ext>
              </c:extLst>
            </c:dLbl>
            <c:dLbl>
              <c:idx val="18"/>
              <c:layout>
                <c:manualLayout>
                  <c:x val="-7.4083333333333334E-2"/>
                  <c:y val="2.6458333333333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564-47A2-992B-A4BA2C9A7AA1}"/>
                </c:ext>
              </c:extLst>
            </c:dLbl>
            <c:dLbl>
              <c:idx val="19"/>
              <c:layout>
                <c:manualLayout>
                  <c:x val="-5.997222222222235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564-47A2-992B-A4BA2C9A7AA1}"/>
                </c:ext>
              </c:extLst>
            </c:dLbl>
            <c:dLbl>
              <c:idx val="20"/>
              <c:layout>
                <c:manualLayout>
                  <c:x val="-3.5277777777777777E-3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564-47A2-992B-A4BA2C9A7AA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Indicators!$B$70:$V$70</c:f>
              <c:strCache>
                <c:ptCount val="21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2003-2004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strCache>
            </c:strRef>
          </c:cat>
          <c:val>
            <c:numRef>
              <c:f>Indicators!$B$82:$V$82</c:f>
              <c:numCache>
                <c:formatCode>0.00</c:formatCode>
                <c:ptCount val="21"/>
                <c:pt idx="0">
                  <c:v>85.355000000000004</c:v>
                </c:pt>
                <c:pt idx="1">
                  <c:v>87.424999999999997</c:v>
                </c:pt>
                <c:pt idx="2">
                  <c:v>77.600000000000009</c:v>
                </c:pt>
                <c:pt idx="3">
                  <c:v>83.38600000000001</c:v>
                </c:pt>
                <c:pt idx="4">
                  <c:v>77.671170000000004</c:v>
                </c:pt>
                <c:pt idx="5">
                  <c:v>80.045999999999992</c:v>
                </c:pt>
                <c:pt idx="6">
                  <c:v>76.429999999999993</c:v>
                </c:pt>
                <c:pt idx="7">
                  <c:v>77.293999999999997</c:v>
                </c:pt>
                <c:pt idx="8">
                  <c:v>73.643000000000001</c:v>
                </c:pt>
                <c:pt idx="9">
                  <c:v>66.432000000000002</c:v>
                </c:pt>
                <c:pt idx="10">
                  <c:v>61.933000000000007</c:v>
                </c:pt>
                <c:pt idx="11">
                  <c:v>61.156999999999996</c:v>
                </c:pt>
                <c:pt idx="12">
                  <c:v>59.919999999999995</c:v>
                </c:pt>
                <c:pt idx="13">
                  <c:v>57.537000000000006</c:v>
                </c:pt>
                <c:pt idx="14">
                  <c:v>55.03</c:v>
                </c:pt>
                <c:pt idx="15">
                  <c:v>59.38</c:v>
                </c:pt>
                <c:pt idx="16">
                  <c:v>59.935000000000002</c:v>
                </c:pt>
                <c:pt idx="17">
                  <c:v>59.228999999999999</c:v>
                </c:pt>
                <c:pt idx="18">
                  <c:v>50.786000000000001</c:v>
                </c:pt>
                <c:pt idx="19">
                  <c:v>54.691999999999993</c:v>
                </c:pt>
                <c:pt idx="20">
                  <c:v>48.085000000000001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2564-47A2-992B-A4BA2C9A7AA1}"/>
            </c:ext>
          </c:extLst>
        </c:ser>
        <c:ser>
          <c:idx val="0"/>
          <c:order val="1"/>
          <c:tx>
            <c:strRef>
              <c:f>Indicators!$AY$1</c:f>
              <c:strCache>
                <c:ptCount val="1"/>
                <c:pt idx="0">
                  <c:v>Rural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6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2564-47A2-992B-A4BA2C9A7AA1}"/>
              </c:ext>
            </c:extLst>
          </c:dPt>
          <c:dLbls>
            <c:dLbl>
              <c:idx val="1"/>
              <c:layout>
                <c:manualLayout>
                  <c:x val="-1.7638888888888888E-2"/>
                  <c:y val="-4.37403288259866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564-47A2-992B-A4BA2C9A7AA1}"/>
                </c:ext>
              </c:extLst>
            </c:dLbl>
            <c:dLbl>
              <c:idx val="5"/>
              <c:layout>
                <c:manualLayout>
                  <c:x val="-5.9972222222222253E-2"/>
                  <c:y val="4.8484472183266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2564-47A2-992B-A4BA2C9A7AA1}"/>
                </c:ext>
              </c:extLst>
            </c:dLbl>
            <c:dLbl>
              <c:idx val="9"/>
              <c:layout>
                <c:manualLayout>
                  <c:x val="-7.4083333333333334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2564-47A2-992B-A4BA2C9A7AA1}"/>
                </c:ext>
              </c:extLst>
            </c:dLbl>
            <c:dLbl>
              <c:idx val="14"/>
              <c:layout>
                <c:manualLayout>
                  <c:x val="-5.9972222222222225E-2"/>
                  <c:y val="-4.84934908077669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2564-47A2-992B-A4BA2C9A7AA1}"/>
                </c:ext>
              </c:extLst>
            </c:dLbl>
            <c:dLbl>
              <c:idx val="17"/>
              <c:layout>
                <c:manualLayout>
                  <c:x val="-6.3500000000000001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2564-47A2-992B-A4BA2C9A7AA1}"/>
                </c:ext>
              </c:extLst>
            </c:dLbl>
            <c:dLbl>
              <c:idx val="18"/>
              <c:layout>
                <c:manualLayout>
                  <c:x val="-4.5861111111111109E-2"/>
                  <c:y val="-3.0868055555555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2564-47A2-992B-A4BA2C9A7AA1}"/>
                </c:ext>
              </c:extLst>
            </c:dLbl>
            <c:dLbl>
              <c:idx val="20"/>
              <c:layout>
                <c:manualLayout>
                  <c:x val="-1.0583333333333333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2564-47A2-992B-A4BA2C9A7AA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Indicators!$B$97:$V$97</c:f>
              <c:numCache>
                <c:formatCode>0.00</c:formatCode>
                <c:ptCount val="21"/>
                <c:pt idx="0">
                  <c:v>80.751999999999995</c:v>
                </c:pt>
                <c:pt idx="1">
                  <c:v>86.119</c:v>
                </c:pt>
                <c:pt idx="2">
                  <c:v>81.444000000000003</c:v>
                </c:pt>
                <c:pt idx="3">
                  <c:v>80.290999999999997</c:v>
                </c:pt>
                <c:pt idx="5">
                  <c:v>79.674000000000007</c:v>
                </c:pt>
                <c:pt idx="6">
                  <c:v>77.960999999999999</c:v>
                </c:pt>
                <c:pt idx="7">
                  <c:v>68.075000000000003</c:v>
                </c:pt>
                <c:pt idx="8">
                  <c:v>65.744</c:v>
                </c:pt>
                <c:pt idx="9">
                  <c:v>56.045000000000002</c:v>
                </c:pt>
                <c:pt idx="10">
                  <c:v>68.003</c:v>
                </c:pt>
                <c:pt idx="11">
                  <c:v>59.957999999999998</c:v>
                </c:pt>
                <c:pt idx="12">
                  <c:v>54.279999999999994</c:v>
                </c:pt>
                <c:pt idx="13">
                  <c:v>58.965000000000003</c:v>
                </c:pt>
                <c:pt idx="14">
                  <c:v>55.579000000000001</c:v>
                </c:pt>
                <c:pt idx="16">
                  <c:v>64.429999999999993</c:v>
                </c:pt>
                <c:pt idx="17">
                  <c:v>71.262</c:v>
                </c:pt>
                <c:pt idx="18">
                  <c:v>69.61</c:v>
                </c:pt>
                <c:pt idx="20">
                  <c:v>70.071000000000012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5-2564-47A2-992B-A4BA2C9A7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noMultiLvlLbl val="0"/>
      </c:catAx>
      <c:valAx>
        <c:axId val="1915858111"/>
        <c:scaling>
          <c:orientation val="minMax"/>
          <c:max val="90"/>
          <c:min val="4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Chuquisaca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Chuquisaca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D1FA-4694-8785-3485ED732B73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2-D1FA-4694-8785-3485ED732B73}"/>
              </c:ext>
            </c:extLst>
          </c:dPt>
          <c:dLbls>
            <c:dLbl>
              <c:idx val="1"/>
              <c:layout>
                <c:manualLayout>
                  <c:x val="-6.173611111111113E-2"/>
                  <c:y val="-5.324947589098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1FA-4694-8785-3485ED732B73}"/>
                </c:ext>
              </c:extLst>
            </c:dLbl>
            <c:dLbl>
              <c:idx val="4"/>
              <c:layout>
                <c:manualLayout>
                  <c:x val="-6.6145833333333376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1FA-4694-8785-3485ED732B73}"/>
                </c:ext>
              </c:extLst>
            </c:dLbl>
            <c:dLbl>
              <c:idx val="8"/>
              <c:layout>
                <c:manualLayout>
                  <c:x val="-7.4965277777777783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1FA-4694-8785-3485ED732B73}"/>
                </c:ext>
              </c:extLst>
            </c:dLbl>
            <c:dLbl>
              <c:idx val="13"/>
              <c:layout>
                <c:manualLayout>
                  <c:x val="-6.6145833333333418E-2"/>
                  <c:y val="-3.993710691823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1FA-4694-8785-3485ED732B73}"/>
                </c:ext>
              </c:extLst>
            </c:dLbl>
            <c:dLbl>
              <c:idx val="16"/>
              <c:layout>
                <c:manualLayout>
                  <c:x val="-6.6145833333333334E-2"/>
                  <c:y val="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1FA-4694-8785-3485ED732B73}"/>
                </c:ext>
              </c:extLst>
            </c:dLbl>
            <c:dLbl>
              <c:idx val="17"/>
              <c:layout>
                <c:manualLayout>
                  <c:x val="-8.3784722222222219E-2"/>
                  <c:y val="-4.65932914046122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1FA-4694-8785-3485ED732B73}"/>
                </c:ext>
              </c:extLst>
            </c:dLbl>
            <c:dLbl>
              <c:idx val="18"/>
              <c:layout>
                <c:manualLayout>
                  <c:x val="-6.6145833333333501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1FA-4694-8785-3485ED732B73}"/>
                </c:ext>
              </c:extLst>
            </c:dLbl>
            <c:dLbl>
              <c:idx val="19"/>
              <c:layout>
                <c:manualLayout>
                  <c:x val="-4.409722222222222E-3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1FA-4694-8785-3485ED732B7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(Indicators!$B$72:$E$72,Indicators!$G$72:$V$72)</c:f>
              <c:numCache>
                <c:formatCode>0.00</c:formatCode>
                <c:ptCount val="20"/>
                <c:pt idx="0">
                  <c:v>82.108000000000004</c:v>
                </c:pt>
                <c:pt idx="1">
                  <c:v>81.036000000000001</c:v>
                </c:pt>
                <c:pt idx="2">
                  <c:v>80.616</c:v>
                </c:pt>
                <c:pt idx="3">
                  <c:v>78.131</c:v>
                </c:pt>
                <c:pt idx="4">
                  <c:v>77.56</c:v>
                </c:pt>
                <c:pt idx="5">
                  <c:v>67.950999999999993</c:v>
                </c:pt>
                <c:pt idx="6">
                  <c:v>72.26700000000001</c:v>
                </c:pt>
                <c:pt idx="7">
                  <c:v>72.281999999999996</c:v>
                </c:pt>
                <c:pt idx="8">
                  <c:v>70.177999999999997</c:v>
                </c:pt>
                <c:pt idx="9">
                  <c:v>64.756</c:v>
                </c:pt>
                <c:pt idx="10">
                  <c:v>67.159000000000006</c:v>
                </c:pt>
                <c:pt idx="11">
                  <c:v>58.009</c:v>
                </c:pt>
                <c:pt idx="12">
                  <c:v>56.842999999999996</c:v>
                </c:pt>
                <c:pt idx="13">
                  <c:v>56.554000000000002</c:v>
                </c:pt>
                <c:pt idx="14">
                  <c:v>60.68</c:v>
                </c:pt>
                <c:pt idx="15">
                  <c:v>56.596999999999994</c:v>
                </c:pt>
                <c:pt idx="16">
                  <c:v>52.324000000000005</c:v>
                </c:pt>
                <c:pt idx="17">
                  <c:v>54.286000000000001</c:v>
                </c:pt>
                <c:pt idx="18">
                  <c:v>56.976999999999997</c:v>
                </c:pt>
                <c:pt idx="19">
                  <c:v>53.308999999999997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B-D1FA-4694-8785-3485ED732B73}"/>
            </c:ext>
          </c:extLst>
        </c:ser>
        <c:ser>
          <c:idx val="0"/>
          <c:order val="1"/>
          <c:tx>
            <c:v>Chuquisaca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D1FA-4694-8785-3485ED732B73}"/>
              </c:ext>
            </c:extLst>
          </c:dPt>
          <c:dLbls>
            <c:dLbl>
              <c:idx val="1"/>
              <c:layout>
                <c:manualLayout>
                  <c:x val="-5.291666666666668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D1FA-4694-8785-3485ED732B73}"/>
                </c:ext>
              </c:extLst>
            </c:dLbl>
            <c:dLbl>
              <c:idx val="4"/>
              <c:layout>
                <c:manualLayout>
                  <c:x val="-6.6145833333333376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D1FA-4694-8785-3485ED732B73}"/>
                </c:ext>
              </c:extLst>
            </c:dLbl>
            <c:dLbl>
              <c:idx val="8"/>
              <c:layout>
                <c:manualLayout>
                  <c:x val="-5.2916666666666667E-2"/>
                  <c:y val="-5.3249475890985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D1FA-4694-8785-3485ED732B73}"/>
                </c:ext>
              </c:extLst>
            </c:dLbl>
            <c:dLbl>
              <c:idx val="13"/>
              <c:layout>
                <c:manualLayout>
                  <c:x val="-6.6145833333333418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D1FA-4694-8785-3485ED732B73}"/>
                </c:ext>
              </c:extLst>
            </c:dLbl>
            <c:dLbl>
              <c:idx val="16"/>
              <c:layout>
                <c:manualLayout>
                  <c:x val="-8.3784722222222219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D1FA-4694-8785-3485ED732B73}"/>
                </c:ext>
              </c:extLst>
            </c:dLbl>
            <c:dLbl>
              <c:idx val="17"/>
              <c:layout>
                <c:manualLayout>
                  <c:x val="-7.0555555555555399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D1FA-4694-8785-3485ED732B73}"/>
                </c:ext>
              </c:extLst>
            </c:dLbl>
            <c:dLbl>
              <c:idx val="19"/>
              <c:layout>
                <c:manualLayout>
                  <c:x val="-2.6458333333333334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D1FA-4694-8785-3485ED732B7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(Indicators!$B$87:$E$87,Indicators!$G$87:$V$87)</c:f>
              <c:numCache>
                <c:formatCode>0.00</c:formatCode>
                <c:ptCount val="20"/>
                <c:pt idx="0">
                  <c:v>75.031000000000006</c:v>
                </c:pt>
                <c:pt idx="1">
                  <c:v>77.274000000000001</c:v>
                </c:pt>
                <c:pt idx="2">
                  <c:v>81.048000000000002</c:v>
                </c:pt>
                <c:pt idx="3">
                  <c:v>70.097999999999999</c:v>
                </c:pt>
                <c:pt idx="4">
                  <c:v>72.78</c:v>
                </c:pt>
                <c:pt idx="5">
                  <c:v>72.614999999999995</c:v>
                </c:pt>
                <c:pt idx="6">
                  <c:v>69.296999999999997</c:v>
                </c:pt>
                <c:pt idx="7">
                  <c:v>77.352000000000004</c:v>
                </c:pt>
                <c:pt idx="8">
                  <c:v>71.706999999999994</c:v>
                </c:pt>
                <c:pt idx="9">
                  <c:v>67.582999999999998</c:v>
                </c:pt>
                <c:pt idx="10">
                  <c:v>76.325000000000003</c:v>
                </c:pt>
                <c:pt idx="11">
                  <c:v>58.109000000000002</c:v>
                </c:pt>
                <c:pt idx="12">
                  <c:v>63.707000000000001</c:v>
                </c:pt>
                <c:pt idx="13">
                  <c:v>67.930000000000007</c:v>
                </c:pt>
                <c:pt idx="15">
                  <c:v>67.347000000000008</c:v>
                </c:pt>
                <c:pt idx="16">
                  <c:v>73.819000000000003</c:v>
                </c:pt>
                <c:pt idx="17">
                  <c:v>78.849000000000004</c:v>
                </c:pt>
                <c:pt idx="19">
                  <c:v>79.97999999999999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5-D1FA-4694-8785-3485ED732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95"/>
          <c:min val="4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La Paz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La Paz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3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F78-4050-B85B-3EFF87B27B8A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2-BF78-4050-B85B-3EFF87B27B8A}"/>
              </c:ext>
            </c:extLst>
          </c:dPt>
          <c:dLbls>
            <c:dLbl>
              <c:idx val="1"/>
              <c:layout>
                <c:manualLayout>
                  <c:x val="-6.173611111111113E-2"/>
                  <c:y val="-5.324947589098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F78-4050-B85B-3EFF87B27B8A}"/>
                </c:ext>
              </c:extLst>
            </c:dLbl>
            <c:dLbl>
              <c:idx val="4"/>
              <c:layout>
                <c:manualLayout>
                  <c:x val="-6.6145833333333376E-2"/>
                  <c:y val="-0.113155136268343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F78-4050-B85B-3EFF87B27B8A}"/>
                </c:ext>
              </c:extLst>
            </c:dLbl>
            <c:dLbl>
              <c:idx val="8"/>
              <c:layout>
                <c:manualLayout>
                  <c:x val="-4.8506944444444526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F78-4050-B85B-3EFF87B27B8A}"/>
                </c:ext>
              </c:extLst>
            </c:dLbl>
            <c:dLbl>
              <c:idx val="13"/>
              <c:layout>
                <c:manualLayout>
                  <c:x val="-6.1736111111111193E-2"/>
                  <c:y val="4.659329140461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F78-4050-B85B-3EFF87B27B8A}"/>
                </c:ext>
              </c:extLst>
            </c:dLbl>
            <c:dLbl>
              <c:idx val="16"/>
              <c:layout>
                <c:manualLayout>
                  <c:x val="-6.6145833333333334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F78-4050-B85B-3EFF87B27B8A}"/>
                </c:ext>
              </c:extLst>
            </c:dLbl>
            <c:dLbl>
              <c:idx val="17"/>
              <c:layout>
                <c:manualLayout>
                  <c:x val="-5.7326388888888892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F78-4050-B85B-3EFF87B27B8A}"/>
                </c:ext>
              </c:extLst>
            </c:dLbl>
            <c:dLbl>
              <c:idx val="18"/>
              <c:layout>
                <c:manualLayout>
                  <c:x val="-6.1736111111111276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F78-4050-B85B-3EFF87B27B8A}"/>
                </c:ext>
              </c:extLst>
            </c:dLbl>
            <c:dLbl>
              <c:idx val="19"/>
              <c:layout>
                <c:manualLayout>
                  <c:x val="-8.8194444444446053E-3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F78-4050-B85B-3EFF87B27B8A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(Indicators!$B$73:$E$73,Indicators!$G$73:$V$73)</c:f>
              <c:numCache>
                <c:formatCode>0.00</c:formatCode>
                <c:ptCount val="20"/>
                <c:pt idx="0">
                  <c:v>64.366</c:v>
                </c:pt>
                <c:pt idx="1">
                  <c:v>68.036000000000001</c:v>
                </c:pt>
                <c:pt idx="2">
                  <c:v>62.707000000000001</c:v>
                </c:pt>
                <c:pt idx="3">
                  <c:v>67.393000000000001</c:v>
                </c:pt>
                <c:pt idx="4">
                  <c:v>59.343000000000004</c:v>
                </c:pt>
                <c:pt idx="5">
                  <c:v>66.292000000000002</c:v>
                </c:pt>
                <c:pt idx="6">
                  <c:v>57.826999999999998</c:v>
                </c:pt>
                <c:pt idx="7">
                  <c:v>58.747999999999998</c:v>
                </c:pt>
                <c:pt idx="8">
                  <c:v>56.145999999999994</c:v>
                </c:pt>
                <c:pt idx="9">
                  <c:v>44.749000000000002</c:v>
                </c:pt>
                <c:pt idx="10">
                  <c:v>44.189</c:v>
                </c:pt>
                <c:pt idx="11">
                  <c:v>43.481999999999999</c:v>
                </c:pt>
                <c:pt idx="12">
                  <c:v>40.378999999999998</c:v>
                </c:pt>
                <c:pt idx="13">
                  <c:v>37.835000000000001</c:v>
                </c:pt>
                <c:pt idx="14">
                  <c:v>43.295999999999999</c:v>
                </c:pt>
                <c:pt idx="15">
                  <c:v>48.536999999999999</c:v>
                </c:pt>
                <c:pt idx="16">
                  <c:v>49.185000000000002</c:v>
                </c:pt>
                <c:pt idx="17">
                  <c:v>42.957000000000001</c:v>
                </c:pt>
                <c:pt idx="18">
                  <c:v>39.396999999999998</c:v>
                </c:pt>
                <c:pt idx="19">
                  <c:v>39.556999999999995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A-BF78-4050-B85B-3EFF87B27B8A}"/>
            </c:ext>
          </c:extLst>
        </c:ser>
        <c:ser>
          <c:idx val="0"/>
          <c:order val="1"/>
          <c:tx>
            <c:v>La Paz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BF78-4050-B85B-3EFF87B27B8A}"/>
              </c:ext>
            </c:extLst>
          </c:dPt>
          <c:dLbls>
            <c:dLbl>
              <c:idx val="1"/>
              <c:layout>
                <c:manualLayout>
                  <c:x val="-5.291666666666668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BF78-4050-B85B-3EFF87B27B8A}"/>
                </c:ext>
              </c:extLst>
            </c:dLbl>
            <c:dLbl>
              <c:idx val="4"/>
              <c:layout>
                <c:manualLayout>
                  <c:x val="-7.0555555555555552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BF78-4050-B85B-3EFF87B27B8A}"/>
                </c:ext>
              </c:extLst>
            </c:dLbl>
            <c:dLbl>
              <c:idx val="8"/>
              <c:layout>
                <c:manualLayout>
                  <c:x val="-6.6145833333333418E-2"/>
                  <c:y val="4.659329140461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BF78-4050-B85B-3EFF87B27B8A}"/>
                </c:ext>
              </c:extLst>
            </c:dLbl>
            <c:dLbl>
              <c:idx val="13"/>
              <c:layout>
                <c:manualLayout>
                  <c:x val="-7.0555555555555635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BF78-4050-B85B-3EFF87B27B8A}"/>
                </c:ext>
              </c:extLst>
            </c:dLbl>
            <c:dLbl>
              <c:idx val="16"/>
              <c:layout>
                <c:manualLayout>
                  <c:x val="-7.4965277777777783E-2"/>
                  <c:y val="-5.32494758909853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BF78-4050-B85B-3EFF87B27B8A}"/>
                </c:ext>
              </c:extLst>
            </c:dLbl>
            <c:dLbl>
              <c:idx val="17"/>
              <c:layout>
                <c:manualLayout>
                  <c:x val="-6.6145833333333334E-2"/>
                  <c:y val="-3.99371069182389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BF78-4050-B85B-3EFF87B27B8A}"/>
                </c:ext>
              </c:extLst>
            </c:dLbl>
            <c:dLbl>
              <c:idx val="18"/>
              <c:layout>
                <c:manualLayout>
                  <c:x val="-2.6458333333333334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F78-4050-B85B-3EFF87B27B8A}"/>
                </c:ext>
              </c:extLst>
            </c:dLbl>
            <c:dLbl>
              <c:idx val="19"/>
              <c:layout>
                <c:manualLayout>
                  <c:x val="-1.3229166666666828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BF78-4050-B85B-3EFF87B27B8A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(Indicators!$B$88:$E$88,Indicators!$G$88:$V$88)</c:f>
              <c:numCache>
                <c:formatCode>0.00</c:formatCode>
                <c:ptCount val="20"/>
                <c:pt idx="0">
                  <c:v>57.120000000000005</c:v>
                </c:pt>
                <c:pt idx="1">
                  <c:v>58.040000000000006</c:v>
                </c:pt>
                <c:pt idx="2">
                  <c:v>62.675000000000004</c:v>
                </c:pt>
                <c:pt idx="3">
                  <c:v>66.596999999999994</c:v>
                </c:pt>
                <c:pt idx="4">
                  <c:v>56.133999999999993</c:v>
                </c:pt>
                <c:pt idx="5">
                  <c:v>64.939000000000007</c:v>
                </c:pt>
                <c:pt idx="6">
                  <c:v>41.996000000000002</c:v>
                </c:pt>
                <c:pt idx="7">
                  <c:v>48.707999999999998</c:v>
                </c:pt>
                <c:pt idx="8">
                  <c:v>43.970999999999997</c:v>
                </c:pt>
                <c:pt idx="9">
                  <c:v>48.414000000000001</c:v>
                </c:pt>
                <c:pt idx="10">
                  <c:v>45.525999999999996</c:v>
                </c:pt>
                <c:pt idx="11">
                  <c:v>37.628</c:v>
                </c:pt>
                <c:pt idx="12">
                  <c:v>43.1</c:v>
                </c:pt>
                <c:pt idx="13">
                  <c:v>49.031999999999996</c:v>
                </c:pt>
                <c:pt idx="15">
                  <c:v>63.865000000000002</c:v>
                </c:pt>
                <c:pt idx="16">
                  <c:v>68.62</c:v>
                </c:pt>
                <c:pt idx="17">
                  <c:v>73.902000000000001</c:v>
                </c:pt>
                <c:pt idx="19">
                  <c:v>69.871000000000009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5-BF78-4050-B85B-3EFF87B27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80"/>
          <c:min val="3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Cochabamba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Cochabamba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0-131E-4EFD-86CB-68EB34D12DE8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1-131E-4EFD-86CB-68EB34D12DE8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131E-4EFD-86CB-68EB34D12DE8}"/>
              </c:ext>
            </c:extLst>
          </c:dPt>
          <c:dLbls>
            <c:dLbl>
              <c:idx val="1"/>
              <c:layout>
                <c:manualLayout>
                  <c:x val="-6.173611111111113E-2"/>
                  <c:y val="-5.324947589098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31E-4EFD-86CB-68EB34D12DE8}"/>
                </c:ext>
              </c:extLst>
            </c:dLbl>
            <c:dLbl>
              <c:idx val="4"/>
              <c:layout>
                <c:manualLayout>
                  <c:x val="-8.819444444444445E-2"/>
                  <c:y val="4.6593291404612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31E-4EFD-86CB-68EB34D12DE8}"/>
                </c:ext>
              </c:extLst>
            </c:dLbl>
            <c:dLbl>
              <c:idx val="8"/>
              <c:layout>
                <c:manualLayout>
                  <c:x val="-4.4097222222222301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31E-4EFD-86CB-68EB34D12DE8}"/>
                </c:ext>
              </c:extLst>
            </c:dLbl>
            <c:dLbl>
              <c:idx val="13"/>
              <c:layout>
                <c:manualLayout>
                  <c:x val="-5.7326388888888968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31E-4EFD-86CB-68EB34D12DE8}"/>
                </c:ext>
              </c:extLst>
            </c:dLbl>
            <c:dLbl>
              <c:idx val="16"/>
              <c:layout>
                <c:manualLayout>
                  <c:x val="-7.055555555555555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31E-4EFD-86CB-68EB34D12DE8}"/>
                </c:ext>
              </c:extLst>
            </c:dLbl>
            <c:dLbl>
              <c:idx val="17"/>
              <c:layout>
                <c:manualLayout>
                  <c:x val="-7.9375000000000001E-2"/>
                  <c:y val="-5.32494758909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131E-4EFD-86CB-68EB34D12DE8}"/>
                </c:ext>
              </c:extLst>
            </c:dLbl>
            <c:dLbl>
              <c:idx val="18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31E-4EFD-86CB-68EB34D12DE8}"/>
                </c:ext>
              </c:extLst>
            </c:dLbl>
            <c:dLbl>
              <c:idx val="19"/>
              <c:layout>
                <c:manualLayout>
                  <c:x val="-1.3229166666666828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131E-4EFD-86CB-68EB34D12DE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(Indicators!$B$74:$E$74,Indicators!$G$74:$V$74)</c:f>
              <c:numCache>
                <c:formatCode>0.00</c:formatCode>
                <c:ptCount val="20"/>
                <c:pt idx="0">
                  <c:v>63.92</c:v>
                </c:pt>
                <c:pt idx="1">
                  <c:v>68.703000000000003</c:v>
                </c:pt>
                <c:pt idx="2">
                  <c:v>63.856999999999999</c:v>
                </c:pt>
                <c:pt idx="3">
                  <c:v>69.103999999999999</c:v>
                </c:pt>
                <c:pt idx="4">
                  <c:v>59.118000000000002</c:v>
                </c:pt>
                <c:pt idx="5">
                  <c:v>64.936999999999998</c:v>
                </c:pt>
                <c:pt idx="6">
                  <c:v>53.237000000000002</c:v>
                </c:pt>
                <c:pt idx="7">
                  <c:v>56.921999999999997</c:v>
                </c:pt>
                <c:pt idx="8">
                  <c:v>48.951000000000001</c:v>
                </c:pt>
                <c:pt idx="9">
                  <c:v>43.372999999999998</c:v>
                </c:pt>
                <c:pt idx="10">
                  <c:v>46.633000000000003</c:v>
                </c:pt>
                <c:pt idx="11">
                  <c:v>41.094000000000001</c:v>
                </c:pt>
                <c:pt idx="12">
                  <c:v>41.850999999999999</c:v>
                </c:pt>
                <c:pt idx="13">
                  <c:v>41.902999999999999</c:v>
                </c:pt>
                <c:pt idx="14">
                  <c:v>48.115000000000002</c:v>
                </c:pt>
                <c:pt idx="15">
                  <c:v>45.908000000000001</c:v>
                </c:pt>
                <c:pt idx="16">
                  <c:v>39.094999999999999</c:v>
                </c:pt>
                <c:pt idx="17">
                  <c:v>41.036999999999999</c:v>
                </c:pt>
                <c:pt idx="18">
                  <c:v>46.583000000000006</c:v>
                </c:pt>
                <c:pt idx="19">
                  <c:v>37.008000000000003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B-131E-4EFD-86CB-68EB34D12DE8}"/>
            </c:ext>
          </c:extLst>
        </c:ser>
        <c:ser>
          <c:idx val="0"/>
          <c:order val="1"/>
          <c:tx>
            <c:v>Cochabamba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C-131E-4EFD-86CB-68EB34D12DE8}"/>
              </c:ext>
            </c:extLst>
          </c:dPt>
          <c:dLbls>
            <c:dLbl>
              <c:idx val="1"/>
              <c:layout>
                <c:manualLayout>
                  <c:x val="-5.291666666666668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131E-4EFD-86CB-68EB34D12DE8}"/>
                </c:ext>
              </c:extLst>
            </c:dLbl>
            <c:dLbl>
              <c:idx val="4"/>
              <c:layout>
                <c:manualLayout>
                  <c:x val="-2.6458333333333375E-2"/>
                  <c:y val="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131E-4EFD-86CB-68EB34D12DE8}"/>
                </c:ext>
              </c:extLst>
            </c:dLbl>
            <c:dLbl>
              <c:idx val="8"/>
              <c:layout>
                <c:manualLayout>
                  <c:x val="-5.732638888888889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131E-4EFD-86CB-68EB34D12DE8}"/>
                </c:ext>
              </c:extLst>
            </c:dLbl>
            <c:dLbl>
              <c:idx val="13"/>
              <c:layout>
                <c:manualLayout>
                  <c:x val="-6.6145833333333418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131E-4EFD-86CB-68EB34D12DE8}"/>
                </c:ext>
              </c:extLst>
            </c:dLbl>
            <c:dLbl>
              <c:idx val="16"/>
              <c:layout>
                <c:manualLayout>
                  <c:x val="-7.0555555555555552E-2"/>
                  <c:y val="-3.9937106918239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131E-4EFD-86CB-68EB34D12DE8}"/>
                </c:ext>
              </c:extLst>
            </c:dLbl>
            <c:dLbl>
              <c:idx val="17"/>
              <c:layout>
                <c:manualLayout>
                  <c:x val="-5.2916666666666667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131E-4EFD-86CB-68EB34D12DE8}"/>
                </c:ext>
              </c:extLst>
            </c:dLbl>
            <c:dLbl>
              <c:idx val="18"/>
              <c:layout>
                <c:manualLayout>
                  <c:x val="-1.3229166666666828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31E-4EFD-86CB-68EB34D12DE8}"/>
                </c:ext>
              </c:extLst>
            </c:dLbl>
            <c:dLbl>
              <c:idx val="19"/>
              <c:layout>
                <c:manualLayout>
                  <c:x val="-3.0868055555555555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131E-4EFD-86CB-68EB34D12DE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(Indicators!$B$89:$E$89,Indicators!$G$89:$V$89)</c:f>
              <c:numCache>
                <c:formatCode>0.00</c:formatCode>
                <c:ptCount val="20"/>
                <c:pt idx="0">
                  <c:v>55.437999999999995</c:v>
                </c:pt>
                <c:pt idx="1">
                  <c:v>68.067999999999998</c:v>
                </c:pt>
                <c:pt idx="2">
                  <c:v>57.848999999999997</c:v>
                </c:pt>
                <c:pt idx="3">
                  <c:v>62.295000000000002</c:v>
                </c:pt>
                <c:pt idx="4">
                  <c:v>60.411000000000001</c:v>
                </c:pt>
                <c:pt idx="5">
                  <c:v>69.016000000000005</c:v>
                </c:pt>
                <c:pt idx="6">
                  <c:v>53.173000000000002</c:v>
                </c:pt>
                <c:pt idx="7">
                  <c:v>50.105999999999995</c:v>
                </c:pt>
                <c:pt idx="8">
                  <c:v>41.451999999999998</c:v>
                </c:pt>
                <c:pt idx="9">
                  <c:v>47.052999999999997</c:v>
                </c:pt>
                <c:pt idx="10">
                  <c:v>50.385999999999996</c:v>
                </c:pt>
                <c:pt idx="11">
                  <c:v>39.863999999999997</c:v>
                </c:pt>
                <c:pt idx="12">
                  <c:v>46.514000000000003</c:v>
                </c:pt>
                <c:pt idx="13">
                  <c:v>56.814</c:v>
                </c:pt>
                <c:pt idx="15">
                  <c:v>56.957999999999998</c:v>
                </c:pt>
                <c:pt idx="16">
                  <c:v>65.944000000000003</c:v>
                </c:pt>
                <c:pt idx="17">
                  <c:v>66.051000000000002</c:v>
                </c:pt>
                <c:pt idx="19">
                  <c:v>72.465000000000003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4-131E-4EFD-86CB-68EB34D12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80"/>
          <c:min val="3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Oruro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Oruro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0-D13F-4EE6-A04C-50C3D82E57B3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1-D13F-4EE6-A04C-50C3D82E57B3}"/>
              </c:ext>
            </c:extLst>
          </c:dPt>
          <c:dPt>
            <c:idx val="13"/>
            <c:bubble3D val="0"/>
            <c:spPr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D13F-4EE6-A04C-50C3D82E57B3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D13F-4EE6-A04C-50C3D82E57B3}"/>
              </c:ext>
            </c:extLst>
          </c:dPt>
          <c:dLbls>
            <c:dLbl>
              <c:idx val="1"/>
              <c:layout>
                <c:manualLayout>
                  <c:x val="-6.173611111111113E-2"/>
                  <c:y val="-5.324947589098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13F-4EE6-A04C-50C3D82E57B3}"/>
                </c:ext>
              </c:extLst>
            </c:dLbl>
            <c:dLbl>
              <c:idx val="4"/>
              <c:layout>
                <c:manualLayout>
                  <c:x val="-5.2916666666666667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13F-4EE6-A04C-50C3D82E57B3}"/>
                </c:ext>
              </c:extLst>
            </c:dLbl>
            <c:dLbl>
              <c:idx val="8"/>
              <c:layout>
                <c:manualLayout>
                  <c:x val="-7.9375000000000001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13F-4EE6-A04C-50C3D82E57B3}"/>
                </c:ext>
              </c:extLst>
            </c:dLbl>
            <c:dLbl>
              <c:idx val="13"/>
              <c:layout>
                <c:manualLayout>
                  <c:x val="-3.9687500000000001E-2"/>
                  <c:y val="4.659329140461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13F-4EE6-A04C-50C3D82E57B3}"/>
                </c:ext>
              </c:extLst>
            </c:dLbl>
            <c:dLbl>
              <c:idx val="16"/>
              <c:layout>
                <c:manualLayout>
                  <c:x val="-5.7326388888888892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13F-4EE6-A04C-50C3D82E57B3}"/>
                </c:ext>
              </c:extLst>
            </c:dLbl>
            <c:dLbl>
              <c:idx val="17"/>
              <c:layout>
                <c:manualLayout>
                  <c:x val="-6.6145833333333334E-2"/>
                  <c:y val="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13F-4EE6-A04C-50C3D82E57B3}"/>
                </c:ext>
              </c:extLst>
            </c:dLbl>
            <c:dLbl>
              <c:idx val="18"/>
              <c:layout>
                <c:manualLayout>
                  <c:x val="-6.1736111111111276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D13F-4EE6-A04C-50C3D82E57B3}"/>
                </c:ext>
              </c:extLst>
            </c:dLbl>
            <c:dLbl>
              <c:idx val="19"/>
              <c:layout>
                <c:manualLayout>
                  <c:x val="-1.3229166666666828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D13F-4EE6-A04C-50C3D82E57B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(Indicators!$B$75:$E$75,Indicators!$G$75:$V$75)</c:f>
              <c:numCache>
                <c:formatCode>0.00</c:formatCode>
                <c:ptCount val="20"/>
                <c:pt idx="0">
                  <c:v>67.697000000000003</c:v>
                </c:pt>
                <c:pt idx="1">
                  <c:v>70.897000000000006</c:v>
                </c:pt>
                <c:pt idx="2">
                  <c:v>70.804000000000002</c:v>
                </c:pt>
                <c:pt idx="3">
                  <c:v>68.284999999999997</c:v>
                </c:pt>
                <c:pt idx="4">
                  <c:v>58.069000000000003</c:v>
                </c:pt>
                <c:pt idx="5">
                  <c:v>58.536999999999992</c:v>
                </c:pt>
                <c:pt idx="6">
                  <c:v>55.1</c:v>
                </c:pt>
                <c:pt idx="7">
                  <c:v>54.259</c:v>
                </c:pt>
                <c:pt idx="8">
                  <c:v>40.204000000000001</c:v>
                </c:pt>
                <c:pt idx="9">
                  <c:v>47.868000000000002</c:v>
                </c:pt>
                <c:pt idx="10">
                  <c:v>33.56</c:v>
                </c:pt>
                <c:pt idx="11">
                  <c:v>31.301000000000002</c:v>
                </c:pt>
                <c:pt idx="12">
                  <c:v>26.803999999999998</c:v>
                </c:pt>
                <c:pt idx="13">
                  <c:v>36.325000000000003</c:v>
                </c:pt>
                <c:pt idx="14">
                  <c:v>44.832999999999998</c:v>
                </c:pt>
                <c:pt idx="15">
                  <c:v>46.930999999999997</c:v>
                </c:pt>
                <c:pt idx="16">
                  <c:v>42.341000000000001</c:v>
                </c:pt>
                <c:pt idx="17">
                  <c:v>35.28</c:v>
                </c:pt>
                <c:pt idx="18">
                  <c:v>39.631999999999998</c:v>
                </c:pt>
                <c:pt idx="19">
                  <c:v>35.231000000000002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D-D13F-4EE6-A04C-50C3D82E57B3}"/>
            </c:ext>
          </c:extLst>
        </c:ser>
        <c:ser>
          <c:idx val="0"/>
          <c:order val="1"/>
          <c:tx>
            <c:v>Oruro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E-D13F-4EE6-A04C-50C3D82E57B3}"/>
              </c:ext>
            </c:extLst>
          </c:dPt>
          <c:dLbls>
            <c:dLbl>
              <c:idx val="1"/>
              <c:layout>
                <c:manualLayout>
                  <c:x val="-5.291666666666668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D13F-4EE6-A04C-50C3D82E57B3}"/>
                </c:ext>
              </c:extLst>
            </c:dLbl>
            <c:dLbl>
              <c:idx val="4"/>
              <c:layout>
                <c:manualLayout>
                  <c:x val="-7.9375000000000001E-2"/>
                  <c:y val="4.6593291404612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D13F-4EE6-A04C-50C3D82E57B3}"/>
                </c:ext>
              </c:extLst>
            </c:dLbl>
            <c:dLbl>
              <c:idx val="8"/>
              <c:layout>
                <c:manualLayout>
                  <c:x val="-0.11024305555555564"/>
                  <c:y val="-1.33123689727463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D13F-4EE6-A04C-50C3D82E57B3}"/>
                </c:ext>
              </c:extLst>
            </c:dLbl>
            <c:dLbl>
              <c:idx val="13"/>
              <c:layout>
                <c:manualLayout>
                  <c:x val="-6.6145833333333418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D13F-4EE6-A04C-50C3D82E57B3}"/>
                </c:ext>
              </c:extLst>
            </c:dLbl>
            <c:dLbl>
              <c:idx val="16"/>
              <c:layout>
                <c:manualLayout>
                  <c:x val="-7.0555555555555552E-2"/>
                  <c:y val="-3.9937106918239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D13F-4EE6-A04C-50C3D82E57B3}"/>
                </c:ext>
              </c:extLst>
            </c:dLbl>
            <c:dLbl>
              <c:idx val="17"/>
              <c:layout>
                <c:manualLayout>
                  <c:x val="-4.8506944444444443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D13F-4EE6-A04C-50C3D82E57B3}"/>
                </c:ext>
              </c:extLst>
            </c:dLbl>
            <c:dLbl>
              <c:idx val="18"/>
              <c:layout>
                <c:manualLayout>
                  <c:x val="-3.0868055555555555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13F-4EE6-A04C-50C3D82E57B3}"/>
                </c:ext>
              </c:extLst>
            </c:dLbl>
            <c:dLbl>
              <c:idx val="19"/>
              <c:layout>
                <c:manualLayout>
                  <c:x val="-2.6458333333333334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D13F-4EE6-A04C-50C3D82E57B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(Indicators!$B$90:$E$90,Indicators!$G$90:$V$90)</c:f>
              <c:numCache>
                <c:formatCode>0.00</c:formatCode>
                <c:ptCount val="20"/>
                <c:pt idx="0">
                  <c:v>62.113</c:v>
                </c:pt>
                <c:pt idx="1">
                  <c:v>70.388999999999996</c:v>
                </c:pt>
                <c:pt idx="2">
                  <c:v>70.582999999999998</c:v>
                </c:pt>
                <c:pt idx="3">
                  <c:v>64.222999999999999</c:v>
                </c:pt>
                <c:pt idx="4">
                  <c:v>46.312999999999995</c:v>
                </c:pt>
                <c:pt idx="5">
                  <c:v>40.573</c:v>
                </c:pt>
                <c:pt idx="6">
                  <c:v>60.516000000000005</c:v>
                </c:pt>
                <c:pt idx="7">
                  <c:v>54.384999999999991</c:v>
                </c:pt>
                <c:pt idx="8">
                  <c:v>41.762999999999998</c:v>
                </c:pt>
                <c:pt idx="9">
                  <c:v>53.923000000000002</c:v>
                </c:pt>
                <c:pt idx="10">
                  <c:v>32.683</c:v>
                </c:pt>
                <c:pt idx="11">
                  <c:v>19.442999999999998</c:v>
                </c:pt>
                <c:pt idx="12">
                  <c:v>31.057000000000002</c:v>
                </c:pt>
                <c:pt idx="13">
                  <c:v>46.489000000000004</c:v>
                </c:pt>
                <c:pt idx="15">
                  <c:v>62.165999999999997</c:v>
                </c:pt>
                <c:pt idx="16">
                  <c:v>68.34</c:v>
                </c:pt>
                <c:pt idx="17">
                  <c:v>66.424999999999997</c:v>
                </c:pt>
                <c:pt idx="19">
                  <c:v>77.063000000000002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7-D13F-4EE6-A04C-50C3D82E5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90"/>
          <c:min val="1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Consumo PIB</c:v>
          </c:tx>
          <c:spPr>
            <a:ln>
              <a:solidFill>
                <a:schemeClr val="accent5">
                  <a:lumMod val="50000"/>
                </a:schemeClr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9609374999999997E-2"/>
                  <c:y val="-4.2333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848-48DC-AF47-9E1E373DCA48}"/>
                </c:ext>
              </c:extLst>
            </c:dLbl>
            <c:dLbl>
              <c:idx val="4"/>
              <c:layout>
                <c:manualLayout>
                  <c:x val="-4.4097222222222225E-2"/>
                  <c:y val="3.29259259259259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848-48DC-AF47-9E1E373DCA48}"/>
                </c:ext>
              </c:extLst>
            </c:dLbl>
            <c:dLbl>
              <c:idx val="9"/>
              <c:layout>
                <c:manualLayout>
                  <c:x val="-3.5828993055555557E-2"/>
                  <c:y val="3.7629629629629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848-48DC-AF47-9E1E373DCA48}"/>
                </c:ext>
              </c:extLst>
            </c:dLbl>
            <c:dLbl>
              <c:idx val="12"/>
              <c:layout>
                <c:manualLayout>
                  <c:x val="-4.6853298611111212E-2"/>
                  <c:y val="4.23333333333332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848-48DC-AF47-9E1E373DCA48}"/>
                </c:ext>
              </c:extLst>
            </c:dLbl>
            <c:dLbl>
              <c:idx val="16"/>
              <c:layout>
                <c:manualLayout>
                  <c:x val="-5.5121527777777776E-2"/>
                  <c:y val="-4.2333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848-48DC-AF47-9E1E373DCA48}"/>
                </c:ext>
              </c:extLst>
            </c:dLbl>
            <c:dLbl>
              <c:idx val="17"/>
              <c:layout>
                <c:manualLayout>
                  <c:x val="-6.8901909722222321E-2"/>
                  <c:y val="2.35185185185184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848-48DC-AF47-9E1E373DCA4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Aggregate!$B$54:$S$54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Aggregate!$B$55:$S$55</c:f>
              <c:numCache>
                <c:formatCode>General</c:formatCode>
                <c:ptCount val="18"/>
                <c:pt idx="0">
                  <c:v>4624.7414309317655</c:v>
                </c:pt>
                <c:pt idx="1">
                  <c:v>4714.6160779792208</c:v>
                </c:pt>
                <c:pt idx="2">
                  <c:v>4724.7422701261521</c:v>
                </c:pt>
                <c:pt idx="3">
                  <c:v>4792.3146408897701</c:v>
                </c:pt>
                <c:pt idx="4">
                  <c:v>5543.7145805066657</c:v>
                </c:pt>
                <c:pt idx="5">
                  <c:v>6142.5691480977484</c:v>
                </c:pt>
                <c:pt idx="6">
                  <c:v>6827.4117448311854</c:v>
                </c:pt>
                <c:pt idx="7">
                  <c:v>7740.5459009824972</c:v>
                </c:pt>
                <c:pt idx="8">
                  <c:v>8081.9952773323939</c:v>
                </c:pt>
                <c:pt idx="9">
                  <c:v>9900.0203963241056</c:v>
                </c:pt>
                <c:pt idx="10">
                  <c:v>10752.516170345754</c:v>
                </c:pt>
                <c:pt idx="11">
                  <c:v>12119.206940195854</c:v>
                </c:pt>
                <c:pt idx="12">
                  <c:v>13428.763743680509</c:v>
                </c:pt>
                <c:pt idx="13">
                  <c:v>14378.116248433109</c:v>
                </c:pt>
                <c:pt idx="14">
                  <c:v>15681.643958145878</c:v>
                </c:pt>
                <c:pt idx="15">
                  <c:v>16439.997407878087</c:v>
                </c:pt>
                <c:pt idx="16">
                  <c:v>16800.528551204992</c:v>
                </c:pt>
                <c:pt idx="17">
                  <c:v>15844.997782545333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F848-48DC-AF47-9E1E373DCA48}"/>
            </c:ext>
          </c:extLst>
        </c:ser>
        <c:ser>
          <c:idx val="6"/>
          <c:order val="1"/>
          <c:tx>
            <c:v>Gasto pc Hogar pob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triangle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9609374999999997E-2"/>
                  <c:y val="-4.23333333333334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848-48DC-AF47-9E1E373DCA48}"/>
                </c:ext>
              </c:extLst>
            </c:dLbl>
            <c:dLbl>
              <c:idx val="4"/>
              <c:layout>
                <c:manualLayout>
                  <c:x val="-4.9609375000000053E-2"/>
                  <c:y val="-4.7037037037037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F848-48DC-AF47-9E1E373DCA48}"/>
                </c:ext>
              </c:extLst>
            </c:dLbl>
            <c:dLbl>
              <c:idx val="9"/>
              <c:layout>
                <c:manualLayout>
                  <c:x val="-5.787760416666677E-2"/>
                  <c:y val="-4.2333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F848-48DC-AF47-9E1E373DCA48}"/>
                </c:ext>
              </c:extLst>
            </c:dLbl>
            <c:dLbl>
              <c:idx val="12"/>
              <c:layout>
                <c:manualLayout>
                  <c:x val="-4.4097222222222322E-2"/>
                  <c:y val="-4.23333333333334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F848-48DC-AF47-9E1E373DCA48}"/>
                </c:ext>
              </c:extLst>
            </c:dLbl>
            <c:dLbl>
              <c:idx val="16"/>
              <c:layout>
                <c:manualLayout>
                  <c:x val="-5.5121527777777776E-2"/>
                  <c:y val="-3.7629629629629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F848-48DC-AF47-9E1E373DCA48}"/>
                </c:ext>
              </c:extLst>
            </c:dLbl>
            <c:dLbl>
              <c:idx val="17"/>
              <c:layout>
                <c:manualLayout>
                  <c:x val="-6.3389756944444542E-2"/>
                  <c:y val="4.2333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F848-48DC-AF47-9E1E373DCA4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Aggregate!$B$54:$S$54</c:f>
              <c:numCache>
                <c:formatCode>General</c:formatCode>
                <c:ptCount val="18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2021</c:v>
                </c:pt>
              </c:numCache>
            </c:numRef>
          </c:cat>
          <c:val>
            <c:numRef>
              <c:f>Aggregate!$B$56:$S$56</c:f>
              <c:numCache>
                <c:formatCode>General</c:formatCode>
                <c:ptCount val="18"/>
                <c:pt idx="0">
                  <c:v>1777.5780687210631</c:v>
                </c:pt>
                <c:pt idx="1">
                  <c:v>1695.2874637997968</c:v>
                </c:pt>
                <c:pt idx="2">
                  <c:v>1619.5367630867545</c:v>
                </c:pt>
                <c:pt idx="3">
                  <c:v>1699.1737260991347</c:v>
                </c:pt>
                <c:pt idx="4">
                  <c:v>1944.0346597816992</c:v>
                </c:pt>
                <c:pt idx="5">
                  <c:v>1947.2852281323246</c:v>
                </c:pt>
                <c:pt idx="6">
                  <c:v>2621.6616462879551</c:v>
                </c:pt>
                <c:pt idx="7">
                  <c:v>3113.8601985532787</c:v>
                </c:pt>
                <c:pt idx="8">
                  <c:v>3423.9376626126837</c:v>
                </c:pt>
                <c:pt idx="9">
                  <c:v>3604.8753758039707</c:v>
                </c:pt>
                <c:pt idx="10">
                  <c:v>3656.8549754174869</c:v>
                </c:pt>
                <c:pt idx="11">
                  <c:v>4450.0566445574132</c:v>
                </c:pt>
                <c:pt idx="12">
                  <c:v>4314.0511968353385</c:v>
                </c:pt>
                <c:pt idx="13">
                  <c:v>3628.1830746738642</c:v>
                </c:pt>
                <c:pt idx="14">
                  <c:v>3588.5456967143614</c:v>
                </c:pt>
                <c:pt idx="15">
                  <c:v>3139.9247248782945</c:v>
                </c:pt>
                <c:pt idx="16">
                  <c:v>3251.9286092358907</c:v>
                </c:pt>
                <c:pt idx="17">
                  <c:v>2825.3243715879598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D-F848-48DC-AF47-9E1E373DC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lineChart>
        <c:grouping val="standard"/>
        <c:varyColors val="0"/>
        <c:ser>
          <c:idx val="1"/>
          <c:order val="2"/>
          <c:tx>
            <c:v>Gasto pc Hogar</c:v>
          </c:tx>
          <c:marker>
            <c:symbol val="diamond"/>
            <c:size val="6"/>
          </c:marker>
          <c:dLbls>
            <c:dLbl>
              <c:idx val="9"/>
              <c:layout>
                <c:manualLayout>
                  <c:x val="-6.0633680555555555E-2"/>
                  <c:y val="-4.2333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F848-48DC-AF47-9E1E373DCA48}"/>
                </c:ext>
              </c:extLst>
            </c:dLbl>
            <c:dLbl>
              <c:idx val="12"/>
              <c:layout>
                <c:manualLayout>
                  <c:x val="-5.512152777777788E-2"/>
                  <c:y val="-4.2333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F848-48DC-AF47-9E1E373DCA48}"/>
                </c:ext>
              </c:extLst>
            </c:dLbl>
            <c:dLbl>
              <c:idx val="16"/>
              <c:layout>
                <c:manualLayout>
                  <c:x val="-5.7877604166666666E-2"/>
                  <c:y val="4.2333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F848-48DC-AF47-9E1E373DCA48}"/>
                </c:ext>
              </c:extLst>
            </c:dLbl>
            <c:dLbl>
              <c:idx val="17"/>
              <c:layout>
                <c:manualLayout>
                  <c:x val="-6.3389756944444542E-2"/>
                  <c:y val="3.76296296296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F848-48DC-AF47-9E1E373DCA4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Aggregate!$B$6:$S$6</c:f>
              <c:numCache>
                <c:formatCode>0.00</c:formatCode>
                <c:ptCount val="18"/>
                <c:pt idx="0">
                  <c:v>3012.5043010767604</c:v>
                </c:pt>
                <c:pt idx="1">
                  <c:v>3006.1758641380875</c:v>
                </c:pt>
                <c:pt idx="2">
                  <c:v>2907.9287652142584</c:v>
                </c:pt>
                <c:pt idx="3">
                  <c:v>3097.601985953715</c:v>
                </c:pt>
                <c:pt idx="4">
                  <c:v>3993.9862671230412</c:v>
                </c:pt>
                <c:pt idx="5">
                  <c:v>4133.3504675424847</c:v>
                </c:pt>
                <c:pt idx="6">
                  <c:v>5519.1163646573295</c:v>
                </c:pt>
                <c:pt idx="7">
                  <c:v>7063.1281391487564</c:v>
                </c:pt>
                <c:pt idx="8">
                  <c:v>7843.0419332266501</c:v>
                </c:pt>
                <c:pt idx="9">
                  <c:v>8560.758316304642</c:v>
                </c:pt>
                <c:pt idx="10">
                  <c:v>8895.6170936505241</c:v>
                </c:pt>
                <c:pt idx="11">
                  <c:v>11073.604595128922</c:v>
                </c:pt>
                <c:pt idx="12">
                  <c:v>11155.750787826133</c:v>
                </c:pt>
                <c:pt idx="13">
                  <c:v>9791.0247450667612</c:v>
                </c:pt>
                <c:pt idx="14">
                  <c:v>10551.209942361071</c:v>
                </c:pt>
                <c:pt idx="15">
                  <c:v>9609.6540725849845</c:v>
                </c:pt>
                <c:pt idx="16">
                  <c:v>9910.1124464780023</c:v>
                </c:pt>
                <c:pt idx="17">
                  <c:v>9223.1833263831268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F848-48DC-AF47-9E1E373DC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5537535"/>
        <c:axId val="1145525055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74639504"/>
        <c:crosses val="autoZero"/>
        <c:auto val="1"/>
        <c:lblAlgn val="ctr"/>
        <c:lblOffset val="100"/>
        <c:noMultiLvlLbl val="0"/>
      </c:catAx>
      <c:valAx>
        <c:axId val="15746395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21919728"/>
        <c:crosses val="autoZero"/>
        <c:crossBetween val="between"/>
      </c:valAx>
      <c:valAx>
        <c:axId val="1145525055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45537535"/>
        <c:crosses val="max"/>
        <c:crossBetween val="between"/>
      </c:valAx>
      <c:catAx>
        <c:axId val="11455375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45525055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Santa Cruz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Santa Cruz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0-65C4-4C53-92C4-98CE565F60B1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1-65C4-4C53-92C4-98CE565F60B1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2-65C4-4C53-92C4-98CE565F60B1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65C4-4C53-92C4-98CE565F60B1}"/>
              </c:ext>
            </c:extLst>
          </c:dPt>
          <c:dLbls>
            <c:dLbl>
              <c:idx val="1"/>
              <c:layout>
                <c:manualLayout>
                  <c:x val="-6.173611111111113E-2"/>
                  <c:y val="-5.324947589098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5C4-4C53-92C4-98CE565F60B1}"/>
                </c:ext>
              </c:extLst>
            </c:dLbl>
            <c:dLbl>
              <c:idx val="4"/>
              <c:layout>
                <c:manualLayout>
                  <c:x val="-5.29166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5C4-4C53-92C4-98CE565F60B1}"/>
                </c:ext>
              </c:extLst>
            </c:dLbl>
            <c:dLbl>
              <c:idx val="8"/>
              <c:layout>
                <c:manualLayout>
                  <c:x val="-4.8506944444444526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5C4-4C53-92C4-98CE565F60B1}"/>
                </c:ext>
              </c:extLst>
            </c:dLbl>
            <c:dLbl>
              <c:idx val="13"/>
              <c:layout>
                <c:manualLayout>
                  <c:x val="-6.6145833333333418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5C4-4C53-92C4-98CE565F60B1}"/>
                </c:ext>
              </c:extLst>
            </c:dLbl>
            <c:dLbl>
              <c:idx val="16"/>
              <c:layout>
                <c:manualLayout>
                  <c:x val="-7.0555555555555552E-2"/>
                  <c:y val="-5.32494758909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65C4-4C53-92C4-98CE565F60B1}"/>
                </c:ext>
              </c:extLst>
            </c:dLbl>
            <c:dLbl>
              <c:idx val="17"/>
              <c:layout>
                <c:manualLayout>
                  <c:x val="-5.7326388888888892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5C4-4C53-92C4-98CE565F60B1}"/>
                </c:ext>
              </c:extLst>
            </c:dLbl>
            <c:dLbl>
              <c:idx val="18"/>
              <c:layout>
                <c:manualLayout>
                  <c:x val="-6.1736111111111276E-2"/>
                  <c:y val="3.9937106918238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65C4-4C53-92C4-98CE565F60B1}"/>
                </c:ext>
              </c:extLst>
            </c:dLbl>
            <c:dLbl>
              <c:idx val="19"/>
              <c:layout>
                <c:manualLayout>
                  <c:x val="-2.6458333333333334E-2"/>
                  <c:y val="-3.993710691823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5C4-4C53-92C4-98CE565F60B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(Indicators!$B$78:$E$78,Indicators!$G$78:$V$78)</c:f>
              <c:numCache>
                <c:formatCode>0.00</c:formatCode>
                <c:ptCount val="20"/>
                <c:pt idx="0">
                  <c:v>49.874000000000002</c:v>
                </c:pt>
                <c:pt idx="1">
                  <c:v>53.307000000000002</c:v>
                </c:pt>
                <c:pt idx="2">
                  <c:v>55.101999999999997</c:v>
                </c:pt>
                <c:pt idx="3">
                  <c:v>52.678999999999995</c:v>
                </c:pt>
                <c:pt idx="4">
                  <c:v>49.116999999999997</c:v>
                </c:pt>
                <c:pt idx="5">
                  <c:v>45.794000000000004</c:v>
                </c:pt>
                <c:pt idx="6">
                  <c:v>60.77</c:v>
                </c:pt>
                <c:pt idx="7">
                  <c:v>49.506</c:v>
                </c:pt>
                <c:pt idx="8">
                  <c:v>42.618000000000002</c:v>
                </c:pt>
                <c:pt idx="9">
                  <c:v>35.618000000000002</c:v>
                </c:pt>
                <c:pt idx="10">
                  <c:v>35.642000000000003</c:v>
                </c:pt>
                <c:pt idx="11">
                  <c:v>28.155999999999999</c:v>
                </c:pt>
                <c:pt idx="12">
                  <c:v>31.163999999999998</c:v>
                </c:pt>
                <c:pt idx="13">
                  <c:v>31.484000000000002</c:v>
                </c:pt>
                <c:pt idx="14">
                  <c:v>30.153999999999996</c:v>
                </c:pt>
                <c:pt idx="15">
                  <c:v>25.85</c:v>
                </c:pt>
                <c:pt idx="16">
                  <c:v>24.995999999999999</c:v>
                </c:pt>
                <c:pt idx="17">
                  <c:v>24.77</c:v>
                </c:pt>
                <c:pt idx="18">
                  <c:v>22.657</c:v>
                </c:pt>
                <c:pt idx="19">
                  <c:v>25.018000000000001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C-65C4-4C53-92C4-98CE565F60B1}"/>
            </c:ext>
          </c:extLst>
        </c:ser>
        <c:ser>
          <c:idx val="0"/>
          <c:order val="1"/>
          <c:tx>
            <c:v>Santa Cruz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D-65C4-4C53-92C4-98CE565F60B1}"/>
              </c:ext>
            </c:extLst>
          </c:dPt>
          <c:dLbls>
            <c:dLbl>
              <c:idx val="1"/>
              <c:layout>
                <c:manualLayout>
                  <c:x val="-5.291666666666668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65C4-4C53-92C4-98CE565F60B1}"/>
                </c:ext>
              </c:extLst>
            </c:dLbl>
            <c:dLbl>
              <c:idx val="4"/>
              <c:layout>
                <c:manualLayout>
                  <c:x val="-6.6145833333333376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65C4-4C53-92C4-98CE565F60B1}"/>
                </c:ext>
              </c:extLst>
            </c:dLbl>
            <c:dLbl>
              <c:idx val="8"/>
              <c:layout>
                <c:manualLayout>
                  <c:x val="-8.378472222222230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65C4-4C53-92C4-98CE565F60B1}"/>
                </c:ext>
              </c:extLst>
            </c:dLbl>
            <c:dLbl>
              <c:idx val="13"/>
              <c:layout>
                <c:manualLayout>
                  <c:x val="-6.1736111111111193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65C4-4C53-92C4-98CE565F60B1}"/>
                </c:ext>
              </c:extLst>
            </c:dLbl>
            <c:dLbl>
              <c:idx val="16"/>
              <c:layout>
                <c:manualLayout>
                  <c:x val="-6.173611111111111E-2"/>
                  <c:y val="-4.6593291404612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65C4-4C53-92C4-98CE565F60B1}"/>
                </c:ext>
              </c:extLst>
            </c:dLbl>
            <c:dLbl>
              <c:idx val="17"/>
              <c:layout>
                <c:manualLayout>
                  <c:x val="-6.173611111111111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65C4-4C53-92C4-98CE565F60B1}"/>
                </c:ext>
              </c:extLst>
            </c:dLbl>
            <c:dLbl>
              <c:idx val="18"/>
              <c:layout>
                <c:manualLayout>
                  <c:x val="-3.0868055555555555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5C4-4C53-92C4-98CE565F60B1}"/>
                </c:ext>
              </c:extLst>
            </c:dLbl>
            <c:dLbl>
              <c:idx val="19"/>
              <c:layout>
                <c:manualLayout>
                  <c:x val="-2.2048611111111113E-2"/>
                  <c:y val="-3.9937106918239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65C4-4C53-92C4-98CE565F60B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(Indicators!$B$93:$E$93,Indicators!$G$93:$V$93)</c:f>
              <c:numCache>
                <c:formatCode>0.00</c:formatCode>
                <c:ptCount val="20"/>
                <c:pt idx="0">
                  <c:v>39.347000000000001</c:v>
                </c:pt>
                <c:pt idx="1">
                  <c:v>50.529999999999994</c:v>
                </c:pt>
                <c:pt idx="2">
                  <c:v>52.605000000000004</c:v>
                </c:pt>
                <c:pt idx="3">
                  <c:v>50.275999999999996</c:v>
                </c:pt>
                <c:pt idx="4">
                  <c:v>46.516999999999996</c:v>
                </c:pt>
                <c:pt idx="5">
                  <c:v>45.017000000000003</c:v>
                </c:pt>
                <c:pt idx="6">
                  <c:v>57.499000000000002</c:v>
                </c:pt>
                <c:pt idx="7">
                  <c:v>41.766999999999996</c:v>
                </c:pt>
                <c:pt idx="8">
                  <c:v>38.781999999999996</c:v>
                </c:pt>
                <c:pt idx="9">
                  <c:v>31.657000000000004</c:v>
                </c:pt>
                <c:pt idx="10">
                  <c:v>39.442999999999998</c:v>
                </c:pt>
                <c:pt idx="11">
                  <c:v>27.816999999999997</c:v>
                </c:pt>
                <c:pt idx="12">
                  <c:v>34.294000000000004</c:v>
                </c:pt>
                <c:pt idx="13">
                  <c:v>42.96</c:v>
                </c:pt>
                <c:pt idx="15">
                  <c:v>44.716999999999999</c:v>
                </c:pt>
                <c:pt idx="16">
                  <c:v>47.027999999999999</c:v>
                </c:pt>
                <c:pt idx="17">
                  <c:v>43.325000000000003</c:v>
                </c:pt>
                <c:pt idx="19">
                  <c:v>55.051000000000002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6-65C4-4C53-92C4-98CE565F6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70"/>
          <c:min val="1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Potosí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Potosí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0-FAF0-4ACD-AE5A-BD51DBA24FC5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1-FAF0-4ACD-AE5A-BD51DBA24FC5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2-FAF0-4ACD-AE5A-BD51DBA24FC5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FAF0-4ACD-AE5A-BD51DBA24FC5}"/>
              </c:ext>
            </c:extLst>
          </c:dPt>
          <c:dLbls>
            <c:dLbl>
              <c:idx val="1"/>
              <c:layout>
                <c:manualLayout>
                  <c:x val="-6.173611111111113E-2"/>
                  <c:y val="-5.324947589098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AF0-4ACD-AE5A-BD51DBA24FC5}"/>
                </c:ext>
              </c:extLst>
            </c:dLbl>
            <c:dLbl>
              <c:idx val="4"/>
              <c:layout>
                <c:manualLayout>
                  <c:x val="-5.2916666666666667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AF0-4ACD-AE5A-BD51DBA24FC5}"/>
                </c:ext>
              </c:extLst>
            </c:dLbl>
            <c:dLbl>
              <c:idx val="8"/>
              <c:layout>
                <c:manualLayout>
                  <c:x val="-4.4097222222222301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AF0-4ACD-AE5A-BD51DBA24FC5}"/>
                </c:ext>
              </c:extLst>
            </c:dLbl>
            <c:dLbl>
              <c:idx val="13"/>
              <c:layout>
                <c:manualLayout>
                  <c:x val="-5.7326388888888968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AF0-4ACD-AE5A-BD51DBA24FC5}"/>
                </c:ext>
              </c:extLst>
            </c:dLbl>
            <c:dLbl>
              <c:idx val="16"/>
              <c:layout>
                <c:manualLayout>
                  <c:x val="-6.6145833333333334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FAF0-4ACD-AE5A-BD51DBA24FC5}"/>
                </c:ext>
              </c:extLst>
            </c:dLbl>
            <c:dLbl>
              <c:idx val="17"/>
              <c:layout>
                <c:manualLayout>
                  <c:x val="-6.173611111111111E-2"/>
                  <c:y val="3.9937106918238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FAF0-4ACD-AE5A-BD51DBA24FC5}"/>
                </c:ext>
              </c:extLst>
            </c:dLbl>
            <c:dLbl>
              <c:idx val="18"/>
              <c:layout>
                <c:manualLayout>
                  <c:x val="-3.0868055555555555E-2"/>
                  <c:y val="-1.9968553459119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FAF0-4ACD-AE5A-BD51DBA24FC5}"/>
                </c:ext>
              </c:extLst>
            </c:dLbl>
            <c:dLbl>
              <c:idx val="19"/>
              <c:layout>
                <c:manualLayout>
                  <c:x val="-8.8194444444446053E-3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FAF0-4ACD-AE5A-BD51DBA24FC5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(Indicators!$B$76:$E$76,Indicators!$G$76:$V$76)</c:f>
              <c:numCache>
                <c:formatCode>0.00</c:formatCode>
                <c:ptCount val="20"/>
                <c:pt idx="0">
                  <c:v>81.811999999999998</c:v>
                </c:pt>
                <c:pt idx="1">
                  <c:v>80.668999999999997</c:v>
                </c:pt>
                <c:pt idx="2">
                  <c:v>78.73</c:v>
                </c:pt>
                <c:pt idx="3">
                  <c:v>78.674999999999997</c:v>
                </c:pt>
                <c:pt idx="4">
                  <c:v>77.643000000000001</c:v>
                </c:pt>
                <c:pt idx="5">
                  <c:v>69.245999999999995</c:v>
                </c:pt>
                <c:pt idx="6">
                  <c:v>74.078000000000003</c:v>
                </c:pt>
                <c:pt idx="7">
                  <c:v>80.093000000000004</c:v>
                </c:pt>
                <c:pt idx="8">
                  <c:v>69.820000000000007</c:v>
                </c:pt>
                <c:pt idx="9">
                  <c:v>65.793999999999997</c:v>
                </c:pt>
                <c:pt idx="10">
                  <c:v>61.077000000000005</c:v>
                </c:pt>
                <c:pt idx="11">
                  <c:v>57.303000000000004</c:v>
                </c:pt>
                <c:pt idx="12">
                  <c:v>56.738999999999997</c:v>
                </c:pt>
                <c:pt idx="13">
                  <c:v>53.680999999999997</c:v>
                </c:pt>
                <c:pt idx="14">
                  <c:v>68.213000000000008</c:v>
                </c:pt>
                <c:pt idx="15">
                  <c:v>57.716000000000001</c:v>
                </c:pt>
                <c:pt idx="16">
                  <c:v>58.772999999999996</c:v>
                </c:pt>
                <c:pt idx="17">
                  <c:v>45.511000000000003</c:v>
                </c:pt>
                <c:pt idx="18">
                  <c:v>64.754000000000005</c:v>
                </c:pt>
                <c:pt idx="19">
                  <c:v>57.820000000000007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C-FAF0-4ACD-AE5A-BD51DBA24FC5}"/>
            </c:ext>
          </c:extLst>
        </c:ser>
        <c:ser>
          <c:idx val="0"/>
          <c:order val="1"/>
          <c:tx>
            <c:v>Potosí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D-FAF0-4ACD-AE5A-BD51DBA24FC5}"/>
              </c:ext>
            </c:extLst>
          </c:dPt>
          <c:dLbls>
            <c:dLbl>
              <c:idx val="1"/>
              <c:layout>
                <c:manualLayout>
                  <c:x val="-5.291666666666668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FAF0-4ACD-AE5A-BD51DBA24FC5}"/>
                </c:ext>
              </c:extLst>
            </c:dLbl>
            <c:dLbl>
              <c:idx val="4"/>
              <c:layout>
                <c:manualLayout>
                  <c:x val="-7.4965277777777825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FAF0-4ACD-AE5A-BD51DBA24FC5}"/>
                </c:ext>
              </c:extLst>
            </c:dLbl>
            <c:dLbl>
              <c:idx val="8"/>
              <c:layout>
                <c:manualLayout>
                  <c:x val="-7.0555555555555635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FAF0-4ACD-AE5A-BD51DBA24FC5}"/>
                </c:ext>
              </c:extLst>
            </c:dLbl>
            <c:dLbl>
              <c:idx val="13"/>
              <c:layout>
                <c:manualLayout>
                  <c:x val="-4.8506944444444609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FAF0-4ACD-AE5A-BD51DBA24FC5}"/>
                </c:ext>
              </c:extLst>
            </c:dLbl>
            <c:dLbl>
              <c:idx val="16"/>
              <c:layout>
                <c:manualLayout>
                  <c:x val="-6.173611111111111E-2"/>
                  <c:y val="-3.9937106918238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FAF0-4ACD-AE5A-BD51DBA24FC5}"/>
                </c:ext>
              </c:extLst>
            </c:dLbl>
            <c:dLbl>
              <c:idx val="17"/>
              <c:layout>
                <c:manualLayout>
                  <c:x val="-3.5277777777777776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FAF0-4ACD-AE5A-BD51DBA24FC5}"/>
                </c:ext>
              </c:extLst>
            </c:dLbl>
            <c:dLbl>
              <c:idx val="18"/>
              <c:layout>
                <c:manualLayout>
                  <c:x val="-3.0868055555555555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AF0-4ACD-AE5A-BD51DBA24FC5}"/>
                </c:ext>
              </c:extLst>
            </c:dLbl>
            <c:dLbl>
              <c:idx val="19"/>
              <c:layout>
                <c:manualLayout>
                  <c:x val="-3.0868055555555555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FAF0-4ACD-AE5A-BD51DBA24FC5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(Indicators!$B$91:$E$91,Indicators!$G$91:$V$91)</c:f>
              <c:numCache>
                <c:formatCode>0.00</c:formatCode>
                <c:ptCount val="20"/>
                <c:pt idx="0">
                  <c:v>73.033999999999992</c:v>
                </c:pt>
                <c:pt idx="1">
                  <c:v>78.269000000000005</c:v>
                </c:pt>
                <c:pt idx="2">
                  <c:v>78.564999999999998</c:v>
                </c:pt>
                <c:pt idx="3">
                  <c:v>76.185000000000002</c:v>
                </c:pt>
                <c:pt idx="4">
                  <c:v>76.7</c:v>
                </c:pt>
                <c:pt idx="5">
                  <c:v>70.563000000000002</c:v>
                </c:pt>
                <c:pt idx="6">
                  <c:v>63.376999999999995</c:v>
                </c:pt>
                <c:pt idx="7">
                  <c:v>76.376000000000005</c:v>
                </c:pt>
                <c:pt idx="8">
                  <c:v>67.128</c:v>
                </c:pt>
                <c:pt idx="9">
                  <c:v>69.36</c:v>
                </c:pt>
                <c:pt idx="10">
                  <c:v>59.767000000000003</c:v>
                </c:pt>
                <c:pt idx="11">
                  <c:v>57.755000000000003</c:v>
                </c:pt>
                <c:pt idx="12">
                  <c:v>63.822000000000003</c:v>
                </c:pt>
                <c:pt idx="13">
                  <c:v>58.813000000000002</c:v>
                </c:pt>
                <c:pt idx="15">
                  <c:v>71.478999999999999</c:v>
                </c:pt>
                <c:pt idx="16">
                  <c:v>83.777999999999992</c:v>
                </c:pt>
                <c:pt idx="17">
                  <c:v>64.769000000000005</c:v>
                </c:pt>
                <c:pt idx="19">
                  <c:v>85.884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6-FAF0-4ACD-AE5A-BD51DBA24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90"/>
          <c:min val="4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Tarija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Tarija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0-3079-4AF7-8AB4-5364B278AAF4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1-3079-4AF7-8AB4-5364B278AAF4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2-3079-4AF7-8AB4-5364B278AAF4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3079-4AF7-8AB4-5364B278AAF4}"/>
              </c:ext>
            </c:extLst>
          </c:dPt>
          <c:dLbls>
            <c:dLbl>
              <c:idx val="1"/>
              <c:layout>
                <c:manualLayout>
                  <c:x val="-6.173611111111113E-2"/>
                  <c:y val="-5.324947589098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079-4AF7-8AB4-5364B278AAF4}"/>
                </c:ext>
              </c:extLst>
            </c:dLbl>
            <c:dLbl>
              <c:idx val="4"/>
              <c:layout>
                <c:manualLayout>
                  <c:x val="-6.173611111111111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079-4AF7-8AB4-5364B278AAF4}"/>
                </c:ext>
              </c:extLst>
            </c:dLbl>
            <c:dLbl>
              <c:idx val="8"/>
              <c:layout>
                <c:manualLayout>
                  <c:x val="-7.0555555555555635E-2"/>
                  <c:y val="4.6593291404612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079-4AF7-8AB4-5364B278AAF4}"/>
                </c:ext>
              </c:extLst>
            </c:dLbl>
            <c:dLbl>
              <c:idx val="13"/>
              <c:layout>
                <c:manualLayout>
                  <c:x val="-5.7326388888888968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079-4AF7-8AB4-5364B278AAF4}"/>
                </c:ext>
              </c:extLst>
            </c:dLbl>
            <c:dLbl>
              <c:idx val="16"/>
              <c:layout>
                <c:manualLayout>
                  <c:x val="-6.6145833333333334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079-4AF7-8AB4-5364B278AAF4}"/>
                </c:ext>
              </c:extLst>
            </c:dLbl>
            <c:dLbl>
              <c:idx val="17"/>
              <c:layout>
                <c:manualLayout>
                  <c:x val="-7.4965277777777783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3079-4AF7-8AB4-5364B278AAF4}"/>
                </c:ext>
              </c:extLst>
            </c:dLbl>
            <c:dLbl>
              <c:idx val="18"/>
              <c:layout>
                <c:manualLayout>
                  <c:x val="-5.29166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3079-4AF7-8AB4-5364B278AAF4}"/>
                </c:ext>
              </c:extLst>
            </c:dLbl>
            <c:dLbl>
              <c:idx val="19"/>
              <c:layout>
                <c:manualLayout>
                  <c:x val="-8.8194444444446053E-3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3079-4AF7-8AB4-5364B278AAF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(Indicators!$B$77:$E$77,Indicators!$G$77:$V$77)</c:f>
              <c:numCache>
                <c:formatCode>0.00</c:formatCode>
                <c:ptCount val="20"/>
                <c:pt idx="0">
                  <c:v>67.861000000000004</c:v>
                </c:pt>
                <c:pt idx="1">
                  <c:v>66.971999999999994</c:v>
                </c:pt>
                <c:pt idx="2">
                  <c:v>57.132000000000005</c:v>
                </c:pt>
                <c:pt idx="3">
                  <c:v>62.948000000000008</c:v>
                </c:pt>
                <c:pt idx="4">
                  <c:v>62.702000000000005</c:v>
                </c:pt>
                <c:pt idx="5">
                  <c:v>55.247</c:v>
                </c:pt>
                <c:pt idx="6">
                  <c:v>58.686999999999998</c:v>
                </c:pt>
                <c:pt idx="7">
                  <c:v>47.160000000000004</c:v>
                </c:pt>
                <c:pt idx="8">
                  <c:v>46.631</c:v>
                </c:pt>
                <c:pt idx="9">
                  <c:v>42.699999999999996</c:v>
                </c:pt>
                <c:pt idx="10">
                  <c:v>20.105999999999998</c:v>
                </c:pt>
                <c:pt idx="11">
                  <c:v>19.721</c:v>
                </c:pt>
                <c:pt idx="12">
                  <c:v>30.142000000000003</c:v>
                </c:pt>
                <c:pt idx="13">
                  <c:v>28.459</c:v>
                </c:pt>
                <c:pt idx="14">
                  <c:v>34.305999999999997</c:v>
                </c:pt>
                <c:pt idx="15">
                  <c:v>40.251999999999995</c:v>
                </c:pt>
                <c:pt idx="16">
                  <c:v>31.631999999999998</c:v>
                </c:pt>
                <c:pt idx="17">
                  <c:v>37.791999999999994</c:v>
                </c:pt>
                <c:pt idx="18">
                  <c:v>41.984000000000002</c:v>
                </c:pt>
                <c:pt idx="19">
                  <c:v>36.575000000000003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C-3079-4AF7-8AB4-5364B278AAF4}"/>
            </c:ext>
          </c:extLst>
        </c:ser>
        <c:ser>
          <c:idx val="0"/>
          <c:order val="1"/>
          <c:tx>
            <c:v>Tarija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D-3079-4AF7-8AB4-5364B278AAF4}"/>
              </c:ext>
            </c:extLst>
          </c:dPt>
          <c:dLbls>
            <c:dLbl>
              <c:idx val="1"/>
              <c:layout>
                <c:manualLayout>
                  <c:x val="-5.291666666666668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3079-4AF7-8AB4-5364B278AAF4}"/>
                </c:ext>
              </c:extLst>
            </c:dLbl>
            <c:dLbl>
              <c:idx val="4"/>
              <c:layout>
                <c:manualLayout>
                  <c:x val="-7.9375000000000001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3079-4AF7-8AB4-5364B278AAF4}"/>
                </c:ext>
              </c:extLst>
            </c:dLbl>
            <c:dLbl>
              <c:idx val="8"/>
              <c:layout>
                <c:manualLayout>
                  <c:x val="-5.7326388888888892E-2"/>
                  <c:y val="-4.6593291404612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3079-4AF7-8AB4-5364B278AAF4}"/>
                </c:ext>
              </c:extLst>
            </c:dLbl>
            <c:dLbl>
              <c:idx val="13"/>
              <c:layout>
                <c:manualLayout>
                  <c:x val="-5.7326388888888968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3079-4AF7-8AB4-5364B278AAF4}"/>
                </c:ext>
              </c:extLst>
            </c:dLbl>
            <c:dLbl>
              <c:idx val="16"/>
              <c:layout>
                <c:manualLayout>
                  <c:x val="-7.0555555555555552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3079-4AF7-8AB4-5364B278AAF4}"/>
                </c:ext>
              </c:extLst>
            </c:dLbl>
            <c:dLbl>
              <c:idx val="17"/>
              <c:layout>
                <c:manualLayout>
                  <c:x val="-5.732638888888889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3079-4AF7-8AB4-5364B278AAF4}"/>
                </c:ext>
              </c:extLst>
            </c:dLbl>
            <c:dLbl>
              <c:idx val="18"/>
              <c:layout>
                <c:manualLayout>
                  <c:x val="-3.0868055555555555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079-4AF7-8AB4-5364B278AAF4}"/>
                </c:ext>
              </c:extLst>
            </c:dLbl>
            <c:dLbl>
              <c:idx val="19"/>
              <c:layout>
                <c:manualLayout>
                  <c:x val="-1.3229166666666828E-2"/>
                  <c:y val="-4.6593291404612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3079-4AF7-8AB4-5364B278AAF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(Indicators!$B$92:$E$92,Indicators!$G$92:$V$92)</c:f>
              <c:numCache>
                <c:formatCode>0.00</c:formatCode>
                <c:ptCount val="20"/>
                <c:pt idx="0">
                  <c:v>51.190999999999995</c:v>
                </c:pt>
                <c:pt idx="1">
                  <c:v>60.773999999999994</c:v>
                </c:pt>
                <c:pt idx="2">
                  <c:v>58.330000000000005</c:v>
                </c:pt>
                <c:pt idx="3">
                  <c:v>61.543000000000006</c:v>
                </c:pt>
                <c:pt idx="4">
                  <c:v>58.479000000000006</c:v>
                </c:pt>
                <c:pt idx="5">
                  <c:v>48.628999999999998</c:v>
                </c:pt>
                <c:pt idx="6">
                  <c:v>55.167999999999992</c:v>
                </c:pt>
                <c:pt idx="7">
                  <c:v>44.668999999999997</c:v>
                </c:pt>
                <c:pt idx="8">
                  <c:v>58.184000000000005</c:v>
                </c:pt>
                <c:pt idx="9">
                  <c:v>34.561</c:v>
                </c:pt>
                <c:pt idx="10">
                  <c:v>39.133000000000003</c:v>
                </c:pt>
                <c:pt idx="11">
                  <c:v>39.134999999999998</c:v>
                </c:pt>
                <c:pt idx="12">
                  <c:v>43.364999999999995</c:v>
                </c:pt>
                <c:pt idx="13">
                  <c:v>40.851999999999997</c:v>
                </c:pt>
                <c:pt idx="15">
                  <c:v>46.650999999999996</c:v>
                </c:pt>
                <c:pt idx="16">
                  <c:v>52.995999999999995</c:v>
                </c:pt>
                <c:pt idx="17">
                  <c:v>53.945</c:v>
                </c:pt>
                <c:pt idx="19">
                  <c:v>56.293999999999997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6-3079-4AF7-8AB4-5364B278A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85"/>
          <c:min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Pando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Pando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0-2F51-47C6-A28E-EEBE1CCFCB14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1-2F51-47C6-A28E-EEBE1CCFCB14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2-2F51-47C6-A28E-EEBE1CCFCB14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2F51-47C6-A28E-EEBE1CCFCB14}"/>
              </c:ext>
            </c:extLst>
          </c:dPt>
          <c:dLbls>
            <c:dLbl>
              <c:idx val="1"/>
              <c:layout>
                <c:manualLayout>
                  <c:x val="-6.6145833333333348E-2"/>
                  <c:y val="6.6561844863731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F51-47C6-A28E-EEBE1CCFCB14}"/>
                </c:ext>
              </c:extLst>
            </c:dLbl>
            <c:dLbl>
              <c:idx val="4"/>
              <c:layout>
                <c:manualLayout>
                  <c:x val="-4.8506944444444443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F51-47C6-A28E-EEBE1CCFCB14}"/>
                </c:ext>
              </c:extLst>
            </c:dLbl>
            <c:dLbl>
              <c:idx val="8"/>
              <c:layout>
                <c:manualLayout>
                  <c:x val="-6.6145833333333418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F51-47C6-A28E-EEBE1CCFCB14}"/>
                </c:ext>
              </c:extLst>
            </c:dLbl>
            <c:dLbl>
              <c:idx val="13"/>
              <c:layout>
                <c:manualLayout>
                  <c:x val="-4.4097222222222225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F51-47C6-A28E-EEBE1CCFCB14}"/>
                </c:ext>
              </c:extLst>
            </c:dLbl>
            <c:dLbl>
              <c:idx val="16"/>
              <c:layout>
                <c:manualLayout>
                  <c:x val="-6.6145833333333334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F51-47C6-A28E-EEBE1CCFCB14}"/>
                </c:ext>
              </c:extLst>
            </c:dLbl>
            <c:dLbl>
              <c:idx val="17"/>
              <c:layout>
                <c:manualLayout>
                  <c:x val="-6.173611111111111E-2"/>
                  <c:y val="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F51-47C6-A28E-EEBE1CCFCB14}"/>
                </c:ext>
              </c:extLst>
            </c:dLbl>
            <c:dLbl>
              <c:idx val="18"/>
              <c:layout>
                <c:manualLayout>
                  <c:x val="-4.4097222222222225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F51-47C6-A28E-EEBE1CCFCB14}"/>
                </c:ext>
              </c:extLst>
            </c:dLbl>
            <c:dLbl>
              <c:idx val="19"/>
              <c:layout>
                <c:manualLayout>
                  <c:x val="-1.3229166666666828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F51-47C6-A28E-EEBE1CCFCB1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(Indicators!$B$80:$E$80,Indicators!$G$80:$V$80)</c:f>
              <c:numCache>
                <c:formatCode>0.00</c:formatCode>
                <c:ptCount val="20"/>
                <c:pt idx="0">
                  <c:v>77.412000000000006</c:v>
                </c:pt>
                <c:pt idx="1">
                  <c:v>44.179000000000002</c:v>
                </c:pt>
                <c:pt idx="2">
                  <c:v>59.138999999999996</c:v>
                </c:pt>
                <c:pt idx="3">
                  <c:v>50.797000000000004</c:v>
                </c:pt>
                <c:pt idx="4">
                  <c:v>41.878</c:v>
                </c:pt>
                <c:pt idx="5">
                  <c:v>37.275000000000006</c:v>
                </c:pt>
                <c:pt idx="6">
                  <c:v>40.43</c:v>
                </c:pt>
                <c:pt idx="7">
                  <c:v>34.567</c:v>
                </c:pt>
                <c:pt idx="8">
                  <c:v>34.923000000000002</c:v>
                </c:pt>
                <c:pt idx="9">
                  <c:v>40.082999999999998</c:v>
                </c:pt>
                <c:pt idx="10">
                  <c:v>43.021999999999998</c:v>
                </c:pt>
                <c:pt idx="11">
                  <c:v>35.563000000000002</c:v>
                </c:pt>
                <c:pt idx="12">
                  <c:v>41.957000000000001</c:v>
                </c:pt>
                <c:pt idx="13">
                  <c:v>31.582999999999998</c:v>
                </c:pt>
                <c:pt idx="14">
                  <c:v>46.677999999999997</c:v>
                </c:pt>
                <c:pt idx="15">
                  <c:v>37.508000000000003</c:v>
                </c:pt>
                <c:pt idx="16">
                  <c:v>37.731999999999999</c:v>
                </c:pt>
                <c:pt idx="17">
                  <c:v>31.039000000000001</c:v>
                </c:pt>
                <c:pt idx="18">
                  <c:v>40.356999999999999</c:v>
                </c:pt>
                <c:pt idx="19">
                  <c:v>42.415000000000006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C-2F51-47C6-A28E-EEBE1CCFCB14}"/>
            </c:ext>
          </c:extLst>
        </c:ser>
        <c:ser>
          <c:idx val="0"/>
          <c:order val="1"/>
          <c:tx>
            <c:v>Pando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D-2F51-47C6-A28E-EEBE1CCFCB14}"/>
              </c:ext>
            </c:extLst>
          </c:dPt>
          <c:dLbls>
            <c:dLbl>
              <c:idx val="1"/>
              <c:layout>
                <c:manualLayout>
                  <c:x val="-7.0555555555555552E-2"/>
                  <c:y val="-9.31865828092243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F51-47C6-A28E-EEBE1CCFCB14}"/>
                </c:ext>
              </c:extLst>
            </c:dLbl>
            <c:dLbl>
              <c:idx val="4"/>
              <c:layout>
                <c:manualLayout>
                  <c:x val="-8.819444444444445E-2"/>
                  <c:y val="5.3249475890985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2F51-47C6-A28E-EEBE1CCFCB14}"/>
                </c:ext>
              </c:extLst>
            </c:dLbl>
            <c:dLbl>
              <c:idx val="8"/>
              <c:layout>
                <c:manualLayout>
                  <c:x val="-6.1736111111111193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2F51-47C6-A28E-EEBE1CCFCB14}"/>
                </c:ext>
              </c:extLst>
            </c:dLbl>
            <c:dLbl>
              <c:idx val="13"/>
              <c:layout>
                <c:manualLayout>
                  <c:x val="-6.1736111111111193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2F51-47C6-A28E-EEBE1CCFCB14}"/>
                </c:ext>
              </c:extLst>
            </c:dLbl>
            <c:dLbl>
              <c:idx val="16"/>
              <c:layout>
                <c:manualLayout>
                  <c:x val="-6.6145833333333334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2F51-47C6-A28E-EEBE1CCFCB14}"/>
                </c:ext>
              </c:extLst>
            </c:dLbl>
            <c:dLbl>
              <c:idx val="17"/>
              <c:layout>
                <c:manualLayout>
                  <c:x val="-5.2916666666666667E-2"/>
                  <c:y val="-5.3249475890985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2F51-47C6-A28E-EEBE1CCFCB14}"/>
                </c:ext>
              </c:extLst>
            </c:dLbl>
            <c:dLbl>
              <c:idx val="18"/>
              <c:layout>
                <c:manualLayout>
                  <c:x val="-3.0868055555555555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F51-47C6-A28E-EEBE1CCFCB14}"/>
                </c:ext>
              </c:extLst>
            </c:dLbl>
            <c:dLbl>
              <c:idx val="19"/>
              <c:layout>
                <c:manualLayout>
                  <c:x val="-1.7638888888888888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2F51-47C6-A28E-EEBE1CCFCB1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20"/>
              <c:pt idx="0">
                <c:v>1999</c:v>
              </c:pt>
              <c:pt idx="1">
                <c:v>2000</c:v>
              </c:pt>
              <c:pt idx="2">
                <c:v>2001</c:v>
              </c:pt>
              <c:pt idx="3">
                <c:v>2002</c:v>
              </c:pt>
              <c:pt idx="4">
                <c:v>2005</c:v>
              </c:pt>
              <c:pt idx="5">
                <c:v>2006</c:v>
              </c:pt>
              <c:pt idx="6">
                <c:v>2007</c:v>
              </c:pt>
              <c:pt idx="7">
                <c:v>2008</c:v>
              </c:pt>
              <c:pt idx="8">
                <c:v>2009</c:v>
              </c:pt>
              <c:pt idx="9">
                <c:v>2011</c:v>
              </c:pt>
              <c:pt idx="10">
                <c:v>2012</c:v>
              </c:pt>
              <c:pt idx="11">
                <c:v>2013</c:v>
              </c:pt>
              <c:pt idx="12">
                <c:v>2014</c:v>
              </c:pt>
              <c:pt idx="13">
                <c:v>2015</c:v>
              </c:pt>
              <c:pt idx="14">
                <c:v>2016</c:v>
              </c:pt>
              <c:pt idx="15">
                <c:v>2017</c:v>
              </c:pt>
              <c:pt idx="16">
                <c:v>2018</c:v>
              </c:pt>
              <c:pt idx="17">
                <c:v>2019</c:v>
              </c:pt>
              <c:pt idx="18">
                <c:v>2020</c:v>
              </c:pt>
              <c:pt idx="19">
                <c:v>2021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(Indicators!$B$95:$E$95,Indicators!$G$95:$V$95)</c:f>
              <c:numCache>
                <c:formatCode>0.00</c:formatCode>
                <c:ptCount val="20"/>
                <c:pt idx="0">
                  <c:v>61.916000000000004</c:v>
                </c:pt>
                <c:pt idx="1">
                  <c:v>56.445999999999998</c:v>
                </c:pt>
                <c:pt idx="2">
                  <c:v>71.213999999999999</c:v>
                </c:pt>
                <c:pt idx="3">
                  <c:v>38.844000000000001</c:v>
                </c:pt>
                <c:pt idx="4">
                  <c:v>37.869999999999997</c:v>
                </c:pt>
                <c:pt idx="5">
                  <c:v>11.327</c:v>
                </c:pt>
                <c:pt idx="6">
                  <c:v>16.882000000000001</c:v>
                </c:pt>
                <c:pt idx="7">
                  <c:v>22.548999999999999</c:v>
                </c:pt>
                <c:pt idx="8">
                  <c:v>17.27</c:v>
                </c:pt>
                <c:pt idx="9">
                  <c:v>35.431000000000004</c:v>
                </c:pt>
                <c:pt idx="10">
                  <c:v>43.073</c:v>
                </c:pt>
                <c:pt idx="11">
                  <c:v>39.646000000000001</c:v>
                </c:pt>
                <c:pt idx="12">
                  <c:v>42</c:v>
                </c:pt>
                <c:pt idx="13">
                  <c:v>16</c:v>
                </c:pt>
                <c:pt idx="15">
                  <c:v>39.664999999999999</c:v>
                </c:pt>
                <c:pt idx="16">
                  <c:v>54.939000000000007</c:v>
                </c:pt>
                <c:pt idx="17">
                  <c:v>44.856999999999999</c:v>
                </c:pt>
                <c:pt idx="19">
                  <c:v>58.233000000000004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6-2F51-47C6-A28E-EEBE1CCFC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9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Beni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Beni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0-ECDA-4156-92F2-297B981A7A3A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1-ECDA-4156-92F2-297B981A7A3A}"/>
              </c:ext>
            </c:extLst>
          </c:dPt>
          <c:dPt>
            <c:idx val="13"/>
            <c:bubble3D val="0"/>
            <c:spPr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ECDA-4156-92F2-297B981A7A3A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ECDA-4156-92F2-297B981A7A3A}"/>
              </c:ext>
            </c:extLst>
          </c:dPt>
          <c:dLbls>
            <c:dLbl>
              <c:idx val="1"/>
              <c:layout>
                <c:manualLayout>
                  <c:x val="-7.4965277777777783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CDA-4156-92F2-297B981A7A3A}"/>
                </c:ext>
              </c:extLst>
            </c:dLbl>
            <c:dLbl>
              <c:idx val="4"/>
              <c:layout>
                <c:manualLayout>
                  <c:x val="-5.7326388888888927E-2"/>
                  <c:y val="-3.9937106918239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CDA-4156-92F2-297B981A7A3A}"/>
                </c:ext>
              </c:extLst>
            </c:dLbl>
            <c:dLbl>
              <c:idx val="8"/>
              <c:layout>
                <c:manualLayout>
                  <c:x val="-6.1736111111111193E-2"/>
                  <c:y val="-7.3218029350104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CDA-4156-92F2-297B981A7A3A}"/>
                </c:ext>
              </c:extLst>
            </c:dLbl>
            <c:dLbl>
              <c:idx val="13"/>
              <c:layout>
                <c:manualLayout>
                  <c:x val="-5.2916666666666827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CDA-4156-92F2-297B981A7A3A}"/>
                </c:ext>
              </c:extLst>
            </c:dLbl>
            <c:dLbl>
              <c:idx val="16"/>
              <c:layout>
                <c:manualLayout>
                  <c:x val="-5.2916666666666667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CDA-4156-92F2-297B981A7A3A}"/>
                </c:ext>
              </c:extLst>
            </c:dLbl>
            <c:dLbl>
              <c:idx val="17"/>
              <c:layout>
                <c:manualLayout>
                  <c:x val="-8.3784722222222219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ECDA-4156-92F2-297B981A7A3A}"/>
                </c:ext>
              </c:extLst>
            </c:dLbl>
            <c:dLbl>
              <c:idx val="18"/>
              <c:layout>
                <c:manualLayout>
                  <c:x val="-6.6145833333333501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CDA-4156-92F2-297B981A7A3A}"/>
                </c:ext>
              </c:extLst>
            </c:dLbl>
            <c:dLbl>
              <c:idx val="19"/>
              <c:layout>
                <c:manualLayout>
                  <c:x val="-1.3229166666666828E-2"/>
                  <c:y val="-4.65932914046122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ECDA-4156-92F2-297B981A7A3A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(Indicators!$B$79:$E$79,Indicators!$G$79:$V$79)</c:f>
              <c:numCache>
                <c:formatCode>0.00</c:formatCode>
                <c:ptCount val="20"/>
                <c:pt idx="0">
                  <c:v>54.116</c:v>
                </c:pt>
                <c:pt idx="1">
                  <c:v>59.989000000000004</c:v>
                </c:pt>
                <c:pt idx="2">
                  <c:v>63.409000000000006</c:v>
                </c:pt>
                <c:pt idx="3">
                  <c:v>60.652999999999999</c:v>
                </c:pt>
                <c:pt idx="4">
                  <c:v>65.503</c:v>
                </c:pt>
                <c:pt idx="5">
                  <c:v>60.475000000000001</c:v>
                </c:pt>
                <c:pt idx="6">
                  <c:v>62.580999999999996</c:v>
                </c:pt>
                <c:pt idx="7">
                  <c:v>53.144000000000005</c:v>
                </c:pt>
                <c:pt idx="8">
                  <c:v>43.113</c:v>
                </c:pt>
                <c:pt idx="9">
                  <c:v>48.061</c:v>
                </c:pt>
                <c:pt idx="10">
                  <c:v>44.122</c:v>
                </c:pt>
                <c:pt idx="11">
                  <c:v>41.488999999999997</c:v>
                </c:pt>
                <c:pt idx="12">
                  <c:v>39.013999999999996</c:v>
                </c:pt>
                <c:pt idx="13">
                  <c:v>39.606999999999999</c:v>
                </c:pt>
                <c:pt idx="14">
                  <c:v>41.892000000000003</c:v>
                </c:pt>
                <c:pt idx="15">
                  <c:v>49.826999999999998</c:v>
                </c:pt>
                <c:pt idx="16">
                  <c:v>44.824000000000005</c:v>
                </c:pt>
                <c:pt idx="17">
                  <c:v>36.945999999999998</c:v>
                </c:pt>
                <c:pt idx="18">
                  <c:v>40.239999999999995</c:v>
                </c:pt>
                <c:pt idx="19">
                  <c:v>29.951000000000001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D-ECDA-4156-92F2-297B981A7A3A}"/>
            </c:ext>
          </c:extLst>
        </c:ser>
        <c:ser>
          <c:idx val="0"/>
          <c:order val="1"/>
          <c:tx>
            <c:v>Beni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E-ECDA-4156-92F2-297B981A7A3A}"/>
              </c:ext>
            </c:extLst>
          </c:dPt>
          <c:dLbls>
            <c:dLbl>
              <c:idx val="1"/>
              <c:layout>
                <c:manualLayout>
                  <c:x val="-5.7326388888888906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ECDA-4156-92F2-297B981A7A3A}"/>
                </c:ext>
              </c:extLst>
            </c:dLbl>
            <c:dLbl>
              <c:idx val="4"/>
              <c:layout>
                <c:manualLayout>
                  <c:x val="-8.3784722222222219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ECDA-4156-92F2-297B981A7A3A}"/>
                </c:ext>
              </c:extLst>
            </c:dLbl>
            <c:dLbl>
              <c:idx val="8"/>
              <c:layout>
                <c:manualLayout>
                  <c:x val="-5.7326388888888892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ECDA-4156-92F2-297B981A7A3A}"/>
                </c:ext>
              </c:extLst>
            </c:dLbl>
            <c:dLbl>
              <c:idx val="13"/>
              <c:layout>
                <c:manualLayout>
                  <c:x val="-5.2916666666666827E-2"/>
                  <c:y val="-5.3249475890985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ECDA-4156-92F2-297B981A7A3A}"/>
                </c:ext>
              </c:extLst>
            </c:dLbl>
            <c:dLbl>
              <c:idx val="16"/>
              <c:layout>
                <c:manualLayout>
                  <c:x val="-7.4965277777777783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ECDA-4156-92F2-297B981A7A3A}"/>
                </c:ext>
              </c:extLst>
            </c:dLbl>
            <c:dLbl>
              <c:idx val="17"/>
              <c:layout>
                <c:manualLayout>
                  <c:x val="-4.8506944444444443E-2"/>
                  <c:y val="-4.6593291404612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ECDA-4156-92F2-297B981A7A3A}"/>
                </c:ext>
              </c:extLst>
            </c:dLbl>
            <c:dLbl>
              <c:idx val="18"/>
              <c:layout>
                <c:manualLayout>
                  <c:x val="-3.0868055555555555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CDA-4156-92F2-297B981A7A3A}"/>
                </c:ext>
              </c:extLst>
            </c:dLbl>
            <c:dLbl>
              <c:idx val="19"/>
              <c:layout>
                <c:manualLayout>
                  <c:x val="-1.7638888888888888E-2"/>
                  <c:y val="-3.99371069182390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ECDA-4156-92F2-297B981A7A3A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(Indicators!$B$94:$E$94,Indicators!$G$94:$V$94)</c:f>
              <c:numCache>
                <c:formatCode>0.00</c:formatCode>
                <c:ptCount val="20"/>
                <c:pt idx="0">
                  <c:v>53.086999999999996</c:v>
                </c:pt>
                <c:pt idx="1">
                  <c:v>58.326999999999998</c:v>
                </c:pt>
                <c:pt idx="2">
                  <c:v>68.72399999999999</c:v>
                </c:pt>
                <c:pt idx="3">
                  <c:v>62.807000000000002</c:v>
                </c:pt>
                <c:pt idx="4">
                  <c:v>54.517000000000003</c:v>
                </c:pt>
                <c:pt idx="5">
                  <c:v>48.11</c:v>
                </c:pt>
                <c:pt idx="6">
                  <c:v>41.894999999999996</c:v>
                </c:pt>
                <c:pt idx="7">
                  <c:v>46.323999999999998</c:v>
                </c:pt>
                <c:pt idx="8">
                  <c:v>29.736000000000001</c:v>
                </c:pt>
                <c:pt idx="9">
                  <c:v>43.061999999999998</c:v>
                </c:pt>
                <c:pt idx="10">
                  <c:v>42.307000000000002</c:v>
                </c:pt>
                <c:pt idx="11">
                  <c:v>36.670999999999999</c:v>
                </c:pt>
                <c:pt idx="12">
                  <c:v>49.694000000000003</c:v>
                </c:pt>
                <c:pt idx="13">
                  <c:v>44.373000000000005</c:v>
                </c:pt>
                <c:pt idx="15">
                  <c:v>50.777999999999999</c:v>
                </c:pt>
                <c:pt idx="16">
                  <c:v>68.78</c:v>
                </c:pt>
                <c:pt idx="17">
                  <c:v>71.537999999999997</c:v>
                </c:pt>
                <c:pt idx="19">
                  <c:v>69.542000000000002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7-ECDA-4156-92F2-297B981A7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Bolivia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Bolivia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DD20-435F-B7D8-6D6D6644D6C6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02-DD20-435F-B7D8-6D6D6644D6C6}"/>
              </c:ext>
            </c:extLst>
          </c:dPt>
          <c:dLbls>
            <c:dLbl>
              <c:idx val="1"/>
              <c:layout>
                <c:manualLayout>
                  <c:x val="-4.9388888888888906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20-435F-B7D8-6D6D6644D6C6}"/>
                </c:ext>
              </c:extLst>
            </c:dLbl>
            <c:dLbl>
              <c:idx val="5"/>
              <c:layout>
                <c:manualLayout>
                  <c:x val="-5.2916666666666667E-2"/>
                  <c:y val="-4.8506944444444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20-435F-B7D8-6D6D6644D6C6}"/>
                </c:ext>
              </c:extLst>
            </c:dLbl>
            <c:dLbl>
              <c:idx val="9"/>
              <c:layout>
                <c:manualLayout>
                  <c:x val="-3.8805555555555621E-2"/>
                  <c:y val="-3.5277777777777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20-435F-B7D8-6D6D6644D6C6}"/>
                </c:ext>
              </c:extLst>
            </c:dLbl>
            <c:dLbl>
              <c:idx val="14"/>
              <c:layout>
                <c:manualLayout>
                  <c:x val="-6.3500000000000001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20-435F-B7D8-6D6D6644D6C6}"/>
                </c:ext>
              </c:extLst>
            </c:dLbl>
            <c:dLbl>
              <c:idx val="17"/>
              <c:layout>
                <c:manualLayout>
                  <c:x val="-8.1138888888888885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D20-435F-B7D8-6D6D6644D6C6}"/>
                </c:ext>
              </c:extLst>
            </c:dLbl>
            <c:dLbl>
              <c:idx val="18"/>
              <c:layout>
                <c:manualLayout>
                  <c:x val="-6.7027777777777908E-2"/>
                  <c:y val="3.08680555555554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D20-435F-B7D8-6D6D6644D6C6}"/>
                </c:ext>
              </c:extLst>
            </c:dLbl>
            <c:dLbl>
              <c:idx val="19"/>
              <c:layout>
                <c:manualLayout>
                  <c:x val="-5.997222222222235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D20-435F-B7D8-6D6D6644D6C6}"/>
                </c:ext>
              </c:extLst>
            </c:dLbl>
            <c:dLbl>
              <c:idx val="20"/>
              <c:layout>
                <c:manualLayout>
                  <c:x val="-3.5277777777777777E-3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D20-435F-B7D8-6D6D6644D6C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Indicators!$B$101:$V$101</c:f>
              <c:strCache>
                <c:ptCount val="21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2003-2004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strCache>
            </c:strRef>
          </c:cat>
          <c:val>
            <c:numRef>
              <c:f>Indicators!$B$102:$V$102</c:f>
              <c:numCache>
                <c:formatCode>0.00</c:formatCode>
                <c:ptCount val="21"/>
                <c:pt idx="0">
                  <c:v>40.766000000000005</c:v>
                </c:pt>
                <c:pt idx="1">
                  <c:v>45.562000000000005</c:v>
                </c:pt>
                <c:pt idx="2">
                  <c:v>39.875</c:v>
                </c:pt>
                <c:pt idx="3">
                  <c:v>41.094999999999999</c:v>
                </c:pt>
                <c:pt idx="4">
                  <c:v>34.504710000000003</c:v>
                </c:pt>
                <c:pt idx="5">
                  <c:v>36.692</c:v>
                </c:pt>
                <c:pt idx="6">
                  <c:v>37.582999999999998</c:v>
                </c:pt>
                <c:pt idx="7">
                  <c:v>37.527999999999999</c:v>
                </c:pt>
                <c:pt idx="8">
                  <c:v>30.142000000000003</c:v>
                </c:pt>
                <c:pt idx="9">
                  <c:v>26.06</c:v>
                </c:pt>
                <c:pt idx="10">
                  <c:v>20.987000000000002</c:v>
                </c:pt>
                <c:pt idx="11">
                  <c:v>21.638999999999999</c:v>
                </c:pt>
                <c:pt idx="12">
                  <c:v>18.687999999999999</c:v>
                </c:pt>
                <c:pt idx="13">
                  <c:v>17.150000000000002</c:v>
                </c:pt>
                <c:pt idx="14">
                  <c:v>16.844000000000001</c:v>
                </c:pt>
                <c:pt idx="15">
                  <c:v>18.986000000000001</c:v>
                </c:pt>
                <c:pt idx="16">
                  <c:v>18.445</c:v>
                </c:pt>
                <c:pt idx="17">
                  <c:v>15.329999999999998</c:v>
                </c:pt>
                <c:pt idx="18">
                  <c:v>12.875</c:v>
                </c:pt>
                <c:pt idx="19">
                  <c:v>13.654</c:v>
                </c:pt>
                <c:pt idx="20">
                  <c:v>11.108000000000001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DD20-435F-B7D8-6D6D6644D6C6}"/>
            </c:ext>
          </c:extLst>
        </c:ser>
        <c:ser>
          <c:idx val="0"/>
          <c:order val="1"/>
          <c:tx>
            <c:v>Bolivia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6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DD20-435F-B7D8-6D6D6644D6C6}"/>
              </c:ext>
            </c:extLst>
          </c:dPt>
          <c:dLbls>
            <c:dLbl>
              <c:idx val="1"/>
              <c:layout>
                <c:manualLayout>
                  <c:x val="-3.8805555555555586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D20-435F-B7D8-6D6D6644D6C6}"/>
                </c:ext>
              </c:extLst>
            </c:dLbl>
            <c:dLbl>
              <c:idx val="5"/>
              <c:layout>
                <c:manualLayout>
                  <c:x val="-6.3500000000000029E-2"/>
                  <c:y val="4.40972222222221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D20-435F-B7D8-6D6D6644D6C6}"/>
                </c:ext>
              </c:extLst>
            </c:dLbl>
            <c:dLbl>
              <c:idx val="9"/>
              <c:layout>
                <c:manualLayout>
                  <c:x val="-7.4083333333333334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D20-435F-B7D8-6D6D6644D6C6}"/>
                </c:ext>
              </c:extLst>
            </c:dLbl>
            <c:dLbl>
              <c:idx val="14"/>
              <c:layout>
                <c:manualLayout>
                  <c:x val="-6.3500000000000001E-2"/>
                  <c:y val="4.4097222222222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D20-435F-B7D8-6D6D6644D6C6}"/>
                </c:ext>
              </c:extLst>
            </c:dLbl>
            <c:dLbl>
              <c:idx val="17"/>
              <c:layout>
                <c:manualLayout>
                  <c:x val="-6.3500000000000001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D20-435F-B7D8-6D6D6644D6C6}"/>
                </c:ext>
              </c:extLst>
            </c:dLbl>
            <c:dLbl>
              <c:idx val="18"/>
              <c:layout>
                <c:manualLayout>
                  <c:x val="-4.5861111111111109E-2"/>
                  <c:y val="-3.0868055555555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D20-435F-B7D8-6D6D6644D6C6}"/>
                </c:ext>
              </c:extLst>
            </c:dLbl>
            <c:dLbl>
              <c:idx val="20"/>
              <c:layout>
                <c:manualLayout>
                  <c:x val="-1.0583333333333333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D20-435F-B7D8-6D6D6644D6C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Indicators!$B$117:$V$117</c:f>
              <c:numCache>
                <c:formatCode>0.00</c:formatCode>
                <c:ptCount val="21"/>
                <c:pt idx="0">
                  <c:v>27.167999999999999</c:v>
                </c:pt>
                <c:pt idx="1">
                  <c:v>33.190999999999995</c:v>
                </c:pt>
                <c:pt idx="2">
                  <c:v>33.067999999999998</c:v>
                </c:pt>
                <c:pt idx="3">
                  <c:v>32.334000000000003</c:v>
                </c:pt>
                <c:pt idx="5">
                  <c:v>26.443000000000001</c:v>
                </c:pt>
                <c:pt idx="6">
                  <c:v>27.534999999999997</c:v>
                </c:pt>
                <c:pt idx="7">
                  <c:v>19.151</c:v>
                </c:pt>
                <c:pt idx="8">
                  <c:v>16.769000000000002</c:v>
                </c:pt>
                <c:pt idx="9">
                  <c:v>13.947999999999999</c:v>
                </c:pt>
                <c:pt idx="10">
                  <c:v>14.744999999999999</c:v>
                </c:pt>
                <c:pt idx="11">
                  <c:v>13.862</c:v>
                </c:pt>
                <c:pt idx="12">
                  <c:v>11.036999999999999</c:v>
                </c:pt>
                <c:pt idx="13">
                  <c:v>14.824999999999999</c:v>
                </c:pt>
                <c:pt idx="14">
                  <c:v>15.776999999999999</c:v>
                </c:pt>
                <c:pt idx="16">
                  <c:v>18.423999999999999</c:v>
                </c:pt>
                <c:pt idx="17">
                  <c:v>19.300999999999998</c:v>
                </c:pt>
                <c:pt idx="18">
                  <c:v>18.369</c:v>
                </c:pt>
                <c:pt idx="20">
                  <c:v>21.956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5-DD20-435F-B7D8-6D6D6644D6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noMultiLvlLbl val="0"/>
      </c:catAx>
      <c:valAx>
        <c:axId val="191585811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Urbano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Indicators!$AV$1</c:f>
              <c:strCache>
                <c:ptCount val="1"/>
                <c:pt idx="0">
                  <c:v>Urbana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957-48B2-93A7-C404F5FD3F7D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02-3957-48B2-93A7-C404F5FD3F7D}"/>
              </c:ext>
            </c:extLst>
          </c:dPt>
          <c:dLbls>
            <c:dLbl>
              <c:idx val="1"/>
              <c:layout>
                <c:manualLayout>
                  <c:x val="-4.9388888888888906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57-48B2-93A7-C404F5FD3F7D}"/>
                </c:ext>
              </c:extLst>
            </c:dLbl>
            <c:dLbl>
              <c:idx val="5"/>
              <c:layout>
                <c:manualLayout>
                  <c:x val="-5.9972222222222253E-2"/>
                  <c:y val="-5.29166666666666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57-48B2-93A7-C404F5FD3F7D}"/>
                </c:ext>
              </c:extLst>
            </c:dLbl>
            <c:dLbl>
              <c:idx val="9"/>
              <c:layout>
                <c:manualLayout>
                  <c:x val="-3.8805555555555621E-2"/>
                  <c:y val="-3.5277777777777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57-48B2-93A7-C404F5FD3F7D}"/>
                </c:ext>
              </c:extLst>
            </c:dLbl>
            <c:dLbl>
              <c:idx val="14"/>
              <c:layout>
                <c:manualLayout>
                  <c:x val="-5.2916666666666667E-2"/>
                  <c:y val="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957-48B2-93A7-C404F5FD3F7D}"/>
                </c:ext>
              </c:extLst>
            </c:dLbl>
            <c:dLbl>
              <c:idx val="17"/>
              <c:layout>
                <c:manualLayout>
                  <c:x val="-6.3500000000000001E-2"/>
                  <c:y val="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57-48B2-93A7-C404F5FD3F7D}"/>
                </c:ext>
              </c:extLst>
            </c:dLbl>
            <c:dLbl>
              <c:idx val="18"/>
              <c:layout>
                <c:manualLayout>
                  <c:x val="-5.6444444444444443E-2"/>
                  <c:y val="3.08680555555554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957-48B2-93A7-C404F5FD3F7D}"/>
                </c:ext>
              </c:extLst>
            </c:dLbl>
            <c:dLbl>
              <c:idx val="19"/>
              <c:layout>
                <c:manualLayout>
                  <c:x val="-5.997222222222235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957-48B2-93A7-C404F5FD3F7D}"/>
                </c:ext>
              </c:extLst>
            </c:dLbl>
            <c:dLbl>
              <c:idx val="20"/>
              <c:layout>
                <c:manualLayout>
                  <c:x val="-3.5277777777777777E-3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957-48B2-93A7-C404F5FD3F7D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Indicators!$B$101:$V$101</c:f>
              <c:strCache>
                <c:ptCount val="21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2003-2004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strCache>
            </c:strRef>
          </c:cat>
          <c:val>
            <c:numRef>
              <c:f>Indicators!$B$112:$V$112</c:f>
              <c:numCache>
                <c:formatCode>0.00</c:formatCode>
                <c:ptCount val="21"/>
                <c:pt idx="0">
                  <c:v>21.97</c:v>
                </c:pt>
                <c:pt idx="1">
                  <c:v>28.416000000000004</c:v>
                </c:pt>
                <c:pt idx="2">
                  <c:v>25.998999999999999</c:v>
                </c:pt>
                <c:pt idx="3">
                  <c:v>25.494</c:v>
                </c:pt>
                <c:pt idx="4">
                  <c:v>22.948740000000001</c:v>
                </c:pt>
                <c:pt idx="5">
                  <c:v>20.477</c:v>
                </c:pt>
                <c:pt idx="6">
                  <c:v>23.275000000000002</c:v>
                </c:pt>
                <c:pt idx="7">
                  <c:v>23.512</c:v>
                </c:pt>
                <c:pt idx="8">
                  <c:v>18.890999999999998</c:v>
                </c:pt>
                <c:pt idx="9">
                  <c:v>16.09</c:v>
                </c:pt>
                <c:pt idx="10">
                  <c:v>10.791</c:v>
                </c:pt>
                <c:pt idx="11">
                  <c:v>12.187000000000001</c:v>
                </c:pt>
                <c:pt idx="12">
                  <c:v>9.1300000000000008</c:v>
                </c:pt>
                <c:pt idx="13">
                  <c:v>8.282</c:v>
                </c:pt>
                <c:pt idx="14">
                  <c:v>9.2970000000000006</c:v>
                </c:pt>
                <c:pt idx="15">
                  <c:v>10.772</c:v>
                </c:pt>
                <c:pt idx="16">
                  <c:v>10.186999999999999</c:v>
                </c:pt>
                <c:pt idx="17">
                  <c:v>7.0250000000000004</c:v>
                </c:pt>
                <c:pt idx="18">
                  <c:v>6.4219999999999997</c:v>
                </c:pt>
                <c:pt idx="19">
                  <c:v>7.2029999999999994</c:v>
                </c:pt>
                <c:pt idx="20">
                  <c:v>6.0990000000000002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3957-48B2-93A7-C404F5FD3F7D}"/>
            </c:ext>
          </c:extLst>
        </c:ser>
        <c:ser>
          <c:idx val="0"/>
          <c:order val="1"/>
          <c:tx>
            <c:strRef>
              <c:f>Indicators!$AW$1</c:f>
              <c:strCache>
                <c:ptCount val="1"/>
                <c:pt idx="0">
                  <c:v>Urbana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6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3957-48B2-93A7-C404F5FD3F7D}"/>
              </c:ext>
            </c:extLst>
          </c:dPt>
          <c:dLbls>
            <c:dLbl>
              <c:idx val="1"/>
              <c:layout>
                <c:manualLayout>
                  <c:x val="-4.2333333333333348E-2"/>
                  <c:y val="4.8506944444444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957-48B2-93A7-C404F5FD3F7D}"/>
                </c:ext>
              </c:extLst>
            </c:dLbl>
            <c:dLbl>
              <c:idx val="5"/>
              <c:layout>
                <c:manualLayout>
                  <c:x val="-6.3500000000000029E-2"/>
                  <c:y val="4.40972222222221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957-48B2-93A7-C404F5FD3F7D}"/>
                </c:ext>
              </c:extLst>
            </c:dLbl>
            <c:dLbl>
              <c:idx val="9"/>
              <c:layout>
                <c:manualLayout>
                  <c:x val="-5.9972222222222225E-2"/>
                  <c:y val="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957-48B2-93A7-C404F5FD3F7D}"/>
                </c:ext>
              </c:extLst>
            </c:dLbl>
            <c:dLbl>
              <c:idx val="14"/>
              <c:layout>
                <c:manualLayout>
                  <c:x val="-5.9972222222222225E-2"/>
                  <c:y val="-4.4097222222222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957-48B2-93A7-C404F5FD3F7D}"/>
                </c:ext>
              </c:extLst>
            </c:dLbl>
            <c:dLbl>
              <c:idx val="17"/>
              <c:layout>
                <c:manualLayout>
                  <c:x val="-6.3500000000000001E-2"/>
                  <c:y val="-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957-48B2-93A7-C404F5FD3F7D}"/>
                </c:ext>
              </c:extLst>
            </c:dLbl>
            <c:dLbl>
              <c:idx val="18"/>
              <c:layout>
                <c:manualLayout>
                  <c:x val="-4.5861111111111109E-2"/>
                  <c:y val="-3.0868055555555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957-48B2-93A7-C404F5FD3F7D}"/>
                </c:ext>
              </c:extLst>
            </c:dLbl>
            <c:dLbl>
              <c:idx val="20"/>
              <c:layout>
                <c:manualLayout>
                  <c:x val="-1.0583333333333333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957-48B2-93A7-C404F5FD3F7D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Indicators!$B$127:$V$127</c:f>
              <c:numCache>
                <c:formatCode>0.00</c:formatCode>
                <c:ptCount val="21"/>
                <c:pt idx="0">
                  <c:v>8.6199999999999992</c:v>
                </c:pt>
                <c:pt idx="1">
                  <c:v>16.539000000000001</c:v>
                </c:pt>
                <c:pt idx="2">
                  <c:v>16.839000000000002</c:v>
                </c:pt>
                <c:pt idx="3">
                  <c:v>18.661000000000001</c:v>
                </c:pt>
                <c:pt idx="5">
                  <c:v>12.695</c:v>
                </c:pt>
                <c:pt idx="6">
                  <c:v>16.159000000000002</c:v>
                </c:pt>
                <c:pt idx="7">
                  <c:v>9.6820000000000004</c:v>
                </c:pt>
                <c:pt idx="8">
                  <c:v>7.5129999999999999</c:v>
                </c:pt>
                <c:pt idx="9">
                  <c:v>8.2850000000000001</c:v>
                </c:pt>
                <c:pt idx="10">
                  <c:v>5.819</c:v>
                </c:pt>
                <c:pt idx="11">
                  <c:v>7.1529999999999996</c:v>
                </c:pt>
                <c:pt idx="12">
                  <c:v>4.0880000000000001</c:v>
                </c:pt>
                <c:pt idx="13">
                  <c:v>7.9640000000000004</c:v>
                </c:pt>
                <c:pt idx="14">
                  <c:v>11.916</c:v>
                </c:pt>
                <c:pt idx="16">
                  <c:v>12.920000000000002</c:v>
                </c:pt>
                <c:pt idx="17">
                  <c:v>13.025</c:v>
                </c:pt>
                <c:pt idx="18">
                  <c:v>12.765000000000001</c:v>
                </c:pt>
                <c:pt idx="20">
                  <c:v>17.225999999999999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5-3957-48B2-93A7-C404F5FD3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noMultiLvlLbl val="0"/>
      </c:catAx>
      <c:valAx>
        <c:axId val="191585811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Rural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Indicators!$AX$1</c:f>
              <c:strCache>
                <c:ptCount val="1"/>
                <c:pt idx="0">
                  <c:v>Rural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D9E3-4297-9DE9-D731C93E02B9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02-D9E3-4297-9DE9-D731C93E02B9}"/>
              </c:ext>
            </c:extLst>
          </c:dPt>
          <c:dLbls>
            <c:dLbl>
              <c:idx val="1"/>
              <c:layout>
                <c:manualLayout>
                  <c:x val="-4.9388888888888906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E3-4297-9DE9-D731C93E02B9}"/>
                </c:ext>
              </c:extLst>
            </c:dLbl>
            <c:dLbl>
              <c:idx val="5"/>
              <c:layout>
                <c:manualLayout>
                  <c:x val="-5.9972222222222253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E3-4297-9DE9-D731C93E02B9}"/>
                </c:ext>
              </c:extLst>
            </c:dLbl>
            <c:dLbl>
              <c:idx val="9"/>
              <c:layout>
                <c:manualLayout>
                  <c:x val="-3.8805555555555621E-2"/>
                  <c:y val="-3.5277777777777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9E3-4297-9DE9-D731C93E02B9}"/>
                </c:ext>
              </c:extLst>
            </c:dLbl>
            <c:dLbl>
              <c:idx val="14"/>
              <c:layout>
                <c:manualLayout>
                  <c:x val="-5.9972222222222225E-2"/>
                  <c:y val="-3.08680555555556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9E3-4297-9DE9-D731C93E02B9}"/>
                </c:ext>
              </c:extLst>
            </c:dLbl>
            <c:dLbl>
              <c:idx val="17"/>
              <c:layout>
                <c:manualLayout>
                  <c:x val="-5.6444444444444443E-2"/>
                  <c:y val="-3.96875000000000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9E3-4297-9DE9-D731C93E02B9}"/>
                </c:ext>
              </c:extLst>
            </c:dLbl>
            <c:dLbl>
              <c:idx val="18"/>
              <c:layout>
                <c:manualLayout>
                  <c:x val="-7.4083333333333334E-2"/>
                  <c:y val="4.8506944444444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9E3-4297-9DE9-D731C93E02B9}"/>
                </c:ext>
              </c:extLst>
            </c:dLbl>
            <c:dLbl>
              <c:idx val="19"/>
              <c:layout>
                <c:manualLayout>
                  <c:x val="-6.3500000000000126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9E3-4297-9DE9-D731C93E02B9}"/>
                </c:ext>
              </c:extLst>
            </c:dLbl>
            <c:dLbl>
              <c:idx val="20"/>
              <c:layout>
                <c:manualLayout>
                  <c:x val="-3.5277777777777777E-3"/>
                  <c:y val="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9E3-4297-9DE9-D731C93E02B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Indicators!$B$101:$V$101</c:f>
              <c:strCache>
                <c:ptCount val="21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2003-2004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</c:strCache>
            </c:strRef>
          </c:cat>
          <c:val>
            <c:numRef>
              <c:f>Indicators!$B$113:$V$113</c:f>
              <c:numCache>
                <c:formatCode>0.00</c:formatCode>
                <c:ptCount val="21"/>
                <c:pt idx="0">
                  <c:v>72.685000000000002</c:v>
                </c:pt>
                <c:pt idx="1">
                  <c:v>75.609000000000009</c:v>
                </c:pt>
                <c:pt idx="2">
                  <c:v>59.807999999999993</c:v>
                </c:pt>
                <c:pt idx="3">
                  <c:v>66.734000000000009</c:v>
                </c:pt>
                <c:pt idx="4">
                  <c:v>53.716140000000003</c:v>
                </c:pt>
                <c:pt idx="5">
                  <c:v>65.617999999999995</c:v>
                </c:pt>
                <c:pt idx="6">
                  <c:v>62.207999999999998</c:v>
                </c:pt>
                <c:pt idx="7">
                  <c:v>63.895000000000003</c:v>
                </c:pt>
                <c:pt idx="8">
                  <c:v>51.471999999999994</c:v>
                </c:pt>
                <c:pt idx="9">
                  <c:v>45.481000000000002</c:v>
                </c:pt>
                <c:pt idx="10">
                  <c:v>41.768999999999998</c:v>
                </c:pt>
                <c:pt idx="11">
                  <c:v>41.125</c:v>
                </c:pt>
                <c:pt idx="12">
                  <c:v>38.787999999999997</c:v>
                </c:pt>
                <c:pt idx="13">
                  <c:v>36.113</c:v>
                </c:pt>
                <c:pt idx="14">
                  <c:v>33.265999999999998</c:v>
                </c:pt>
                <c:pt idx="15">
                  <c:v>37.134999999999998</c:v>
                </c:pt>
                <c:pt idx="16">
                  <c:v>37.006</c:v>
                </c:pt>
                <c:pt idx="17">
                  <c:v>34.272000000000006</c:v>
                </c:pt>
                <c:pt idx="18">
                  <c:v>27.799000000000003</c:v>
                </c:pt>
                <c:pt idx="19">
                  <c:v>28.799000000000003</c:v>
                </c:pt>
                <c:pt idx="20">
                  <c:v>23.036999999999999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D9E3-4297-9DE9-D731C93E02B9}"/>
            </c:ext>
          </c:extLst>
        </c:ser>
        <c:ser>
          <c:idx val="0"/>
          <c:order val="1"/>
          <c:tx>
            <c:strRef>
              <c:f>Indicators!$AY$1</c:f>
              <c:strCache>
                <c:ptCount val="1"/>
                <c:pt idx="0">
                  <c:v>Rural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6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D9E3-4297-9DE9-D731C93E02B9}"/>
              </c:ext>
            </c:extLst>
          </c:dPt>
          <c:dLbls>
            <c:dLbl>
              <c:idx val="1"/>
              <c:layout>
                <c:manualLayout>
                  <c:x val="-5.9972222222222225E-2"/>
                  <c:y val="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9E3-4297-9DE9-D731C93E02B9}"/>
                </c:ext>
              </c:extLst>
            </c:dLbl>
            <c:dLbl>
              <c:idx val="5"/>
              <c:layout>
                <c:manualLayout>
                  <c:x val="-6.3500000000000029E-2"/>
                  <c:y val="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9E3-4297-9DE9-D731C93E02B9}"/>
                </c:ext>
              </c:extLst>
            </c:dLbl>
            <c:dLbl>
              <c:idx val="9"/>
              <c:layout>
                <c:manualLayout>
                  <c:x val="-5.9972222222222225E-2"/>
                  <c:y val="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E3-4297-9DE9-D731C93E02B9}"/>
                </c:ext>
              </c:extLst>
            </c:dLbl>
            <c:dLbl>
              <c:idx val="14"/>
              <c:layout>
                <c:manualLayout>
                  <c:x val="-6.3500000000000001E-2"/>
                  <c:y val="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9E3-4297-9DE9-D731C93E02B9}"/>
                </c:ext>
              </c:extLst>
            </c:dLbl>
            <c:dLbl>
              <c:idx val="17"/>
              <c:layout>
                <c:manualLayout>
                  <c:x val="-5.9972222222222225E-2"/>
                  <c:y val="4.8506944444444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9E3-4297-9DE9-D731C93E02B9}"/>
                </c:ext>
              </c:extLst>
            </c:dLbl>
            <c:dLbl>
              <c:idx val="18"/>
              <c:layout>
                <c:manualLayout>
                  <c:x val="-4.5861111111111109E-2"/>
                  <c:y val="-3.0868055555555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9E3-4297-9DE9-D731C93E02B9}"/>
                </c:ext>
              </c:extLst>
            </c:dLbl>
            <c:dLbl>
              <c:idx val="20"/>
              <c:layout>
                <c:manualLayout>
                  <c:x val="-1.0583333333333333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9E3-4297-9DE9-D731C93E02B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Indicators!$B$128:$V$128</c:f>
              <c:numCache>
                <c:formatCode>0.00</c:formatCode>
                <c:ptCount val="21"/>
                <c:pt idx="0">
                  <c:v>58.665999999999997</c:v>
                </c:pt>
                <c:pt idx="1">
                  <c:v>62.375</c:v>
                </c:pt>
                <c:pt idx="2">
                  <c:v>56.381999999999998</c:v>
                </c:pt>
                <c:pt idx="3">
                  <c:v>54.805000000000007</c:v>
                </c:pt>
                <c:pt idx="5">
                  <c:v>51.115999999999993</c:v>
                </c:pt>
                <c:pt idx="6">
                  <c:v>47.115000000000002</c:v>
                </c:pt>
                <c:pt idx="7">
                  <c:v>36.960999999999999</c:v>
                </c:pt>
                <c:pt idx="8">
                  <c:v>34.39</c:v>
                </c:pt>
                <c:pt idx="9">
                  <c:v>25.019000000000002</c:v>
                </c:pt>
                <c:pt idx="10">
                  <c:v>33.438000000000002</c:v>
                </c:pt>
                <c:pt idx="11">
                  <c:v>27.743000000000002</c:v>
                </c:pt>
                <c:pt idx="12">
                  <c:v>25.685000000000002</c:v>
                </c:pt>
                <c:pt idx="13">
                  <c:v>29.526999999999997</c:v>
                </c:pt>
                <c:pt idx="14">
                  <c:v>24.192</c:v>
                </c:pt>
                <c:pt idx="16">
                  <c:v>30.805</c:v>
                </c:pt>
                <c:pt idx="17">
                  <c:v>33.617000000000004</c:v>
                </c:pt>
                <c:pt idx="18">
                  <c:v>31.344999999999999</c:v>
                </c:pt>
                <c:pt idx="20">
                  <c:v>33.227000000000004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5-D9E3-4297-9DE9-D731C93E0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noMultiLvlLbl val="0"/>
      </c:catAx>
      <c:valAx>
        <c:axId val="191585811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Chuquisaca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v>Chuquisaca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0-4C36-45BD-8A5F-CF9B48670B58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C36-45BD-8A5F-CF9B48670B58}"/>
              </c:ext>
            </c:extLst>
          </c:dPt>
          <c:dLbls>
            <c:dLbl>
              <c:idx val="1"/>
              <c:layout>
                <c:manualLayout>
                  <c:x val="-6.173611111111113E-2"/>
                  <c:y val="-5.324947589098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36-45BD-8A5F-CF9B48670B58}"/>
                </c:ext>
              </c:extLst>
            </c:dLbl>
            <c:dLbl>
              <c:idx val="4"/>
              <c:layout>
                <c:manualLayout>
                  <c:x val="-5.2916666666666667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36-45BD-8A5F-CF9B48670B58}"/>
                </c:ext>
              </c:extLst>
            </c:dLbl>
            <c:dLbl>
              <c:idx val="8"/>
              <c:layout>
                <c:manualLayout>
                  <c:x val="-6.1736111111111193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36-45BD-8A5F-CF9B48670B58}"/>
                </c:ext>
              </c:extLst>
            </c:dLbl>
            <c:dLbl>
              <c:idx val="13"/>
              <c:layout>
                <c:manualLayout>
                  <c:x val="-5.2916666666666827E-2"/>
                  <c:y val="5.32494758909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36-45BD-8A5F-CF9B48670B58}"/>
                </c:ext>
              </c:extLst>
            </c:dLbl>
            <c:dLbl>
              <c:idx val="16"/>
              <c:layout>
                <c:manualLayout>
                  <c:x val="-8.819444444444445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C36-45BD-8A5F-CF9B48670B58}"/>
                </c:ext>
              </c:extLst>
            </c:dLbl>
            <c:dLbl>
              <c:idx val="17"/>
              <c:layout>
                <c:manualLayout>
                  <c:x val="-6.173611111111111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36-45BD-8A5F-CF9B48670B58}"/>
                </c:ext>
              </c:extLst>
            </c:dLbl>
            <c:dLbl>
              <c:idx val="18"/>
              <c:layout>
                <c:manualLayout>
                  <c:x val="-4.8506944444444443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C36-45BD-8A5F-CF9B48670B58}"/>
                </c:ext>
              </c:extLst>
            </c:dLbl>
            <c:dLbl>
              <c:idx val="19"/>
              <c:layout>
                <c:manualLayout>
                  <c:x val="-8.8194444444446053E-3"/>
                  <c:y val="3.9937106918238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36-45BD-8A5F-CF9B48670B5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(Indicators!$B$103:$E$103,Indicators!$G$103:$V$103)</c:f>
              <c:numCache>
                <c:formatCode>0.00</c:formatCode>
                <c:ptCount val="20"/>
                <c:pt idx="0">
                  <c:v>66.129000000000005</c:v>
                </c:pt>
                <c:pt idx="1">
                  <c:v>65.302999999999997</c:v>
                </c:pt>
                <c:pt idx="2">
                  <c:v>62.272000000000006</c:v>
                </c:pt>
                <c:pt idx="3">
                  <c:v>64.412999999999997</c:v>
                </c:pt>
                <c:pt idx="4">
                  <c:v>58.062000000000005</c:v>
                </c:pt>
                <c:pt idx="5">
                  <c:v>53.974999999999994</c:v>
                </c:pt>
                <c:pt idx="6">
                  <c:v>55.613</c:v>
                </c:pt>
                <c:pt idx="7">
                  <c:v>45.133000000000003</c:v>
                </c:pt>
                <c:pt idx="8">
                  <c:v>45.629999999999995</c:v>
                </c:pt>
                <c:pt idx="9">
                  <c:v>37.652000000000001</c:v>
                </c:pt>
                <c:pt idx="10">
                  <c:v>46.93</c:v>
                </c:pt>
                <c:pt idx="11">
                  <c:v>39.18</c:v>
                </c:pt>
                <c:pt idx="12">
                  <c:v>28.649000000000001</c:v>
                </c:pt>
                <c:pt idx="13">
                  <c:v>32.533000000000001</c:v>
                </c:pt>
                <c:pt idx="14">
                  <c:v>32.063000000000002</c:v>
                </c:pt>
                <c:pt idx="15">
                  <c:v>34.048000000000002</c:v>
                </c:pt>
                <c:pt idx="16">
                  <c:v>27.173999999999999</c:v>
                </c:pt>
                <c:pt idx="17">
                  <c:v>24.632999999999999</c:v>
                </c:pt>
                <c:pt idx="18">
                  <c:v>27.411000000000001</c:v>
                </c:pt>
                <c:pt idx="19">
                  <c:v>29.970999999999997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A-4C36-45BD-8A5F-CF9B48670B58}"/>
            </c:ext>
          </c:extLst>
        </c:ser>
        <c:ser>
          <c:idx val="0"/>
          <c:order val="1"/>
          <c:tx>
            <c:v>Cuquisaca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4C36-45BD-8A5F-CF9B48670B58}"/>
              </c:ext>
            </c:extLst>
          </c:dPt>
          <c:dLbls>
            <c:dLbl>
              <c:idx val="1"/>
              <c:layout>
                <c:manualLayout>
                  <c:x val="-5.291666666666668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C36-45BD-8A5F-CF9B48670B58}"/>
                </c:ext>
              </c:extLst>
            </c:dLbl>
            <c:dLbl>
              <c:idx val="4"/>
              <c:layout>
                <c:manualLayout>
                  <c:x val="-7.4965277777777825E-2"/>
                  <c:y val="5.32494758909852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C36-45BD-8A5F-CF9B48670B58}"/>
                </c:ext>
              </c:extLst>
            </c:dLbl>
            <c:dLbl>
              <c:idx val="8"/>
              <c:layout>
                <c:manualLayout>
                  <c:x val="-6.6145833333333418E-2"/>
                  <c:y val="6.6561844863731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C36-45BD-8A5F-CF9B48670B58}"/>
                </c:ext>
              </c:extLst>
            </c:dLbl>
            <c:dLbl>
              <c:idx val="13"/>
              <c:layout>
                <c:manualLayout>
                  <c:x val="-5.7326388888888968E-2"/>
                  <c:y val="-3.993710691823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C36-45BD-8A5F-CF9B48670B58}"/>
                </c:ext>
              </c:extLst>
            </c:dLbl>
            <c:dLbl>
              <c:idx val="16"/>
              <c:layout>
                <c:manualLayout>
                  <c:x val="-7.0555555555555399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C36-45BD-8A5F-CF9B48670B58}"/>
                </c:ext>
              </c:extLst>
            </c:dLbl>
            <c:dLbl>
              <c:idx val="17"/>
              <c:layout>
                <c:manualLayout>
                  <c:x val="-5.29166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C36-45BD-8A5F-CF9B48670B58}"/>
                </c:ext>
              </c:extLst>
            </c:dLbl>
            <c:dLbl>
              <c:idx val="18"/>
              <c:layout>
                <c:manualLayout>
                  <c:x val="-2.6458333333333334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C36-45BD-8A5F-CF9B48670B58}"/>
                </c:ext>
              </c:extLst>
            </c:dLbl>
            <c:dLbl>
              <c:idx val="19"/>
              <c:layout>
                <c:manualLayout>
                  <c:x val="-2.6458333333333334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C36-45BD-8A5F-CF9B48670B5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(Indicators!$B$118:$E$118,Indicators!$G$118:$V$118)</c:f>
              <c:numCache>
                <c:formatCode>0.00</c:formatCode>
                <c:ptCount val="20"/>
                <c:pt idx="0">
                  <c:v>57.899000000000001</c:v>
                </c:pt>
                <c:pt idx="1">
                  <c:v>56.191000000000003</c:v>
                </c:pt>
                <c:pt idx="2">
                  <c:v>61.680999999999997</c:v>
                </c:pt>
                <c:pt idx="3">
                  <c:v>53.717999999999996</c:v>
                </c:pt>
                <c:pt idx="4">
                  <c:v>52.176999999999992</c:v>
                </c:pt>
                <c:pt idx="5">
                  <c:v>47.093000000000004</c:v>
                </c:pt>
                <c:pt idx="6">
                  <c:v>40.672999999999995</c:v>
                </c:pt>
                <c:pt idx="7">
                  <c:v>41.113</c:v>
                </c:pt>
                <c:pt idx="8">
                  <c:v>43.384999999999998</c:v>
                </c:pt>
                <c:pt idx="9">
                  <c:v>39.528999999999996</c:v>
                </c:pt>
                <c:pt idx="10">
                  <c:v>44.761000000000003</c:v>
                </c:pt>
                <c:pt idx="11">
                  <c:v>28.438000000000002</c:v>
                </c:pt>
                <c:pt idx="12">
                  <c:v>31.136000000000003</c:v>
                </c:pt>
                <c:pt idx="13">
                  <c:v>34.416999999999994</c:v>
                </c:pt>
                <c:pt idx="15">
                  <c:v>31.968999999999998</c:v>
                </c:pt>
                <c:pt idx="16">
                  <c:v>41.620000000000005</c:v>
                </c:pt>
                <c:pt idx="17">
                  <c:v>37.055999999999997</c:v>
                </c:pt>
                <c:pt idx="19">
                  <c:v>42.302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5-4C36-45BD-8A5F-CF9B48670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75"/>
          <c:min val="1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La Paz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693611111111111"/>
          <c:y val="3.3447589098532494E-2"/>
          <c:w val="0.8445569444444444"/>
          <c:h val="0.78683490566037739"/>
        </c:manualLayout>
      </c:layout>
      <c:lineChart>
        <c:grouping val="standard"/>
        <c:varyColors val="0"/>
        <c:ser>
          <c:idx val="1"/>
          <c:order val="0"/>
          <c:tx>
            <c:strRef>
              <c:f>Indicators!$AF$1</c:f>
              <c:strCache>
                <c:ptCount val="1"/>
                <c:pt idx="0">
                  <c:v>La Paz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0-ECC4-44D9-B56D-E8350C65113B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1-ECC4-44D9-B56D-E8350C65113B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CC4-44D9-B56D-E8350C65113B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C4-44D9-B56D-E8350C65113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C4-44D9-B56D-E8350C65113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C4-44D9-B56D-E8350C65113B}"/>
                </c:ext>
              </c:extLst>
            </c:dLbl>
            <c:dLbl>
              <c:idx val="4"/>
              <c:layout>
                <c:manualLayout>
                  <c:x val="-5.9542361111111108E-2"/>
                  <c:y val="3.36305031446540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C4-44D9-B56D-E8350C65113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C4-44D9-B56D-E8350C65113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C4-44D9-B56D-E8350C65113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CC4-44D9-B56D-E8350C65113B}"/>
                </c:ext>
              </c:extLst>
            </c:dLbl>
            <c:dLbl>
              <c:idx val="8"/>
              <c:layout>
                <c:manualLayout>
                  <c:x val="-6.8361805555555558E-2"/>
                  <c:y val="-3.9587526205450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CC4-44D9-B56D-E8350C65113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CC4-44D9-B56D-E8350C65113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CC4-44D9-B56D-E8350C65113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CC4-44D9-B56D-E8350C65113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C4-44D9-B56D-E8350C65113B}"/>
                </c:ext>
              </c:extLst>
            </c:dLbl>
            <c:dLbl>
              <c:idx val="13"/>
              <c:layout>
                <c:manualLayout>
                  <c:x val="-6.395208333333334E-2"/>
                  <c:y val="6.02552410901466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C4-44D9-B56D-E8350C65113B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C4-44D9-B56D-E8350C65113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CC4-44D9-B56D-E8350C65113B}"/>
                </c:ext>
              </c:extLst>
            </c:dLbl>
            <c:dLbl>
              <c:idx val="16"/>
              <c:layout>
                <c:manualLayout>
                  <c:x val="-7.4237847222222222E-2"/>
                  <c:y val="5.35990566037734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CC4-44D9-B56D-E8350C65113B}"/>
                </c:ext>
              </c:extLst>
            </c:dLbl>
            <c:dLbl>
              <c:idx val="17"/>
              <c:layout>
                <c:manualLayout>
                  <c:x val="-7.864756944444444E-2"/>
                  <c:y val="4.02866876310272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CC4-44D9-B56D-E8350C65113B}"/>
                </c:ext>
              </c:extLst>
            </c:dLbl>
            <c:dLbl>
              <c:idx val="18"/>
              <c:layout>
                <c:manualLayout>
                  <c:x val="-6.9828125000000005E-2"/>
                  <c:y val="4.02866876310271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CC4-44D9-B56D-E8350C65113B}"/>
                </c:ext>
              </c:extLst>
            </c:dLbl>
            <c:dLbl>
              <c:idx val="19"/>
              <c:layout>
                <c:manualLayout>
                  <c:x val="-2.3307986111111113E-2"/>
                  <c:y val="5.3599056603773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CC4-44D9-B56D-E8350C65113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(Indicators!$B$104:$E$104,Indicators!$G$104:$V$104)</c:f>
              <c:numCache>
                <c:formatCode>0.00</c:formatCode>
                <c:ptCount val="20"/>
                <c:pt idx="0">
                  <c:v>44.707000000000001</c:v>
                </c:pt>
                <c:pt idx="1">
                  <c:v>46.155000000000001</c:v>
                </c:pt>
                <c:pt idx="2">
                  <c:v>40.798999999999999</c:v>
                </c:pt>
                <c:pt idx="3">
                  <c:v>44.417999999999999</c:v>
                </c:pt>
                <c:pt idx="4">
                  <c:v>39.4</c:v>
                </c:pt>
                <c:pt idx="5">
                  <c:v>47.711999999999996</c:v>
                </c:pt>
                <c:pt idx="6">
                  <c:v>38.662999999999997</c:v>
                </c:pt>
                <c:pt idx="7">
                  <c:v>33.678000000000004</c:v>
                </c:pt>
                <c:pt idx="8">
                  <c:v>32.251000000000005</c:v>
                </c:pt>
                <c:pt idx="9">
                  <c:v>21.826000000000001</c:v>
                </c:pt>
                <c:pt idx="10">
                  <c:v>22.805</c:v>
                </c:pt>
                <c:pt idx="11">
                  <c:v>23.616999999999997</c:v>
                </c:pt>
                <c:pt idx="12">
                  <c:v>20.32</c:v>
                </c:pt>
                <c:pt idx="13">
                  <c:v>16.012</c:v>
                </c:pt>
                <c:pt idx="14">
                  <c:v>16.547000000000001</c:v>
                </c:pt>
                <c:pt idx="15">
                  <c:v>19.454000000000001</c:v>
                </c:pt>
                <c:pt idx="16">
                  <c:v>19.616</c:v>
                </c:pt>
                <c:pt idx="17">
                  <c:v>16.152000000000001</c:v>
                </c:pt>
                <c:pt idx="18">
                  <c:v>10.803000000000001</c:v>
                </c:pt>
                <c:pt idx="19">
                  <c:v>10.403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4-ECC4-44D9-B56D-E8350C65113B}"/>
            </c:ext>
          </c:extLst>
        </c:ser>
        <c:ser>
          <c:idx val="0"/>
          <c:order val="1"/>
          <c:tx>
            <c:strRef>
              <c:f>Indicators!$AG$1</c:f>
              <c:strCache>
                <c:ptCount val="1"/>
                <c:pt idx="0">
                  <c:v>La Paz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13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6-ECC4-44D9-B56D-E8350C65113B}"/>
              </c:ext>
            </c:extLst>
          </c:dPt>
          <c:dLbls>
            <c:dLbl>
              <c:idx val="1"/>
              <c:layout>
                <c:manualLayout>
                  <c:x val="-5.2916666666666688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CC4-44D9-B56D-E8350C65113B}"/>
                </c:ext>
              </c:extLst>
            </c:dLbl>
            <c:dLbl>
              <c:idx val="4"/>
              <c:layout>
                <c:manualLayout>
                  <c:x val="-6.173611111111111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CC4-44D9-B56D-E8350C65113B}"/>
                </c:ext>
              </c:extLst>
            </c:dLbl>
            <c:dLbl>
              <c:idx val="8"/>
              <c:layout>
                <c:manualLayout>
                  <c:x val="-6.1736111111111193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CC4-44D9-B56D-E8350C65113B}"/>
                </c:ext>
              </c:extLst>
            </c:dLbl>
            <c:dLbl>
              <c:idx val="13"/>
              <c:layout>
                <c:manualLayout>
                  <c:x val="-6.1736111111111193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CC4-44D9-B56D-E8350C65113B}"/>
                </c:ext>
              </c:extLst>
            </c:dLbl>
            <c:dLbl>
              <c:idx val="16"/>
              <c:layout>
                <c:manualLayout>
                  <c:x val="-7.055555555555555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CC4-44D9-B56D-E8350C65113B}"/>
                </c:ext>
              </c:extLst>
            </c:dLbl>
            <c:dLbl>
              <c:idx val="17"/>
              <c:layout>
                <c:manualLayout>
                  <c:x val="-5.7326388888888892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ECC4-44D9-B56D-E8350C65113B}"/>
                </c:ext>
              </c:extLst>
            </c:dLbl>
            <c:dLbl>
              <c:idx val="18"/>
              <c:layout>
                <c:manualLayout>
                  <c:x val="-2.6458333333333334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CC4-44D9-B56D-E8350C65113B}"/>
                </c:ext>
              </c:extLst>
            </c:dLbl>
            <c:dLbl>
              <c:idx val="19"/>
              <c:layout>
                <c:manualLayout>
                  <c:x val="-2.2048611111111113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CC4-44D9-B56D-E8350C65113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(Indicators!$B$119:$E$119,Indicators!$G$119:$V$119)</c:f>
              <c:numCache>
                <c:formatCode>0.00</c:formatCode>
                <c:ptCount val="20"/>
                <c:pt idx="0">
                  <c:v>25.662000000000003</c:v>
                </c:pt>
                <c:pt idx="1">
                  <c:v>26.603999999999999</c:v>
                </c:pt>
                <c:pt idx="2">
                  <c:v>33.247999999999998</c:v>
                </c:pt>
                <c:pt idx="3">
                  <c:v>38.692</c:v>
                </c:pt>
                <c:pt idx="4">
                  <c:v>24.128</c:v>
                </c:pt>
                <c:pt idx="5">
                  <c:v>30.356999999999999</c:v>
                </c:pt>
                <c:pt idx="6">
                  <c:v>15.026999999999999</c:v>
                </c:pt>
                <c:pt idx="7">
                  <c:v>15.884</c:v>
                </c:pt>
                <c:pt idx="8">
                  <c:v>12.007</c:v>
                </c:pt>
                <c:pt idx="9">
                  <c:v>13.542999999999999</c:v>
                </c:pt>
                <c:pt idx="10">
                  <c:v>13.472999999999999</c:v>
                </c:pt>
                <c:pt idx="11">
                  <c:v>13.48</c:v>
                </c:pt>
                <c:pt idx="12">
                  <c:v>15.167</c:v>
                </c:pt>
                <c:pt idx="13">
                  <c:v>16.089000000000002</c:v>
                </c:pt>
                <c:pt idx="15">
                  <c:v>19.892000000000003</c:v>
                </c:pt>
                <c:pt idx="16">
                  <c:v>20.256</c:v>
                </c:pt>
                <c:pt idx="17">
                  <c:v>25.535000000000004</c:v>
                </c:pt>
                <c:pt idx="19">
                  <c:v>23.314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E-ECC4-44D9-B56D-E8350C651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Consumo pc PIB</c:v>
          </c:tx>
          <c:spPr>
            <a:ln>
              <a:solidFill>
                <a:schemeClr val="accent5">
                  <a:lumMod val="50000"/>
                </a:schemeClr>
              </a:solidFill>
            </a:ln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8"/>
              <c:layout>
                <c:manualLayout>
                  <c:x val="-4.4097222222222225E-2"/>
                  <c:y val="-4.2333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0A5-4B69-B525-DF1467F2B481}"/>
                </c:ext>
              </c:extLst>
            </c:dLbl>
            <c:dLbl>
              <c:idx val="11"/>
              <c:layout>
                <c:manualLayout>
                  <c:x val="-4.1341145833333336E-2"/>
                  <c:y val="-3.76296296296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0A5-4B69-B525-DF1467F2B481}"/>
                </c:ext>
              </c:extLst>
            </c:dLbl>
            <c:dLbl>
              <c:idx val="16"/>
              <c:layout>
                <c:manualLayout>
                  <c:x val="-1.9292534722222324E-2"/>
                  <c:y val="-1.41111111111111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0A5-4B69-B525-DF1467F2B48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Aggregate!$C$60:$S$60</c:f>
              <c:numCache>
                <c:formatCode>General</c:formatCode>
                <c:ptCount val="1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2021</c:v>
                </c:pt>
              </c:numCache>
            </c:numRef>
          </c:cat>
          <c:val>
            <c:numRef>
              <c:f>Aggregate!$C$61:$S$61</c:f>
              <c:numCache>
                <c:formatCode>0.00</c:formatCode>
                <c:ptCount val="17"/>
                <c:pt idx="0">
                  <c:v>1.9433442580453208</c:v>
                </c:pt>
                <c:pt idx="1">
                  <c:v>0.21478296386057139</c:v>
                </c:pt>
                <c:pt idx="2">
                  <c:v>1.4301810956095506</c:v>
                </c:pt>
                <c:pt idx="3">
                  <c:v>15.679269745890178</c:v>
                </c:pt>
                <c:pt idx="4">
                  <c:v>10.802406200651671</c:v>
                </c:pt>
                <c:pt idx="5">
                  <c:v>11.149123114804848</c:v>
                </c:pt>
                <c:pt idx="6">
                  <c:v>13.374528888529635</c:v>
                </c:pt>
                <c:pt idx="7">
                  <c:v>4.4111795307170354</c:v>
                </c:pt>
                <c:pt idx="8">
                  <c:v>22.494756017622699</c:v>
                </c:pt>
                <c:pt idx="9">
                  <c:v>8.611050683675181</c:v>
                </c:pt>
                <c:pt idx="10">
                  <c:v>12.710427477610132</c:v>
                </c:pt>
                <c:pt idx="11">
                  <c:v>10.805631176584996</c:v>
                </c:pt>
                <c:pt idx="12">
                  <c:v>7.0695450666436788</c:v>
                </c:pt>
                <c:pt idx="13">
                  <c:v>9.0660534884382074</c:v>
                </c:pt>
                <c:pt idx="14">
                  <c:v>4.8359307975378352</c:v>
                </c:pt>
                <c:pt idx="15">
                  <c:v>2.1930121664991198</c:v>
                </c:pt>
                <c:pt idx="16">
                  <c:v>-5.6875042100453683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0A5-4B69-B525-DF1467F2B481}"/>
            </c:ext>
          </c:extLst>
        </c:ser>
        <c:ser>
          <c:idx val="6"/>
          <c:order val="1"/>
          <c:tx>
            <c:v>Gasto pc Hogar pob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triang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8"/>
              <c:layout>
                <c:manualLayout>
                  <c:x val="-5.5121527777777776E-2"/>
                  <c:y val="2.822222222222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0A5-4B69-B525-DF1467F2B481}"/>
                </c:ext>
              </c:extLst>
            </c:dLbl>
            <c:dLbl>
              <c:idx val="11"/>
              <c:layout>
                <c:manualLayout>
                  <c:x val="-6.6145833333333334E-2"/>
                  <c:y val="3.7629629629629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0A5-4B69-B525-DF1467F2B481}"/>
                </c:ext>
              </c:extLst>
            </c:dLbl>
            <c:dLbl>
              <c:idx val="16"/>
              <c:layout>
                <c:manualLayout>
                  <c:x val="-6.8901909722222321E-2"/>
                  <c:y val="4.2333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0A5-4B69-B525-DF1467F2B48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Aggregate!$C$60:$S$60</c:f>
              <c:numCache>
                <c:formatCode>General</c:formatCode>
                <c:ptCount val="1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2021</c:v>
                </c:pt>
              </c:numCache>
            </c:numRef>
          </c:cat>
          <c:val>
            <c:numRef>
              <c:f>Aggregate!$C$62:$S$62</c:f>
              <c:numCache>
                <c:formatCode>0.00</c:formatCode>
                <c:ptCount val="17"/>
                <c:pt idx="0">
                  <c:v>-4.6293665729389311</c:v>
                </c:pt>
                <c:pt idx="1">
                  <c:v>-4.4683100849018054</c:v>
                </c:pt>
                <c:pt idx="2">
                  <c:v>4.9172680007952607</c:v>
                </c:pt>
                <c:pt idx="3">
                  <c:v>14.410588506726874</c:v>
                </c:pt>
                <c:pt idx="4">
                  <c:v>0.16720732494504009</c:v>
                </c:pt>
                <c:pt idx="5">
                  <c:v>34.631619878431309</c:v>
                </c:pt>
                <c:pt idx="6">
                  <c:v>18.774297322548627</c:v>
                </c:pt>
                <c:pt idx="7">
                  <c:v>9.9579764115122806</c:v>
                </c:pt>
                <c:pt idx="8">
                  <c:v>5.284492038713684</c:v>
                </c:pt>
                <c:pt idx="9">
                  <c:v>1.4419250097355674</c:v>
                </c:pt>
                <c:pt idx="10">
                  <c:v>21.690815590776058</c:v>
                </c:pt>
                <c:pt idx="11">
                  <c:v>-3.0562632924777344</c:v>
                </c:pt>
                <c:pt idx="12">
                  <c:v>-15.898469695134986</c:v>
                </c:pt>
                <c:pt idx="13">
                  <c:v>-1.0924856090142487</c:v>
                </c:pt>
                <c:pt idx="14">
                  <c:v>-12.501470226415679</c:v>
                </c:pt>
                <c:pt idx="15">
                  <c:v>3.5670882002414084</c:v>
                </c:pt>
                <c:pt idx="16">
                  <c:v>-13.118499478626944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80A5-4B69-B525-DF1467F2B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1610688"/>
        <c:axId val="1741604864"/>
      </c:lineChart>
      <c:lineChart>
        <c:grouping val="standard"/>
        <c:varyColors val="0"/>
        <c:ser>
          <c:idx val="1"/>
          <c:order val="2"/>
          <c:tx>
            <c:v>Gasto pc hogar EH</c:v>
          </c:tx>
          <c:marker>
            <c:symbol val="diamond"/>
            <c:size val="5"/>
          </c:marker>
          <c:dLbls>
            <c:dLbl>
              <c:idx val="8"/>
              <c:layout>
                <c:manualLayout>
                  <c:x val="-3.8585069444444543E-2"/>
                  <c:y val="-3.76296296296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0A5-4B69-B525-DF1467F2B481}"/>
                </c:ext>
              </c:extLst>
            </c:dLbl>
            <c:dLbl>
              <c:idx val="11"/>
              <c:layout>
                <c:manualLayout>
                  <c:x val="-1.9292534722222324E-2"/>
                  <c:y val="-1.88148148148148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80A5-4B69-B525-DF1467F2B481}"/>
                </c:ext>
              </c:extLst>
            </c:dLbl>
            <c:dLbl>
              <c:idx val="16"/>
              <c:layout>
                <c:manualLayout>
                  <c:x val="-2.4804687500000103E-2"/>
                  <c:y val="2.3518518518518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80A5-4B69-B525-DF1467F2B48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Aggregate!$C$60:$S$60</c:f>
              <c:numCache>
                <c:formatCode>General</c:formatCode>
                <c:ptCount val="1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2021</c:v>
                </c:pt>
              </c:numCache>
            </c:numRef>
          </c:cat>
          <c:val>
            <c:numRef>
              <c:f>Aggregate!$C$63:$S$63</c:f>
              <c:numCache>
                <c:formatCode>0.00</c:formatCode>
                <c:ptCount val="17"/>
                <c:pt idx="0">
                  <c:v>-0.21007229554530493</c:v>
                </c:pt>
                <c:pt idx="1">
                  <c:v>-3.2681753617896825</c:v>
                </c:pt>
                <c:pt idx="2">
                  <c:v>6.5226226656030617</c:v>
                </c:pt>
                <c:pt idx="3">
                  <c:v>28.938007053005556</c:v>
                </c:pt>
                <c:pt idx="4">
                  <c:v>3.4893510167182118</c:v>
                </c:pt>
                <c:pt idx="5">
                  <c:v>33.526455305367861</c:v>
                </c:pt>
                <c:pt idx="6">
                  <c:v>27.975706118080581</c:v>
                </c:pt>
                <c:pt idx="7">
                  <c:v>11.04204509267035</c:v>
                </c:pt>
                <c:pt idx="8">
                  <c:v>9.1509951009878243</c:v>
                </c:pt>
                <c:pt idx="9">
                  <c:v>3.9115550862838466</c:v>
                </c:pt>
                <c:pt idx="10">
                  <c:v>24.483827018959616</c:v>
                </c:pt>
                <c:pt idx="11">
                  <c:v>0.7418198111692309</c:v>
                </c:pt>
                <c:pt idx="12">
                  <c:v>-12.233385889622495</c:v>
                </c:pt>
                <c:pt idx="13">
                  <c:v>7.7641025029308697</c:v>
                </c:pt>
                <c:pt idx="14">
                  <c:v>-8.9236767623769975</c:v>
                </c:pt>
                <c:pt idx="15">
                  <c:v>3.1266304866288896</c:v>
                </c:pt>
                <c:pt idx="16">
                  <c:v>-6.9315976363013565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80A5-4B69-B525-DF1467F2B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9333535"/>
        <c:axId val="1849327711"/>
      </c:lineChart>
      <c:valAx>
        <c:axId val="1741604864"/>
        <c:scaling>
          <c:orientation val="minMax"/>
          <c:max val="40"/>
          <c:min val="-40"/>
        </c:scaling>
        <c:delete val="0"/>
        <c:axPos val="r"/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050"/>
            </a:pPr>
            <a:endParaRPr lang="es-BO"/>
          </a:p>
        </c:txPr>
        <c:crossAx val="1741610688"/>
        <c:crosses val="max"/>
        <c:crossBetween val="between"/>
      </c:valAx>
      <c:catAx>
        <c:axId val="1741610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100"/>
            </a:pPr>
            <a:endParaRPr lang="es-BO"/>
          </a:p>
        </c:txPr>
        <c:crossAx val="1741604864"/>
        <c:crossesAt val="0"/>
        <c:auto val="1"/>
        <c:lblAlgn val="ctr"/>
        <c:lblOffset val="100"/>
        <c:noMultiLvlLbl val="0"/>
      </c:catAx>
      <c:valAx>
        <c:axId val="1849327711"/>
        <c:scaling>
          <c:orientation val="minMax"/>
          <c:min val="-4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050"/>
            </a:pPr>
            <a:endParaRPr lang="es-BO"/>
          </a:p>
        </c:txPr>
        <c:crossAx val="1849333535"/>
        <c:crosses val="autoZero"/>
        <c:crossBetween val="between"/>
      </c:valAx>
      <c:catAx>
        <c:axId val="18493335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49327711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Cochabamba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7630570679572491E-2"/>
          <c:y val="1.9696913580246913E-2"/>
          <c:w val="0.88715567654769112"/>
          <c:h val="0.77407407407407403"/>
        </c:manualLayout>
      </c:layout>
      <c:lineChart>
        <c:grouping val="standard"/>
        <c:varyColors val="0"/>
        <c:ser>
          <c:idx val="1"/>
          <c:order val="0"/>
          <c:tx>
            <c:strRef>
              <c:f>Indicators!$AH$1</c:f>
              <c:strCache>
                <c:ptCount val="1"/>
                <c:pt idx="0">
                  <c:v>Cochabamba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0-CC8D-4FE0-9DD3-815876DB1462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CC8D-4FE0-9DD3-815876DB1462}"/>
              </c:ext>
            </c:extLst>
          </c:dPt>
          <c:dLbls>
            <c:dLbl>
              <c:idx val="1"/>
              <c:layout>
                <c:manualLayout>
                  <c:x val="-8.819444444444424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8D-4FE0-9DD3-815876DB1462}"/>
                </c:ext>
              </c:extLst>
            </c:dLbl>
            <c:dLbl>
              <c:idx val="4"/>
              <c:layout>
                <c:manualLayout>
                  <c:x val="-5.7326388888888927E-2"/>
                  <c:y val="-4.6593291404612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C8D-4FE0-9DD3-815876DB1462}"/>
                </c:ext>
              </c:extLst>
            </c:dLbl>
            <c:dLbl>
              <c:idx val="8"/>
              <c:layout>
                <c:manualLayout>
                  <c:x val="-5.2916666666666667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8D-4FE0-9DD3-815876DB1462}"/>
                </c:ext>
              </c:extLst>
            </c:dLbl>
            <c:dLbl>
              <c:idx val="13"/>
              <c:layout>
                <c:manualLayout>
                  <c:x val="-7.9375000000000001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C8D-4FE0-9DD3-815876DB1462}"/>
                </c:ext>
              </c:extLst>
            </c:dLbl>
            <c:dLbl>
              <c:idx val="16"/>
              <c:layout>
                <c:manualLayout>
                  <c:x val="-7.9375000000000001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C8D-4FE0-9DD3-815876DB1462}"/>
                </c:ext>
              </c:extLst>
            </c:dLbl>
            <c:dLbl>
              <c:idx val="17"/>
              <c:layout>
                <c:manualLayout>
                  <c:x val="-6.6145833333333334E-2"/>
                  <c:y val="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C8D-4FE0-9DD3-815876DB1462}"/>
                </c:ext>
              </c:extLst>
            </c:dLbl>
            <c:dLbl>
              <c:idx val="18"/>
              <c:layout>
                <c:manualLayout>
                  <c:x val="-5.2916666666666827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C8D-4FE0-9DD3-815876DB1462}"/>
                </c:ext>
              </c:extLst>
            </c:dLbl>
            <c:dLbl>
              <c:idx val="19"/>
              <c:layout>
                <c:manualLayout>
                  <c:x val="-1.3229166666666828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C8D-4FE0-9DD3-815876DB146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(Indicators!$B$105:$E$105,Indicators!$G$105:$V$105)</c:f>
              <c:numCache>
                <c:formatCode>0.00</c:formatCode>
                <c:ptCount val="20"/>
                <c:pt idx="0">
                  <c:v>34.898000000000003</c:v>
                </c:pt>
                <c:pt idx="1">
                  <c:v>46.375999999999998</c:v>
                </c:pt>
                <c:pt idx="2">
                  <c:v>43.163000000000004</c:v>
                </c:pt>
                <c:pt idx="3">
                  <c:v>44.165999999999997</c:v>
                </c:pt>
                <c:pt idx="4">
                  <c:v>37.323</c:v>
                </c:pt>
                <c:pt idx="5">
                  <c:v>39.567999999999998</c:v>
                </c:pt>
                <c:pt idx="6">
                  <c:v>34.82</c:v>
                </c:pt>
                <c:pt idx="7">
                  <c:v>28.312999999999999</c:v>
                </c:pt>
                <c:pt idx="8">
                  <c:v>19.948</c:v>
                </c:pt>
                <c:pt idx="9">
                  <c:v>18.114000000000001</c:v>
                </c:pt>
                <c:pt idx="10">
                  <c:v>20.097000000000001</c:v>
                </c:pt>
                <c:pt idx="11">
                  <c:v>17.077000000000002</c:v>
                </c:pt>
                <c:pt idx="12">
                  <c:v>15.45</c:v>
                </c:pt>
                <c:pt idx="13">
                  <c:v>17.183999999999997</c:v>
                </c:pt>
                <c:pt idx="14">
                  <c:v>22.117000000000001</c:v>
                </c:pt>
                <c:pt idx="15">
                  <c:v>20.305</c:v>
                </c:pt>
                <c:pt idx="16">
                  <c:v>12.784999999999998</c:v>
                </c:pt>
                <c:pt idx="17">
                  <c:v>13.389000000000001</c:v>
                </c:pt>
                <c:pt idx="18">
                  <c:v>15.265999999999998</c:v>
                </c:pt>
                <c:pt idx="19">
                  <c:v>10.569000000000001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B-CC8D-4FE0-9DD3-815876DB1462}"/>
            </c:ext>
          </c:extLst>
        </c:ser>
        <c:ser>
          <c:idx val="0"/>
          <c:order val="1"/>
          <c:tx>
            <c:strRef>
              <c:f>Indicators!$AI$1</c:f>
              <c:strCache>
                <c:ptCount val="1"/>
                <c:pt idx="0">
                  <c:v>Cochabamba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3229166666666667E-2"/>
                  <c:y val="3.328092243186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C8D-4FE0-9DD3-815876DB1462}"/>
                </c:ext>
              </c:extLst>
            </c:dLbl>
            <c:dLbl>
              <c:idx val="4"/>
              <c:layout>
                <c:manualLayout>
                  <c:x val="-6.173611111111111E-2"/>
                  <c:y val="5.32494758909852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C8D-4FE0-9DD3-815876DB1462}"/>
                </c:ext>
              </c:extLst>
            </c:dLbl>
            <c:dLbl>
              <c:idx val="8"/>
              <c:layout>
                <c:manualLayout>
                  <c:x val="-6.6145833333333334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C8D-4FE0-9DD3-815876DB1462}"/>
                </c:ext>
              </c:extLst>
            </c:dLbl>
            <c:dLbl>
              <c:idx val="13"/>
              <c:layout>
                <c:manualLayout>
                  <c:x val="-6.1736111111111033E-2"/>
                  <c:y val="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C8D-4FE0-9DD3-815876DB1462}"/>
                </c:ext>
              </c:extLst>
            </c:dLbl>
            <c:dLbl>
              <c:idx val="16"/>
              <c:layout>
                <c:manualLayout>
                  <c:x val="-6.6145833333333501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C8D-4FE0-9DD3-815876DB1462}"/>
                </c:ext>
              </c:extLst>
            </c:dLbl>
            <c:dLbl>
              <c:idx val="17"/>
              <c:layout>
                <c:manualLayout>
                  <c:x val="-5.7326388888888892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C8D-4FE0-9DD3-815876DB1462}"/>
                </c:ext>
              </c:extLst>
            </c:dLbl>
            <c:dLbl>
              <c:idx val="19"/>
              <c:layout>
                <c:manualLayout>
                  <c:x val="-4.4097222222223842E-3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C8D-4FE0-9DD3-815876DB146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(Indicators!$B$120:$E$120,Indicators!$G$120:$V$120)</c:f>
              <c:numCache>
                <c:formatCode>0.00</c:formatCode>
                <c:ptCount val="20"/>
                <c:pt idx="0">
                  <c:v>27.77</c:v>
                </c:pt>
                <c:pt idx="1">
                  <c:v>37.805</c:v>
                </c:pt>
                <c:pt idx="2">
                  <c:v>30.349999999999998</c:v>
                </c:pt>
                <c:pt idx="3">
                  <c:v>32.515000000000001</c:v>
                </c:pt>
                <c:pt idx="4">
                  <c:v>31.480999999999998</c:v>
                </c:pt>
                <c:pt idx="5">
                  <c:v>39.146999999999998</c:v>
                </c:pt>
                <c:pt idx="6">
                  <c:v>14.921999999999999</c:v>
                </c:pt>
                <c:pt idx="7">
                  <c:v>13.331000000000001</c:v>
                </c:pt>
                <c:pt idx="8">
                  <c:v>10.827</c:v>
                </c:pt>
                <c:pt idx="9">
                  <c:v>14.539</c:v>
                </c:pt>
                <c:pt idx="10">
                  <c:v>11.686999999999999</c:v>
                </c:pt>
                <c:pt idx="11">
                  <c:v>7.1269999999999998</c:v>
                </c:pt>
                <c:pt idx="12">
                  <c:v>13.074</c:v>
                </c:pt>
                <c:pt idx="13">
                  <c:v>16.062000000000001</c:v>
                </c:pt>
                <c:pt idx="15">
                  <c:v>19.866</c:v>
                </c:pt>
                <c:pt idx="16">
                  <c:v>21.443000000000001</c:v>
                </c:pt>
                <c:pt idx="17">
                  <c:v>17.846999999999998</c:v>
                </c:pt>
                <c:pt idx="19">
                  <c:v>23.294999999999998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3-CC8D-4FE0-9DD3-815876DB1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Santa Cruz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7630570679572491E-2"/>
          <c:y val="1.9696913580246913E-2"/>
          <c:w val="0.88715567654769112"/>
          <c:h val="0.77407407407407403"/>
        </c:manualLayout>
      </c:layout>
      <c:lineChart>
        <c:grouping val="standard"/>
        <c:varyColors val="0"/>
        <c:ser>
          <c:idx val="1"/>
          <c:order val="0"/>
          <c:tx>
            <c:v>Santa Cruz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0-D386-4E02-BE71-7980B732BFD9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1-D386-4E02-BE71-7980B732BFD9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2-D386-4E02-BE71-7980B732BFD9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D386-4E02-BE71-7980B732BFD9}"/>
              </c:ext>
            </c:extLst>
          </c:dPt>
          <c:dLbls>
            <c:dLbl>
              <c:idx val="1"/>
              <c:layout>
                <c:manualLayout>
                  <c:x val="-6.173611111111111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86-4E02-BE71-7980B732BFD9}"/>
                </c:ext>
              </c:extLst>
            </c:dLbl>
            <c:dLbl>
              <c:idx val="4"/>
              <c:layout>
                <c:manualLayout>
                  <c:x val="-5.2916666666666667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86-4E02-BE71-7980B732BFD9}"/>
                </c:ext>
              </c:extLst>
            </c:dLbl>
            <c:dLbl>
              <c:idx val="8"/>
              <c:layout>
                <c:manualLayout>
                  <c:x val="-5.2916666666666667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86-4E02-BE71-7980B732BFD9}"/>
                </c:ext>
              </c:extLst>
            </c:dLbl>
            <c:dLbl>
              <c:idx val="13"/>
              <c:layout>
                <c:manualLayout>
                  <c:x val="-6.1736111111111033E-2"/>
                  <c:y val="-3.99371069182389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86-4E02-BE71-7980B732BFD9}"/>
                </c:ext>
              </c:extLst>
            </c:dLbl>
            <c:dLbl>
              <c:idx val="16"/>
              <c:layout>
                <c:manualLayout>
                  <c:x val="-5.7326388888888892E-2"/>
                  <c:y val="-5.32494758909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386-4E02-BE71-7980B732BFD9}"/>
                </c:ext>
              </c:extLst>
            </c:dLbl>
            <c:dLbl>
              <c:idx val="17"/>
              <c:layout>
                <c:manualLayout>
                  <c:x val="-5.7326388888888892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86-4E02-BE71-7980B732BFD9}"/>
                </c:ext>
              </c:extLst>
            </c:dLbl>
            <c:dLbl>
              <c:idx val="18"/>
              <c:layout>
                <c:manualLayout>
                  <c:x val="-6.173611111111111E-2"/>
                  <c:y val="4.659329140461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386-4E02-BE71-7980B732BFD9}"/>
                </c:ext>
              </c:extLst>
            </c:dLbl>
            <c:dLbl>
              <c:idx val="19"/>
              <c:layout>
                <c:manualLayout>
                  <c:x val="-1.3229166666666667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386-4E02-BE71-7980B732BFD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(Indicators!$B$101:$E$101,Indicators!$G$101:$V$101)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(Indicators!$B$109:$E$109,Indicators!$G$109:$V$109)</c:f>
              <c:numCache>
                <c:formatCode>0.00</c:formatCode>
                <c:ptCount val="20"/>
                <c:pt idx="0">
                  <c:v>24.573</c:v>
                </c:pt>
                <c:pt idx="1">
                  <c:v>27.364000000000001</c:v>
                </c:pt>
                <c:pt idx="2">
                  <c:v>27.369</c:v>
                </c:pt>
                <c:pt idx="3">
                  <c:v>27.140999999999998</c:v>
                </c:pt>
                <c:pt idx="4">
                  <c:v>19.361999999999998</c:v>
                </c:pt>
                <c:pt idx="5">
                  <c:v>19.231000000000002</c:v>
                </c:pt>
                <c:pt idx="6">
                  <c:v>28.68</c:v>
                </c:pt>
                <c:pt idx="7">
                  <c:v>18.193999999999999</c:v>
                </c:pt>
                <c:pt idx="8">
                  <c:v>16.09</c:v>
                </c:pt>
                <c:pt idx="9">
                  <c:v>10.938000000000001</c:v>
                </c:pt>
                <c:pt idx="10">
                  <c:v>13.248999999999999</c:v>
                </c:pt>
                <c:pt idx="11">
                  <c:v>8.7409999999999997</c:v>
                </c:pt>
                <c:pt idx="12">
                  <c:v>9.8629999999999995</c:v>
                </c:pt>
                <c:pt idx="13">
                  <c:v>10.597</c:v>
                </c:pt>
                <c:pt idx="14">
                  <c:v>10.850999999999999</c:v>
                </c:pt>
                <c:pt idx="15">
                  <c:v>7.9659999999999993</c:v>
                </c:pt>
                <c:pt idx="16">
                  <c:v>6.802999999999999</c:v>
                </c:pt>
                <c:pt idx="17">
                  <c:v>6.0280000000000005</c:v>
                </c:pt>
                <c:pt idx="18">
                  <c:v>4.1930000000000005</c:v>
                </c:pt>
                <c:pt idx="19">
                  <c:v>3.3230000000000004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C-D386-4E02-BE71-7980B732BFD9}"/>
            </c:ext>
          </c:extLst>
        </c:ser>
        <c:ser>
          <c:idx val="0"/>
          <c:order val="1"/>
          <c:tx>
            <c:v>Santa Cruz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055555555555558E-2"/>
                  <c:y val="-3.9937106918239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86-4E02-BE71-7980B732BFD9}"/>
                </c:ext>
              </c:extLst>
            </c:dLbl>
            <c:dLbl>
              <c:idx val="4"/>
              <c:layout>
                <c:manualLayout>
                  <c:x val="-7.9375000000000043E-2"/>
                  <c:y val="3.99371069182389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386-4E02-BE71-7980B732BFD9}"/>
                </c:ext>
              </c:extLst>
            </c:dLbl>
            <c:dLbl>
              <c:idx val="8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386-4E02-BE71-7980B732BFD9}"/>
                </c:ext>
              </c:extLst>
            </c:dLbl>
            <c:dLbl>
              <c:idx val="13"/>
              <c:layout>
                <c:manualLayout>
                  <c:x val="-5.732638888888889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386-4E02-BE71-7980B732BFD9}"/>
                </c:ext>
              </c:extLst>
            </c:dLbl>
            <c:dLbl>
              <c:idx val="16"/>
              <c:layout>
                <c:manualLayout>
                  <c:x val="-7.0555555555555718E-2"/>
                  <c:y val="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386-4E02-BE71-7980B732BFD9}"/>
                </c:ext>
              </c:extLst>
            </c:dLbl>
            <c:dLbl>
              <c:idx val="17"/>
              <c:layout>
                <c:manualLayout>
                  <c:x val="-5.2916666666666667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386-4E02-BE71-7980B732BFD9}"/>
                </c:ext>
              </c:extLst>
            </c:dLbl>
            <c:dLbl>
              <c:idx val="18"/>
              <c:layout>
                <c:manualLayout>
                  <c:x val="-8.8194444444446053E-3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386-4E02-BE71-7980B732BFD9}"/>
                </c:ext>
              </c:extLst>
            </c:dLbl>
            <c:dLbl>
              <c:idx val="19"/>
              <c:layout>
                <c:manualLayout>
                  <c:x val="-1.32291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386-4E02-BE71-7980B732BFD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20"/>
              <c:pt idx="0">
                <c:v>1999</c:v>
              </c:pt>
              <c:pt idx="1">
                <c:v>2000</c:v>
              </c:pt>
              <c:pt idx="2">
                <c:v>2001</c:v>
              </c:pt>
              <c:pt idx="3">
                <c:v>2002</c:v>
              </c:pt>
              <c:pt idx="4">
                <c:v>2005</c:v>
              </c:pt>
              <c:pt idx="5">
                <c:v>2006</c:v>
              </c:pt>
              <c:pt idx="6">
                <c:v>2007</c:v>
              </c:pt>
              <c:pt idx="7">
                <c:v>2008</c:v>
              </c:pt>
              <c:pt idx="8">
                <c:v>2009</c:v>
              </c:pt>
              <c:pt idx="9">
                <c:v>2011</c:v>
              </c:pt>
              <c:pt idx="10">
                <c:v>2012</c:v>
              </c:pt>
              <c:pt idx="11">
                <c:v>2013</c:v>
              </c:pt>
              <c:pt idx="12">
                <c:v>2014</c:v>
              </c:pt>
              <c:pt idx="13">
                <c:v>2015</c:v>
              </c:pt>
              <c:pt idx="14">
                <c:v>2016</c:v>
              </c:pt>
              <c:pt idx="15">
                <c:v>2017</c:v>
              </c:pt>
              <c:pt idx="16">
                <c:v>2018</c:v>
              </c:pt>
              <c:pt idx="17">
                <c:v>2019</c:v>
              </c:pt>
              <c:pt idx="18">
                <c:v>2020</c:v>
              </c:pt>
              <c:pt idx="19">
                <c:v>2021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(Indicators!$B$124:$E$124,Indicators!$G$124:$V$124)</c:f>
              <c:numCache>
                <c:formatCode>0.00</c:formatCode>
                <c:ptCount val="20"/>
                <c:pt idx="0">
                  <c:v>11.134</c:v>
                </c:pt>
                <c:pt idx="1">
                  <c:v>20.934000000000001</c:v>
                </c:pt>
                <c:pt idx="2">
                  <c:v>19.908999999999999</c:v>
                </c:pt>
                <c:pt idx="3">
                  <c:v>18.026</c:v>
                </c:pt>
                <c:pt idx="4">
                  <c:v>14.641999999999999</c:v>
                </c:pt>
                <c:pt idx="5">
                  <c:v>11.75</c:v>
                </c:pt>
                <c:pt idx="6">
                  <c:v>16.481000000000002</c:v>
                </c:pt>
                <c:pt idx="7">
                  <c:v>6.605999999999999</c:v>
                </c:pt>
                <c:pt idx="8">
                  <c:v>7.5219999999999994</c:v>
                </c:pt>
                <c:pt idx="9">
                  <c:v>5.2279999999999998</c:v>
                </c:pt>
                <c:pt idx="10">
                  <c:v>6.056</c:v>
                </c:pt>
                <c:pt idx="11">
                  <c:v>4.4619999999999997</c:v>
                </c:pt>
                <c:pt idx="12">
                  <c:v>6.8369999999999997</c:v>
                </c:pt>
                <c:pt idx="13">
                  <c:v>10.123999999999999</c:v>
                </c:pt>
                <c:pt idx="15">
                  <c:v>9.6980000000000004</c:v>
                </c:pt>
                <c:pt idx="16">
                  <c:v>6.4750000000000005</c:v>
                </c:pt>
                <c:pt idx="17">
                  <c:v>7.9780000000000006</c:v>
                </c:pt>
                <c:pt idx="19">
                  <c:v>8.49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5-D386-4E02-BE71-7980B732B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Pando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7630570679572491E-2"/>
          <c:y val="1.9696913580246913E-2"/>
          <c:w val="0.88715567654769112"/>
          <c:h val="0.77407407407407403"/>
        </c:manualLayout>
      </c:layout>
      <c:lineChart>
        <c:grouping val="standard"/>
        <c:varyColors val="0"/>
        <c:ser>
          <c:idx val="1"/>
          <c:order val="0"/>
          <c:tx>
            <c:v>Pando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0-B121-44A5-B897-322B68CFD3DF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1-B121-44A5-B897-322B68CFD3DF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2-B121-44A5-B897-322B68CFD3DF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3-B121-44A5-B897-322B68CFD3DF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4-B121-44A5-B897-322B68CFD3DF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B121-44A5-B897-322B68CFD3DF}"/>
              </c:ext>
            </c:extLst>
          </c:dPt>
          <c:dLbls>
            <c:dLbl>
              <c:idx val="1"/>
              <c:layout>
                <c:manualLayout>
                  <c:x val="-5.2916666666666667E-2"/>
                  <c:y val="-9.31865828092243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21-44A5-B897-322B68CFD3DF}"/>
                </c:ext>
              </c:extLst>
            </c:dLbl>
            <c:dLbl>
              <c:idx val="4"/>
              <c:layout>
                <c:manualLayout>
                  <c:x val="-6.173611111111111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21-44A5-B897-322B68CFD3DF}"/>
                </c:ext>
              </c:extLst>
            </c:dLbl>
            <c:dLbl>
              <c:idx val="8"/>
              <c:layout>
                <c:manualLayout>
                  <c:x val="-6.6145833333333334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121-44A5-B897-322B68CFD3DF}"/>
                </c:ext>
              </c:extLst>
            </c:dLbl>
            <c:dLbl>
              <c:idx val="13"/>
              <c:layout>
                <c:manualLayout>
                  <c:x val="-5.7326388888888892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21-44A5-B897-322B68CFD3DF}"/>
                </c:ext>
              </c:extLst>
            </c:dLbl>
            <c:dLbl>
              <c:idx val="16"/>
              <c:layout>
                <c:manualLayout>
                  <c:x val="-7.0555555555555718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21-44A5-B897-322B68CFD3DF}"/>
                </c:ext>
              </c:extLst>
            </c:dLbl>
            <c:dLbl>
              <c:idx val="17"/>
              <c:layout>
                <c:manualLayout>
                  <c:x val="-5.732638888888889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121-44A5-B897-322B68CFD3DF}"/>
                </c:ext>
              </c:extLst>
            </c:dLbl>
            <c:dLbl>
              <c:idx val="18"/>
              <c:layout>
                <c:manualLayout>
                  <c:x val="-4.4097222222222385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121-44A5-B897-322B68CFD3DF}"/>
                </c:ext>
              </c:extLst>
            </c:dLbl>
            <c:dLbl>
              <c:idx val="19"/>
              <c:layout>
                <c:manualLayout>
                  <c:x val="-4.4097222222223842E-3"/>
                  <c:y val="-3.99371069182389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121-44A5-B897-322B68CFD3DF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(Indicators!$B$101:$E$101,Indicators!$G$101:$V$101)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(Indicators!$B$111:$E$111,Indicators!$G$111:$V$111)</c:f>
              <c:numCache>
                <c:formatCode>0.00</c:formatCode>
                <c:ptCount val="20"/>
                <c:pt idx="0">
                  <c:v>51.693999999999996</c:v>
                </c:pt>
                <c:pt idx="1">
                  <c:v>24.04</c:v>
                </c:pt>
                <c:pt idx="2">
                  <c:v>29.802</c:v>
                </c:pt>
                <c:pt idx="3">
                  <c:v>14.052000000000001</c:v>
                </c:pt>
                <c:pt idx="4">
                  <c:v>25.149000000000001</c:v>
                </c:pt>
                <c:pt idx="5">
                  <c:v>9.1709999999999994</c:v>
                </c:pt>
                <c:pt idx="6">
                  <c:v>29.282999999999998</c:v>
                </c:pt>
                <c:pt idx="7">
                  <c:v>17.538</c:v>
                </c:pt>
                <c:pt idx="8">
                  <c:v>11.911</c:v>
                </c:pt>
                <c:pt idx="9">
                  <c:v>17.108999999999998</c:v>
                </c:pt>
                <c:pt idx="10">
                  <c:v>19.945</c:v>
                </c:pt>
                <c:pt idx="11">
                  <c:v>16.830000000000002</c:v>
                </c:pt>
                <c:pt idx="12">
                  <c:v>18.771999999999998</c:v>
                </c:pt>
                <c:pt idx="13">
                  <c:v>13.669999999999998</c:v>
                </c:pt>
                <c:pt idx="14">
                  <c:v>21.148</c:v>
                </c:pt>
                <c:pt idx="15">
                  <c:v>16.524000000000001</c:v>
                </c:pt>
                <c:pt idx="16">
                  <c:v>10.73</c:v>
                </c:pt>
                <c:pt idx="17">
                  <c:v>8.5599999999999987</c:v>
                </c:pt>
                <c:pt idx="18">
                  <c:v>14.115</c:v>
                </c:pt>
                <c:pt idx="19">
                  <c:v>19.407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D-B121-44A5-B897-322B68CFD3DF}"/>
            </c:ext>
          </c:extLst>
        </c:ser>
        <c:ser>
          <c:idx val="0"/>
          <c:order val="1"/>
          <c:tx>
            <c:v>Pando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055555555555558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121-44A5-B897-322B68CFD3DF}"/>
                </c:ext>
              </c:extLst>
            </c:dLbl>
            <c:dLbl>
              <c:idx val="4"/>
              <c:layout>
                <c:manualLayout>
                  <c:x val="-7.0555555555555594E-2"/>
                  <c:y val="-4.65932914046122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121-44A5-B897-322B68CFD3DF}"/>
                </c:ext>
              </c:extLst>
            </c:dLbl>
            <c:dLbl>
              <c:idx val="7"/>
              <c:layout>
                <c:manualLayout>
                  <c:x val="-5.29166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121-44A5-B897-322B68CFD3DF}"/>
                </c:ext>
              </c:extLst>
            </c:dLbl>
            <c:dLbl>
              <c:idx val="8"/>
              <c:layout>
                <c:manualLayout>
                  <c:x val="-6.173611111111111E-2"/>
                  <c:y val="-3.993710691823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121-44A5-B897-322B68CFD3DF}"/>
                </c:ext>
              </c:extLst>
            </c:dLbl>
            <c:dLbl>
              <c:idx val="13"/>
              <c:layout>
                <c:manualLayout>
                  <c:x val="-4.4097222222222225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121-44A5-B897-322B68CFD3DF}"/>
                </c:ext>
              </c:extLst>
            </c:dLbl>
            <c:dLbl>
              <c:idx val="16"/>
              <c:layout>
                <c:manualLayout>
                  <c:x val="-6.6145833333333334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121-44A5-B897-322B68CFD3DF}"/>
                </c:ext>
              </c:extLst>
            </c:dLbl>
            <c:dLbl>
              <c:idx val="17"/>
              <c:layout>
                <c:manualLayout>
                  <c:x val="-5.732638888888889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121-44A5-B897-322B68CFD3DF}"/>
                </c:ext>
              </c:extLst>
            </c:dLbl>
            <c:dLbl>
              <c:idx val="18"/>
              <c:layout>
                <c:manualLayout>
                  <c:x val="-1.6168794698185392E-16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121-44A5-B897-322B68CFD3DF}"/>
                </c:ext>
              </c:extLst>
            </c:dLbl>
            <c:dLbl>
              <c:idx val="19"/>
              <c:layout>
                <c:manualLayout>
                  <c:x val="-1.6168794698185392E-16"/>
                  <c:y val="5.32494758909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121-44A5-B897-322B68CFD3DF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20"/>
              <c:pt idx="0">
                <c:v>1999</c:v>
              </c:pt>
              <c:pt idx="1">
                <c:v>2000</c:v>
              </c:pt>
              <c:pt idx="2">
                <c:v>2001</c:v>
              </c:pt>
              <c:pt idx="3">
                <c:v>2002</c:v>
              </c:pt>
              <c:pt idx="4">
                <c:v>2005</c:v>
              </c:pt>
              <c:pt idx="5">
                <c:v>2006</c:v>
              </c:pt>
              <c:pt idx="6">
                <c:v>2007</c:v>
              </c:pt>
              <c:pt idx="7">
                <c:v>2008</c:v>
              </c:pt>
              <c:pt idx="8">
                <c:v>2009</c:v>
              </c:pt>
              <c:pt idx="9">
                <c:v>2011</c:v>
              </c:pt>
              <c:pt idx="10">
                <c:v>2012</c:v>
              </c:pt>
              <c:pt idx="11">
                <c:v>2013</c:v>
              </c:pt>
              <c:pt idx="12">
                <c:v>2014</c:v>
              </c:pt>
              <c:pt idx="13">
                <c:v>2015</c:v>
              </c:pt>
              <c:pt idx="14">
                <c:v>2016</c:v>
              </c:pt>
              <c:pt idx="15">
                <c:v>2017</c:v>
              </c:pt>
              <c:pt idx="16">
                <c:v>2018</c:v>
              </c:pt>
              <c:pt idx="17">
                <c:v>2019</c:v>
              </c:pt>
              <c:pt idx="18">
                <c:v>2020</c:v>
              </c:pt>
              <c:pt idx="19">
                <c:v>2021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(Indicators!$B$126:$E$126,Indicators!$G$126:$V$126)</c:f>
              <c:numCache>
                <c:formatCode>0.00</c:formatCode>
                <c:ptCount val="20"/>
                <c:pt idx="0">
                  <c:v>18.285999999999998</c:v>
                </c:pt>
                <c:pt idx="1">
                  <c:v>18.849</c:v>
                </c:pt>
                <c:pt idx="2">
                  <c:v>26.094000000000001</c:v>
                </c:pt>
                <c:pt idx="3">
                  <c:v>10.596</c:v>
                </c:pt>
                <c:pt idx="4">
                  <c:v>10.752000000000001</c:v>
                </c:pt>
                <c:pt idx="5">
                  <c:v>0.46600000000000003</c:v>
                </c:pt>
                <c:pt idx="6">
                  <c:v>5.0149999999999997</c:v>
                </c:pt>
                <c:pt idx="8">
                  <c:v>3.665</c:v>
                </c:pt>
                <c:pt idx="9">
                  <c:v>11.321</c:v>
                </c:pt>
                <c:pt idx="10">
                  <c:v>17.552</c:v>
                </c:pt>
                <c:pt idx="11">
                  <c:v>16.611999999999998</c:v>
                </c:pt>
                <c:pt idx="12">
                  <c:v>14.402999999999999</c:v>
                </c:pt>
                <c:pt idx="13">
                  <c:v>1.002</c:v>
                </c:pt>
                <c:pt idx="15">
                  <c:v>7.7490000000000006</c:v>
                </c:pt>
                <c:pt idx="16">
                  <c:v>14.310999999999998</c:v>
                </c:pt>
                <c:pt idx="17">
                  <c:v>6.476</c:v>
                </c:pt>
                <c:pt idx="19">
                  <c:v>18.617000000000001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7-B121-44A5-B897-322B68CFD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Oruro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7630570679572491E-2"/>
          <c:y val="1.9696913580246913E-2"/>
          <c:w val="0.88715567654769112"/>
          <c:h val="0.77407407407407403"/>
        </c:manualLayout>
      </c:layout>
      <c:lineChart>
        <c:grouping val="standard"/>
        <c:varyColors val="0"/>
        <c:ser>
          <c:idx val="1"/>
          <c:order val="0"/>
          <c:tx>
            <c:strRef>
              <c:f>Indicators!$AJ$1</c:f>
              <c:strCache>
                <c:ptCount val="1"/>
                <c:pt idx="0">
                  <c:v>Oruro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0-866D-4934-90BE-3F6CAE0AE1A8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1-866D-4934-90BE-3F6CAE0AE1A8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66D-4934-90BE-3F6CAE0AE1A8}"/>
              </c:ext>
            </c:extLst>
          </c:dPt>
          <c:dLbls>
            <c:dLbl>
              <c:idx val="1"/>
              <c:layout>
                <c:manualLayout>
                  <c:x val="-6.173611111111111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66D-4934-90BE-3F6CAE0AE1A8}"/>
                </c:ext>
              </c:extLst>
            </c:dLbl>
            <c:dLbl>
              <c:idx val="4"/>
              <c:layout>
                <c:manualLayout>
                  <c:x val="-5.29166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66D-4934-90BE-3F6CAE0AE1A8}"/>
                </c:ext>
              </c:extLst>
            </c:dLbl>
            <c:dLbl>
              <c:idx val="8"/>
              <c:layout>
                <c:manualLayout>
                  <c:x val="-6.173611111111111E-2"/>
                  <c:y val="-5.9905660377358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66D-4934-90BE-3F6CAE0AE1A8}"/>
                </c:ext>
              </c:extLst>
            </c:dLbl>
            <c:dLbl>
              <c:idx val="13"/>
              <c:layout>
                <c:manualLayout>
                  <c:x val="-6.6145833333333251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6D-4934-90BE-3F6CAE0AE1A8}"/>
                </c:ext>
              </c:extLst>
            </c:dLbl>
            <c:dLbl>
              <c:idx val="16"/>
              <c:layout>
                <c:manualLayout>
                  <c:x val="-7.9375000000000001E-2"/>
                  <c:y val="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66D-4934-90BE-3F6CAE0AE1A8}"/>
                </c:ext>
              </c:extLst>
            </c:dLbl>
            <c:dLbl>
              <c:idx val="17"/>
              <c:layout>
                <c:manualLayout>
                  <c:x val="-7.055555555555555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66D-4934-90BE-3F6CAE0AE1A8}"/>
                </c:ext>
              </c:extLst>
            </c:dLbl>
            <c:dLbl>
              <c:idx val="18"/>
              <c:layout>
                <c:manualLayout>
                  <c:x val="-5.7326388888888892E-2"/>
                  <c:y val="-4.6593291404612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66D-4934-90BE-3F6CAE0AE1A8}"/>
                </c:ext>
              </c:extLst>
            </c:dLbl>
            <c:dLbl>
              <c:idx val="19"/>
              <c:layout>
                <c:manualLayout>
                  <c:x val="-4.4097222222223842E-3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66D-4934-90BE-3F6CAE0AE1A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(Indicators!$B$106:$E$106,Indicators!$G$106:$V$106)</c:f>
              <c:numCache>
                <c:formatCode>0.00</c:formatCode>
                <c:ptCount val="20"/>
                <c:pt idx="0">
                  <c:v>43.488</c:v>
                </c:pt>
                <c:pt idx="1">
                  <c:v>55.793999999999997</c:v>
                </c:pt>
                <c:pt idx="2">
                  <c:v>48.445999999999998</c:v>
                </c:pt>
                <c:pt idx="3">
                  <c:v>45.125</c:v>
                </c:pt>
                <c:pt idx="4">
                  <c:v>36.933</c:v>
                </c:pt>
                <c:pt idx="5">
                  <c:v>36.100999999999999</c:v>
                </c:pt>
                <c:pt idx="6">
                  <c:v>37.536000000000001</c:v>
                </c:pt>
                <c:pt idx="7">
                  <c:v>27.739000000000004</c:v>
                </c:pt>
                <c:pt idx="8">
                  <c:v>18.551000000000002</c:v>
                </c:pt>
                <c:pt idx="9">
                  <c:v>22.422000000000001</c:v>
                </c:pt>
                <c:pt idx="10">
                  <c:v>16.788</c:v>
                </c:pt>
                <c:pt idx="11">
                  <c:v>14.23</c:v>
                </c:pt>
                <c:pt idx="12">
                  <c:v>11.051</c:v>
                </c:pt>
                <c:pt idx="13">
                  <c:v>14.628</c:v>
                </c:pt>
                <c:pt idx="14">
                  <c:v>18.55</c:v>
                </c:pt>
                <c:pt idx="15">
                  <c:v>18.125</c:v>
                </c:pt>
                <c:pt idx="16">
                  <c:v>15.801000000000002</c:v>
                </c:pt>
                <c:pt idx="17">
                  <c:v>11.795999999999999</c:v>
                </c:pt>
                <c:pt idx="18">
                  <c:v>16.811</c:v>
                </c:pt>
                <c:pt idx="19">
                  <c:v>10.436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B-866D-4934-90BE-3F6CAE0AE1A8}"/>
            </c:ext>
          </c:extLst>
        </c:ser>
        <c:ser>
          <c:idx val="0"/>
          <c:order val="1"/>
          <c:tx>
            <c:strRef>
              <c:f>Indicators!$AK$1</c:f>
              <c:strCache>
                <c:ptCount val="1"/>
                <c:pt idx="0">
                  <c:v>Oruro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055555555555558E-2"/>
                  <c:y val="-3.9937106918239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66D-4934-90BE-3F6CAE0AE1A8}"/>
                </c:ext>
              </c:extLst>
            </c:dLbl>
            <c:dLbl>
              <c:idx val="4"/>
              <c:layout>
                <c:manualLayout>
                  <c:x val="-5.2916666666666667E-2"/>
                  <c:y val="-6.6561844863731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66D-4934-90BE-3F6CAE0AE1A8}"/>
                </c:ext>
              </c:extLst>
            </c:dLbl>
            <c:dLbl>
              <c:idx val="8"/>
              <c:layout>
                <c:manualLayout>
                  <c:x val="-6.6145833333333334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66D-4934-90BE-3F6CAE0AE1A8}"/>
                </c:ext>
              </c:extLst>
            </c:dLbl>
            <c:dLbl>
              <c:idx val="13"/>
              <c:layout>
                <c:manualLayout>
                  <c:x val="-5.2916666666666667E-2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66D-4934-90BE-3F6CAE0AE1A8}"/>
                </c:ext>
              </c:extLst>
            </c:dLbl>
            <c:dLbl>
              <c:idx val="16"/>
              <c:layout>
                <c:manualLayout>
                  <c:x val="-6.1736111111111276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66D-4934-90BE-3F6CAE0AE1A8}"/>
                </c:ext>
              </c:extLst>
            </c:dLbl>
            <c:dLbl>
              <c:idx val="17"/>
              <c:layout>
                <c:manualLayout>
                  <c:x val="-5.732638888888889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66D-4934-90BE-3F6CAE0AE1A8}"/>
                </c:ext>
              </c:extLst>
            </c:dLbl>
            <c:dLbl>
              <c:idx val="18"/>
              <c:layout>
                <c:manualLayout>
                  <c:x val="-4.4097222222223842E-3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66D-4934-90BE-3F6CAE0AE1A8}"/>
                </c:ext>
              </c:extLst>
            </c:dLbl>
            <c:dLbl>
              <c:idx val="19"/>
              <c:layout>
                <c:manualLayout>
                  <c:x val="-8.8194444444446053E-3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66D-4934-90BE-3F6CAE0AE1A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(Indicators!$B$121:$E$121,Indicators!$G$121:$V$121)</c:f>
              <c:numCache>
                <c:formatCode>0.00</c:formatCode>
                <c:ptCount val="20"/>
                <c:pt idx="0">
                  <c:v>31.344000000000001</c:v>
                </c:pt>
                <c:pt idx="1">
                  <c:v>37.836999999999996</c:v>
                </c:pt>
                <c:pt idx="2">
                  <c:v>38.015999999999998</c:v>
                </c:pt>
                <c:pt idx="3">
                  <c:v>30.044999999999998</c:v>
                </c:pt>
                <c:pt idx="4">
                  <c:v>15.711</c:v>
                </c:pt>
                <c:pt idx="5">
                  <c:v>20.025000000000002</c:v>
                </c:pt>
                <c:pt idx="6">
                  <c:v>28.738000000000003</c:v>
                </c:pt>
                <c:pt idx="7">
                  <c:v>17.363999999999997</c:v>
                </c:pt>
                <c:pt idx="8">
                  <c:v>12.997</c:v>
                </c:pt>
                <c:pt idx="9">
                  <c:v>14.988999999999999</c:v>
                </c:pt>
                <c:pt idx="10">
                  <c:v>7.4079999999999995</c:v>
                </c:pt>
                <c:pt idx="11">
                  <c:v>3.5579999999999998</c:v>
                </c:pt>
                <c:pt idx="12">
                  <c:v>9.2420000000000009</c:v>
                </c:pt>
                <c:pt idx="13">
                  <c:v>11.821</c:v>
                </c:pt>
                <c:pt idx="15">
                  <c:v>21.770999999999997</c:v>
                </c:pt>
                <c:pt idx="16">
                  <c:v>21.987000000000002</c:v>
                </c:pt>
                <c:pt idx="17">
                  <c:v>24.084</c:v>
                </c:pt>
                <c:pt idx="19">
                  <c:v>33.690999999999995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4-866D-4934-90BE-3F6CAE0AE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Potosí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7630570679572491E-2"/>
          <c:y val="1.9696913580246913E-2"/>
          <c:w val="0.88715567654769112"/>
          <c:h val="0.77407407407407403"/>
        </c:manualLayout>
      </c:layout>
      <c:lineChart>
        <c:grouping val="standard"/>
        <c:varyColors val="0"/>
        <c:ser>
          <c:idx val="1"/>
          <c:order val="0"/>
          <c:tx>
            <c:strRef>
              <c:f>Indicators!$AL$1</c:f>
              <c:strCache>
                <c:ptCount val="1"/>
                <c:pt idx="0">
                  <c:v>Potosí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0-027D-40B5-9D21-B33BF6D05A89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1-027D-40B5-9D21-B33BF6D05A89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2-027D-40B5-9D21-B33BF6D05A89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027D-40B5-9D21-B33BF6D05A89}"/>
              </c:ext>
            </c:extLst>
          </c:dPt>
          <c:dLbls>
            <c:dLbl>
              <c:idx val="1"/>
              <c:layout>
                <c:manualLayout>
                  <c:x val="-7.055555555555558E-2"/>
                  <c:y val="-4.6593291404612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7D-40B5-9D21-B33BF6D05A89}"/>
                </c:ext>
              </c:extLst>
            </c:dLbl>
            <c:dLbl>
              <c:idx val="4"/>
              <c:layout>
                <c:manualLayout>
                  <c:x val="-6.6145833333333376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27D-40B5-9D21-B33BF6D05A89}"/>
                </c:ext>
              </c:extLst>
            </c:dLbl>
            <c:dLbl>
              <c:idx val="8"/>
              <c:layout>
                <c:manualLayout>
                  <c:x val="-4.8506944444444526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27D-40B5-9D21-B33BF6D05A89}"/>
                </c:ext>
              </c:extLst>
            </c:dLbl>
            <c:dLbl>
              <c:idx val="13"/>
              <c:layout>
                <c:manualLayout>
                  <c:x val="-5.7326388888888892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27D-40B5-9D21-B33BF6D05A89}"/>
                </c:ext>
              </c:extLst>
            </c:dLbl>
            <c:dLbl>
              <c:idx val="16"/>
              <c:layout>
                <c:manualLayout>
                  <c:x val="-8.819444444444445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27D-40B5-9D21-B33BF6D05A89}"/>
                </c:ext>
              </c:extLst>
            </c:dLbl>
            <c:dLbl>
              <c:idx val="17"/>
              <c:layout>
                <c:manualLayout>
                  <c:x val="-0.1190625"/>
                  <c:y val="-1.2202863923158785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27D-40B5-9D21-B33BF6D05A89}"/>
                </c:ext>
              </c:extLst>
            </c:dLbl>
            <c:dLbl>
              <c:idx val="18"/>
              <c:layout>
                <c:manualLayout>
                  <c:x val="-5.7326388888888892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27D-40B5-9D21-B33BF6D05A89}"/>
                </c:ext>
              </c:extLst>
            </c:dLbl>
            <c:dLbl>
              <c:idx val="19"/>
              <c:layout>
                <c:manualLayout>
                  <c:x val="-1.7638888888888888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27D-40B5-9D21-B33BF6D05A8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(Indicators!$B$107:$E$107,Indicators!$G$107:$V$107)</c:f>
              <c:numCache>
                <c:formatCode>0.00</c:formatCode>
                <c:ptCount val="20"/>
                <c:pt idx="0">
                  <c:v>63.22</c:v>
                </c:pt>
                <c:pt idx="1">
                  <c:v>68.326999999999998</c:v>
                </c:pt>
                <c:pt idx="2">
                  <c:v>55.974999999999994</c:v>
                </c:pt>
                <c:pt idx="3">
                  <c:v>58.296999999999997</c:v>
                </c:pt>
                <c:pt idx="4">
                  <c:v>62.948999999999998</c:v>
                </c:pt>
                <c:pt idx="5">
                  <c:v>56.131</c:v>
                </c:pt>
                <c:pt idx="6">
                  <c:v>62.747</c:v>
                </c:pt>
                <c:pt idx="7">
                  <c:v>59.494999999999997</c:v>
                </c:pt>
                <c:pt idx="8">
                  <c:v>50.107999999999997</c:v>
                </c:pt>
                <c:pt idx="9">
                  <c:v>47.534999999999997</c:v>
                </c:pt>
                <c:pt idx="10">
                  <c:v>48.028999999999996</c:v>
                </c:pt>
                <c:pt idx="11">
                  <c:v>39.969000000000001</c:v>
                </c:pt>
                <c:pt idx="12">
                  <c:v>38.403999999999996</c:v>
                </c:pt>
                <c:pt idx="13">
                  <c:v>34.103000000000002</c:v>
                </c:pt>
                <c:pt idx="14">
                  <c:v>46.67</c:v>
                </c:pt>
                <c:pt idx="15">
                  <c:v>37.346000000000004</c:v>
                </c:pt>
                <c:pt idx="16">
                  <c:v>32.622</c:v>
                </c:pt>
                <c:pt idx="17">
                  <c:v>21.14</c:v>
                </c:pt>
                <c:pt idx="18">
                  <c:v>39.818999999999996</c:v>
                </c:pt>
                <c:pt idx="19">
                  <c:v>29.818000000000001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C-027D-40B5-9D21-B33BF6D05A89}"/>
            </c:ext>
          </c:extLst>
        </c:ser>
        <c:ser>
          <c:idx val="0"/>
          <c:order val="1"/>
          <c:tx>
            <c:strRef>
              <c:f>Indicators!$AM$1</c:f>
              <c:strCache>
                <c:ptCount val="1"/>
                <c:pt idx="0">
                  <c:v>Potosí ghocpc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73611111111113E-2"/>
                  <c:y val="6.6561844863731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27D-40B5-9D21-B33BF6D05A89}"/>
                </c:ext>
              </c:extLst>
            </c:dLbl>
            <c:dLbl>
              <c:idx val="4"/>
              <c:layout>
                <c:manualLayout>
                  <c:x val="-7.0555555555555594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27D-40B5-9D21-B33BF6D05A89}"/>
                </c:ext>
              </c:extLst>
            </c:dLbl>
            <c:dLbl>
              <c:idx val="8"/>
              <c:layout>
                <c:manualLayout>
                  <c:x val="-6.6145833333333334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27D-40B5-9D21-B33BF6D05A89}"/>
                </c:ext>
              </c:extLst>
            </c:dLbl>
            <c:dLbl>
              <c:idx val="13"/>
              <c:layout>
                <c:manualLayout>
                  <c:x val="-6.1736111111111033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27D-40B5-9D21-B33BF6D05A89}"/>
                </c:ext>
              </c:extLst>
            </c:dLbl>
            <c:dLbl>
              <c:idx val="16"/>
              <c:layout>
                <c:manualLayout>
                  <c:x val="-6.1736111111111276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27D-40B5-9D21-B33BF6D05A89}"/>
                </c:ext>
              </c:extLst>
            </c:dLbl>
            <c:dLbl>
              <c:idx val="17"/>
              <c:layout>
                <c:manualLayout>
                  <c:x val="-7.4965277777777783E-2"/>
                  <c:y val="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27D-40B5-9D21-B33BF6D05A89}"/>
                </c:ext>
              </c:extLst>
            </c:dLbl>
            <c:dLbl>
              <c:idx val="18"/>
              <c:layout>
                <c:manualLayout>
                  <c:x val="-4.4097222222223842E-3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27D-40B5-9D21-B33BF6D05A89}"/>
                </c:ext>
              </c:extLst>
            </c:dLbl>
            <c:dLbl>
              <c:idx val="19"/>
              <c:layout>
                <c:manualLayout>
                  <c:x val="-8.8194444444446053E-3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27D-40B5-9D21-B33BF6D05A8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(Indicators!$B$122:$E$122,Indicators!$G$122:$V$122)</c:f>
              <c:numCache>
                <c:formatCode>0.00</c:formatCode>
                <c:ptCount val="20"/>
                <c:pt idx="0">
                  <c:v>52.817</c:v>
                </c:pt>
                <c:pt idx="1">
                  <c:v>63.353999999999999</c:v>
                </c:pt>
                <c:pt idx="2">
                  <c:v>57.379000000000005</c:v>
                </c:pt>
                <c:pt idx="3">
                  <c:v>52.790999999999997</c:v>
                </c:pt>
                <c:pt idx="4">
                  <c:v>53.164999999999992</c:v>
                </c:pt>
                <c:pt idx="5">
                  <c:v>47.887</c:v>
                </c:pt>
                <c:pt idx="6">
                  <c:v>38.65</c:v>
                </c:pt>
                <c:pt idx="7">
                  <c:v>47.682000000000002</c:v>
                </c:pt>
                <c:pt idx="8">
                  <c:v>36.972999999999999</c:v>
                </c:pt>
                <c:pt idx="9">
                  <c:v>37.091000000000001</c:v>
                </c:pt>
                <c:pt idx="10">
                  <c:v>37.484000000000002</c:v>
                </c:pt>
                <c:pt idx="11">
                  <c:v>32.895000000000003</c:v>
                </c:pt>
                <c:pt idx="12">
                  <c:v>40.699999999999996</c:v>
                </c:pt>
                <c:pt idx="13">
                  <c:v>31.628</c:v>
                </c:pt>
                <c:pt idx="15">
                  <c:v>39.612000000000002</c:v>
                </c:pt>
                <c:pt idx="16">
                  <c:v>48.059000000000005</c:v>
                </c:pt>
                <c:pt idx="17">
                  <c:v>21.102</c:v>
                </c:pt>
                <c:pt idx="19">
                  <c:v>52.263000000000005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5-027D-40B5-9D21-B33BF6D05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80"/>
          <c:min val="1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Tarija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7630570679572491E-2"/>
          <c:y val="1.9696913580246913E-2"/>
          <c:w val="0.88715567654769112"/>
          <c:h val="0.77407407407407403"/>
        </c:manualLayout>
      </c:layout>
      <c:lineChart>
        <c:grouping val="standard"/>
        <c:varyColors val="0"/>
        <c:ser>
          <c:idx val="1"/>
          <c:order val="0"/>
          <c:tx>
            <c:strRef>
              <c:f>Indicators!$AN$1</c:f>
              <c:strCache>
                <c:ptCount val="1"/>
                <c:pt idx="0">
                  <c:v>Tarija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0-4904-4E32-A1C2-7176475B881F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1-4904-4E32-A1C2-7176475B881F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904-4E32-A1C2-7176475B881F}"/>
              </c:ext>
            </c:extLst>
          </c:dPt>
          <c:dLbls>
            <c:dLbl>
              <c:idx val="1"/>
              <c:layout>
                <c:manualLayout>
                  <c:x val="-5.7326388888888892E-2"/>
                  <c:y val="-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04-4E32-A1C2-7176475B881F}"/>
                </c:ext>
              </c:extLst>
            </c:dLbl>
            <c:dLbl>
              <c:idx val="4"/>
              <c:layout>
                <c:manualLayout>
                  <c:x val="-6.173611111111111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904-4E32-A1C2-7176475B881F}"/>
                </c:ext>
              </c:extLst>
            </c:dLbl>
            <c:dLbl>
              <c:idx val="8"/>
              <c:layout>
                <c:manualLayout>
                  <c:x val="-6.173611111111111E-2"/>
                  <c:y val="-5.9905660377358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904-4E32-A1C2-7176475B881F}"/>
                </c:ext>
              </c:extLst>
            </c:dLbl>
            <c:dLbl>
              <c:idx val="13"/>
              <c:layout>
                <c:manualLayout>
                  <c:x val="-6.6145833333333251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04-4E32-A1C2-7176475B881F}"/>
                </c:ext>
              </c:extLst>
            </c:dLbl>
            <c:dLbl>
              <c:idx val="16"/>
              <c:layout>
                <c:manualLayout>
                  <c:x val="-6.1736111111111276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904-4E32-A1C2-7176475B881F}"/>
                </c:ext>
              </c:extLst>
            </c:dLbl>
            <c:dLbl>
              <c:idx val="17"/>
              <c:layout>
                <c:manualLayout>
                  <c:x val="-7.9375000000000001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904-4E32-A1C2-7176475B881F}"/>
                </c:ext>
              </c:extLst>
            </c:dLbl>
            <c:dLbl>
              <c:idx val="18"/>
              <c:layout>
                <c:manualLayout>
                  <c:x val="-5.2916666666666827E-2"/>
                  <c:y val="-5.9905660377358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904-4E32-A1C2-7176475B881F}"/>
                </c:ext>
              </c:extLst>
            </c:dLbl>
            <c:dLbl>
              <c:idx val="19"/>
              <c:layout>
                <c:manualLayout>
                  <c:x val="-1.6168794698185392E-16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904-4E32-A1C2-7176475B881F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(Indicators!$B$108:$E$108,Indicators!$G$108:$V$108)</c:f>
              <c:numCache>
                <c:formatCode>0.00</c:formatCode>
                <c:ptCount val="20"/>
                <c:pt idx="0">
                  <c:v>42.598999999999997</c:v>
                </c:pt>
                <c:pt idx="1">
                  <c:v>46.932000000000002</c:v>
                </c:pt>
                <c:pt idx="2">
                  <c:v>30.18</c:v>
                </c:pt>
                <c:pt idx="3">
                  <c:v>37.047999999999995</c:v>
                </c:pt>
                <c:pt idx="4">
                  <c:v>38.018999999999998</c:v>
                </c:pt>
                <c:pt idx="5">
                  <c:v>31.010999999999999</c:v>
                </c:pt>
                <c:pt idx="6">
                  <c:v>33.438000000000002</c:v>
                </c:pt>
                <c:pt idx="7">
                  <c:v>23.157</c:v>
                </c:pt>
                <c:pt idx="8">
                  <c:v>15</c:v>
                </c:pt>
                <c:pt idx="9">
                  <c:v>17.649000000000001</c:v>
                </c:pt>
                <c:pt idx="10">
                  <c:v>1.0070000000000001</c:v>
                </c:pt>
                <c:pt idx="11">
                  <c:v>4.9550000000000001</c:v>
                </c:pt>
                <c:pt idx="12">
                  <c:v>8.729000000000001</c:v>
                </c:pt>
                <c:pt idx="13">
                  <c:v>11.960999999999999</c:v>
                </c:pt>
                <c:pt idx="14">
                  <c:v>10.757</c:v>
                </c:pt>
                <c:pt idx="15">
                  <c:v>15.753</c:v>
                </c:pt>
                <c:pt idx="16">
                  <c:v>7.9710000000000001</c:v>
                </c:pt>
                <c:pt idx="17">
                  <c:v>12.439</c:v>
                </c:pt>
                <c:pt idx="18">
                  <c:v>17.077000000000002</c:v>
                </c:pt>
                <c:pt idx="19">
                  <c:v>12.042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B-4904-4E32-A1C2-7176475B881F}"/>
            </c:ext>
          </c:extLst>
        </c:ser>
        <c:ser>
          <c:idx val="0"/>
          <c:order val="1"/>
          <c:tx>
            <c:strRef>
              <c:f>Indicators!$AO$1</c:f>
              <c:strCache>
                <c:ptCount val="1"/>
                <c:pt idx="0">
                  <c:v>Tarija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0555555555555552E-2"/>
                  <c:y val="-4.659329140461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904-4E32-A1C2-7176475B881F}"/>
                </c:ext>
              </c:extLst>
            </c:dLbl>
            <c:dLbl>
              <c:idx val="4"/>
              <c:layout>
                <c:manualLayout>
                  <c:x val="-6.6145833333333376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904-4E32-A1C2-7176475B881F}"/>
                </c:ext>
              </c:extLst>
            </c:dLbl>
            <c:dLbl>
              <c:idx val="8"/>
              <c:layout>
                <c:manualLayout>
                  <c:x val="-6.6145833333333334E-2"/>
                  <c:y val="4.659329140461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904-4E32-A1C2-7176475B881F}"/>
                </c:ext>
              </c:extLst>
            </c:dLbl>
            <c:dLbl>
              <c:idx val="13"/>
              <c:layout>
                <c:manualLayout>
                  <c:x val="-5.7326388888888892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904-4E32-A1C2-7176475B881F}"/>
                </c:ext>
              </c:extLst>
            </c:dLbl>
            <c:dLbl>
              <c:idx val="16"/>
              <c:layout>
                <c:manualLayout>
                  <c:x val="-6.1736111111111276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904-4E32-A1C2-7176475B881F}"/>
                </c:ext>
              </c:extLst>
            </c:dLbl>
            <c:dLbl>
              <c:idx val="17"/>
              <c:layout>
                <c:manualLayout>
                  <c:x val="-4.8506944444444443E-2"/>
                  <c:y val="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904-4E32-A1C2-7176475B881F}"/>
                </c:ext>
              </c:extLst>
            </c:dLbl>
            <c:dLbl>
              <c:idx val="18"/>
              <c:layout>
                <c:manualLayout>
                  <c:x val="-4.4097222222223842E-3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904-4E32-A1C2-7176475B881F}"/>
                </c:ext>
              </c:extLst>
            </c:dLbl>
            <c:dLbl>
              <c:idx val="19"/>
              <c:layout>
                <c:manualLayout>
                  <c:x val="-4.4097222222223842E-3"/>
                  <c:y val="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904-4E32-A1C2-7176475B881F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(Indicators!$B$123:$E$123,Indicators!$G$123:$V$123)</c:f>
              <c:numCache>
                <c:formatCode>0.00</c:formatCode>
                <c:ptCount val="20"/>
                <c:pt idx="0">
                  <c:v>20.771999999999998</c:v>
                </c:pt>
                <c:pt idx="1">
                  <c:v>30.006</c:v>
                </c:pt>
                <c:pt idx="2">
                  <c:v>22.867999999999999</c:v>
                </c:pt>
                <c:pt idx="3">
                  <c:v>23.029</c:v>
                </c:pt>
                <c:pt idx="4">
                  <c:v>22.067</c:v>
                </c:pt>
                <c:pt idx="5">
                  <c:v>19.884</c:v>
                </c:pt>
                <c:pt idx="6">
                  <c:v>18.369</c:v>
                </c:pt>
                <c:pt idx="7">
                  <c:v>16.073999999999998</c:v>
                </c:pt>
                <c:pt idx="8">
                  <c:v>8.4570000000000007</c:v>
                </c:pt>
                <c:pt idx="9">
                  <c:v>5.2889999999999997</c:v>
                </c:pt>
                <c:pt idx="10">
                  <c:v>2.3009999999999997</c:v>
                </c:pt>
                <c:pt idx="11">
                  <c:v>4.4159999999999995</c:v>
                </c:pt>
                <c:pt idx="12">
                  <c:v>11.483000000000001</c:v>
                </c:pt>
                <c:pt idx="13">
                  <c:v>7.3889999999999993</c:v>
                </c:pt>
                <c:pt idx="15">
                  <c:v>8.6679999999999993</c:v>
                </c:pt>
                <c:pt idx="16">
                  <c:v>10.109</c:v>
                </c:pt>
                <c:pt idx="17">
                  <c:v>11.627000000000001</c:v>
                </c:pt>
                <c:pt idx="19">
                  <c:v>10.166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4-4904-4E32-A1C2-7176475B8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es-BO" sz="1050" dirty="0"/>
              <a:t>Beni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7630570679572491E-2"/>
          <c:y val="1.9696913580246913E-2"/>
          <c:w val="0.88715567654769112"/>
          <c:h val="0.77407407407407403"/>
        </c:manualLayout>
      </c:layout>
      <c:lineChart>
        <c:grouping val="standard"/>
        <c:varyColors val="0"/>
        <c:ser>
          <c:idx val="1"/>
          <c:order val="0"/>
          <c:tx>
            <c:strRef>
              <c:f>Indicators!$AR$1</c:f>
              <c:strCache>
                <c:ptCount val="1"/>
                <c:pt idx="0">
                  <c:v>Beni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0-3401-4EBC-9AC1-76C3DAA0359F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1-3401-4EBC-9AC1-76C3DAA0359F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2-3401-4EBC-9AC1-76C3DAA0359F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3-3401-4EBC-9AC1-76C3DAA0359F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401-4EBC-9AC1-76C3DAA0359F}"/>
              </c:ext>
            </c:extLst>
          </c:dPt>
          <c:dLbls>
            <c:dLbl>
              <c:idx val="1"/>
              <c:layout>
                <c:manualLayout>
                  <c:x val="-6.173611111111111E-2"/>
                  <c:y val="-3.9937106918238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401-4EBC-9AC1-76C3DAA0359F}"/>
                </c:ext>
              </c:extLst>
            </c:dLbl>
            <c:dLbl>
              <c:idx val="4"/>
              <c:layout>
                <c:manualLayout>
                  <c:x val="-5.7326388888888927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01-4EBC-9AC1-76C3DAA0359F}"/>
                </c:ext>
              </c:extLst>
            </c:dLbl>
            <c:dLbl>
              <c:idx val="8"/>
              <c:layout>
                <c:manualLayout>
                  <c:x val="-5.7326388888888892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401-4EBC-9AC1-76C3DAA0359F}"/>
                </c:ext>
              </c:extLst>
            </c:dLbl>
            <c:dLbl>
              <c:idx val="13"/>
              <c:layout>
                <c:manualLayout>
                  <c:x val="-6.1736111111111033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01-4EBC-9AC1-76C3DAA0359F}"/>
                </c:ext>
              </c:extLst>
            </c:dLbl>
            <c:dLbl>
              <c:idx val="16"/>
              <c:layout>
                <c:manualLayout>
                  <c:x val="-6.1736111111111276E-2"/>
                  <c:y val="-5.3249475890985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01-4EBC-9AC1-76C3DAA0359F}"/>
                </c:ext>
              </c:extLst>
            </c:dLbl>
            <c:dLbl>
              <c:idx val="17"/>
              <c:layout>
                <c:manualLayout>
                  <c:x val="-7.0555555555555552E-2"/>
                  <c:y val="3.9937106918238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401-4EBC-9AC1-76C3DAA0359F}"/>
                </c:ext>
              </c:extLst>
            </c:dLbl>
            <c:dLbl>
              <c:idx val="18"/>
              <c:layout>
                <c:manualLayout>
                  <c:x val="-5.2916666666666827E-2"/>
                  <c:y val="-3.99371069182390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401-4EBC-9AC1-76C3DAA0359F}"/>
                </c:ext>
              </c:extLst>
            </c:dLbl>
            <c:dLbl>
              <c:idx val="19"/>
              <c:layout>
                <c:manualLayout>
                  <c:x val="-1.7638888888888888E-2"/>
                  <c:y val="3.9937106918238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401-4EBC-9AC1-76C3DAA0359F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(Indicators!$B$110:$E$110,Indicators!$G$110:$V$110)</c:f>
              <c:numCache>
                <c:formatCode>0.00</c:formatCode>
                <c:ptCount val="20"/>
                <c:pt idx="0">
                  <c:v>22.065000000000001</c:v>
                </c:pt>
                <c:pt idx="1">
                  <c:v>38.89</c:v>
                </c:pt>
                <c:pt idx="2">
                  <c:v>29.254999999999999</c:v>
                </c:pt>
                <c:pt idx="3">
                  <c:v>31.025000000000002</c:v>
                </c:pt>
                <c:pt idx="4">
                  <c:v>36.929000000000002</c:v>
                </c:pt>
                <c:pt idx="5">
                  <c:v>28.365000000000002</c:v>
                </c:pt>
                <c:pt idx="6">
                  <c:v>28.468</c:v>
                </c:pt>
                <c:pt idx="7">
                  <c:v>25.324999999999996</c:v>
                </c:pt>
                <c:pt idx="8">
                  <c:v>25.213000000000001</c:v>
                </c:pt>
                <c:pt idx="9">
                  <c:v>19.707000000000001</c:v>
                </c:pt>
                <c:pt idx="10">
                  <c:v>18.341999999999999</c:v>
                </c:pt>
                <c:pt idx="11">
                  <c:v>11.508000000000001</c:v>
                </c:pt>
                <c:pt idx="12">
                  <c:v>12.378</c:v>
                </c:pt>
                <c:pt idx="13">
                  <c:v>17.363999999999997</c:v>
                </c:pt>
                <c:pt idx="14">
                  <c:v>15.190000000000001</c:v>
                </c:pt>
                <c:pt idx="15">
                  <c:v>23.447000000000003</c:v>
                </c:pt>
                <c:pt idx="16">
                  <c:v>19.869999999999997</c:v>
                </c:pt>
                <c:pt idx="17">
                  <c:v>10.383000000000001</c:v>
                </c:pt>
                <c:pt idx="18">
                  <c:v>14.174000000000001</c:v>
                </c:pt>
                <c:pt idx="19">
                  <c:v>8.5569999999999986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D-3401-4EBC-9AC1-76C3DAA0359F}"/>
            </c:ext>
          </c:extLst>
        </c:ser>
        <c:ser>
          <c:idx val="0"/>
          <c:order val="1"/>
          <c:tx>
            <c:strRef>
              <c:f>Indicators!$AS$1</c:f>
              <c:strCache>
                <c:ptCount val="1"/>
                <c:pt idx="0">
                  <c:v>Beni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8.819444444444445E-2"/>
                  <c:y val="-3.328092243186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401-4EBC-9AC1-76C3DAA0359F}"/>
                </c:ext>
              </c:extLst>
            </c:dLbl>
            <c:dLbl>
              <c:idx val="4"/>
              <c:layout>
                <c:manualLayout>
                  <c:x val="-6.173611111111111E-2"/>
                  <c:y val="-4.6593291404612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401-4EBC-9AC1-76C3DAA0359F}"/>
                </c:ext>
              </c:extLst>
            </c:dLbl>
            <c:dLbl>
              <c:idx val="8"/>
              <c:layout>
                <c:manualLayout>
                  <c:x val="-5.29166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401-4EBC-9AC1-76C3DAA0359F}"/>
                </c:ext>
              </c:extLst>
            </c:dLbl>
            <c:dLbl>
              <c:idx val="13"/>
              <c:layout>
                <c:manualLayout>
                  <c:x val="-5.7326388888888892E-2"/>
                  <c:y val="4.659329140461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401-4EBC-9AC1-76C3DAA0359F}"/>
                </c:ext>
              </c:extLst>
            </c:dLbl>
            <c:dLbl>
              <c:idx val="16"/>
              <c:layout>
                <c:manualLayout>
                  <c:x val="-7.0555555555555718E-2"/>
                  <c:y val="6.6561844863731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401-4EBC-9AC1-76C3DAA0359F}"/>
                </c:ext>
              </c:extLst>
            </c:dLbl>
            <c:dLbl>
              <c:idx val="17"/>
              <c:layout>
                <c:manualLayout>
                  <c:x val="-6.6145833333333334E-2"/>
                  <c:y val="-5.3249475890985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401-4EBC-9AC1-76C3DAA0359F}"/>
                </c:ext>
              </c:extLst>
            </c:dLbl>
            <c:dLbl>
              <c:idx val="18"/>
              <c:layout>
                <c:manualLayout>
                  <c:x val="-1.3229166666666667E-2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401-4EBC-9AC1-76C3DAA0359F}"/>
                </c:ext>
              </c:extLst>
            </c:dLbl>
            <c:dLbl>
              <c:idx val="19"/>
              <c:layout>
                <c:manualLayout>
                  <c:x val="-1.6168794698185392E-16"/>
                  <c:y val="-4.6593291404612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401-4EBC-9AC1-76C3DAA0359F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6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(Indicators!$B$70:$E$70,Indicators!$G$70:$V$70)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(Indicators!$B$125:$E$125,Indicators!$G$125:$V$125)</c:f>
              <c:numCache>
                <c:formatCode>0.00</c:formatCode>
                <c:ptCount val="20"/>
                <c:pt idx="0">
                  <c:v>12.002000000000001</c:v>
                </c:pt>
                <c:pt idx="1">
                  <c:v>17.311</c:v>
                </c:pt>
                <c:pt idx="2">
                  <c:v>33.959000000000003</c:v>
                </c:pt>
                <c:pt idx="3">
                  <c:v>24.138999999999999</c:v>
                </c:pt>
                <c:pt idx="4">
                  <c:v>20.414999999999999</c:v>
                </c:pt>
                <c:pt idx="5">
                  <c:v>9.7769999999999992</c:v>
                </c:pt>
                <c:pt idx="6">
                  <c:v>5.3730000000000002</c:v>
                </c:pt>
                <c:pt idx="7">
                  <c:v>10.108000000000001</c:v>
                </c:pt>
                <c:pt idx="8">
                  <c:v>4.4329999999999998</c:v>
                </c:pt>
                <c:pt idx="9">
                  <c:v>6.734</c:v>
                </c:pt>
                <c:pt idx="10">
                  <c:v>7.1110000000000007</c:v>
                </c:pt>
                <c:pt idx="11">
                  <c:v>3.5929999999999995</c:v>
                </c:pt>
                <c:pt idx="12">
                  <c:v>11.294</c:v>
                </c:pt>
                <c:pt idx="13">
                  <c:v>13.672000000000001</c:v>
                </c:pt>
                <c:pt idx="15">
                  <c:v>15.718999999999999</c:v>
                </c:pt>
                <c:pt idx="16">
                  <c:v>18.407</c:v>
                </c:pt>
                <c:pt idx="17">
                  <c:v>24.689</c:v>
                </c:pt>
                <c:pt idx="19">
                  <c:v>19.698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6-3401-4EBC-9AC1-76C3DAA03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55615"/>
        <c:axId val="1915858111"/>
      </c:lineChart>
      <c:catAx>
        <c:axId val="191585561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8111"/>
        <c:crosses val="autoZero"/>
        <c:auto val="1"/>
        <c:lblAlgn val="ctr"/>
        <c:lblOffset val="100"/>
        <c:tickLblSkip val="1"/>
        <c:noMultiLvlLbl val="0"/>
      </c:catAx>
      <c:valAx>
        <c:axId val="1915858111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915855615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Bolivia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Bolivia yhogpc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8106060606060638E-2"/>
                  <c:y val="-3.96875000000000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D2B-4C8D-9FB5-E100006DC3FE}"/>
                </c:ext>
              </c:extLst>
            </c:dLbl>
            <c:dLbl>
              <c:idx val="4"/>
              <c:layout>
                <c:manualLayout>
                  <c:x val="-4.4898989898989897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D2B-4C8D-9FB5-E100006DC3FE}"/>
                </c:ext>
              </c:extLst>
            </c:dLbl>
            <c:dLbl>
              <c:idx val="9"/>
              <c:layout>
                <c:manualLayout>
                  <c:x val="-3.8484848484848427E-2"/>
                  <c:y val="-4.4097222222222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D2B-4C8D-9FB5-E100006DC3FE}"/>
                </c:ext>
              </c:extLst>
            </c:dLbl>
            <c:dLbl>
              <c:idx val="13"/>
              <c:layout>
                <c:manualLayout>
                  <c:x val="-4.169191919191919E-2"/>
                  <c:y val="-3.96875000000000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D2B-4C8D-9FB5-E100006DC3FE}"/>
                </c:ext>
              </c:extLst>
            </c:dLbl>
            <c:dLbl>
              <c:idx val="16"/>
              <c:layout>
                <c:manualLayout>
                  <c:x val="-4.8106060606060604E-2"/>
                  <c:y val="-4.8506944444444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D2B-4C8D-9FB5-E100006DC3FE}"/>
                </c:ext>
              </c:extLst>
            </c:dLbl>
            <c:dLbl>
              <c:idx val="17"/>
              <c:layout>
                <c:manualLayout>
                  <c:x val="-5.4520202020202017E-2"/>
                  <c:y val="2.6458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D2B-4C8D-9FB5-E100006DC3FE}"/>
                </c:ext>
              </c:extLst>
            </c:dLbl>
            <c:dLbl>
              <c:idx val="18"/>
              <c:layout>
                <c:manualLayout>
                  <c:x val="-5.131313131313131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D2B-4C8D-9FB5-E100006DC3FE}"/>
                </c:ext>
              </c:extLst>
            </c:dLbl>
            <c:dLbl>
              <c:idx val="19"/>
              <c:layout>
                <c:manualLayout>
                  <c:x val="-1.1759123416862102E-16"/>
                  <c:y val="3.527777777777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D2B-4C8D-9FB5-E100006DC3FE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(Indicators!$B$5:$E$5,Indicators!$G$5:$V$5)</c:f>
              <c:numCache>
                <c:formatCode>0.0000</c:formatCode>
                <c:ptCount val="20"/>
                <c:pt idx="0">
                  <c:v>0.57527050000000002</c:v>
                </c:pt>
                <c:pt idx="1">
                  <c:v>0.62368400000000002</c:v>
                </c:pt>
                <c:pt idx="2">
                  <c:v>0.59008329999999998</c:v>
                </c:pt>
                <c:pt idx="3">
                  <c:v>0.60437510000000005</c:v>
                </c:pt>
                <c:pt idx="4">
                  <c:v>0.60215779999999997</c:v>
                </c:pt>
                <c:pt idx="5">
                  <c:v>0.59113629999999995</c:v>
                </c:pt>
                <c:pt idx="6">
                  <c:v>0.56330579999999997</c:v>
                </c:pt>
                <c:pt idx="7">
                  <c:v>0.51736539999999998</c:v>
                </c:pt>
                <c:pt idx="8">
                  <c:v>0.50195970000000001</c:v>
                </c:pt>
                <c:pt idx="9">
                  <c:v>0.46621499999999999</c:v>
                </c:pt>
                <c:pt idx="10">
                  <c:v>0.47085480000000002</c:v>
                </c:pt>
                <c:pt idx="11">
                  <c:v>0.47839979999999999</c:v>
                </c:pt>
                <c:pt idx="12">
                  <c:v>0.49303950000000002</c:v>
                </c:pt>
                <c:pt idx="13">
                  <c:v>0.4646246</c:v>
                </c:pt>
                <c:pt idx="14">
                  <c:v>0.46353569999999999</c:v>
                </c:pt>
                <c:pt idx="15">
                  <c:v>0.45612269999999999</c:v>
                </c:pt>
                <c:pt idx="16">
                  <c:v>0.4324846</c:v>
                </c:pt>
                <c:pt idx="17">
                  <c:v>0.42452050000000002</c:v>
                </c:pt>
                <c:pt idx="18">
                  <c:v>0.45230300000000001</c:v>
                </c:pt>
                <c:pt idx="19">
                  <c:v>0.42046899999999998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7D2B-4C8D-9FB5-E100006DC3FE}"/>
            </c:ext>
          </c:extLst>
        </c:ser>
        <c:ser>
          <c:idx val="6"/>
          <c:order val="1"/>
          <c:tx>
            <c:v>Bolivia ghogpc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8106060606060638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7D2B-4C8D-9FB5-E100006DC3FE}"/>
                </c:ext>
              </c:extLst>
            </c:dLbl>
            <c:dLbl>
              <c:idx val="4"/>
              <c:layout>
                <c:manualLayout>
                  <c:x val="-3.2070707070707069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7D2B-4C8D-9FB5-E100006DC3FE}"/>
                </c:ext>
              </c:extLst>
            </c:dLbl>
            <c:dLbl>
              <c:idx val="9"/>
              <c:layout>
                <c:manualLayout>
                  <c:x val="-4.4898989898989959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7D2B-4C8D-9FB5-E100006DC3FE}"/>
                </c:ext>
              </c:extLst>
            </c:dLbl>
            <c:dLbl>
              <c:idx val="13"/>
              <c:layout>
                <c:manualLayout>
                  <c:x val="-3.8484848484848483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7D2B-4C8D-9FB5-E100006DC3FE}"/>
                </c:ext>
              </c:extLst>
            </c:dLbl>
            <c:dLbl>
              <c:idx val="16"/>
              <c:layout>
                <c:manualLayout>
                  <c:x val="-2.5656565656565655E-2"/>
                  <c:y val="-2.2048611111111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7D2B-4C8D-9FB5-E100006DC3FE}"/>
                </c:ext>
              </c:extLst>
            </c:dLbl>
            <c:dLbl>
              <c:idx val="17"/>
              <c:layout>
                <c:manualLayout>
                  <c:x val="-3.2070707070707187E-2"/>
                  <c:y val="3.0868055555555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7D2B-4C8D-9FB5-E100006DC3FE}"/>
                </c:ext>
              </c:extLst>
            </c:dLbl>
            <c:dLbl>
              <c:idx val="19"/>
              <c:layout>
                <c:manualLayout>
                  <c:x val="0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7D2B-4C8D-9FB5-E100006DC3FE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(Indicators!$B$20:$E$20,Indicators!$G$20:$V$20)</c:f>
              <c:numCache>
                <c:formatCode>0.0000</c:formatCode>
                <c:ptCount val="20"/>
                <c:pt idx="0">
                  <c:v>0.47405439999999999</c:v>
                </c:pt>
                <c:pt idx="1">
                  <c:v>0.50702919999999996</c:v>
                </c:pt>
                <c:pt idx="2">
                  <c:v>0.50129239999999997</c:v>
                </c:pt>
                <c:pt idx="3">
                  <c:v>0.50200100000000003</c:v>
                </c:pt>
                <c:pt idx="4">
                  <c:v>0.45018170000000002</c:v>
                </c:pt>
                <c:pt idx="5">
                  <c:v>0.44048670000000001</c:v>
                </c:pt>
                <c:pt idx="6">
                  <c:v>0.40863529999999998</c:v>
                </c:pt>
                <c:pt idx="7">
                  <c:v>0.3932059</c:v>
                </c:pt>
                <c:pt idx="8">
                  <c:v>0.39654080000000003</c:v>
                </c:pt>
                <c:pt idx="9">
                  <c:v>0.37876880000000002</c:v>
                </c:pt>
                <c:pt idx="10">
                  <c:v>0.3771236</c:v>
                </c:pt>
                <c:pt idx="11">
                  <c:v>0.38621460000000002</c:v>
                </c:pt>
                <c:pt idx="12">
                  <c:v>0.41091549999999999</c:v>
                </c:pt>
                <c:pt idx="13">
                  <c:v>0.37507679999999999</c:v>
                </c:pt>
                <c:pt idx="15">
                  <c:v>0.39105299999999998</c:v>
                </c:pt>
                <c:pt idx="16">
                  <c:v>0.36506899999999998</c:v>
                </c:pt>
                <c:pt idx="17">
                  <c:v>0.3321038</c:v>
                </c:pt>
                <c:pt idx="19">
                  <c:v>0.34765780000000002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0-7D2B-4C8D-9FB5-E100006DC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74639504"/>
        <c:crosses val="autoZero"/>
        <c:auto val="1"/>
        <c:lblAlgn val="ctr"/>
        <c:lblOffset val="100"/>
        <c:noMultiLvlLbl val="0"/>
      </c:catAx>
      <c:valAx>
        <c:axId val="15746395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Urbana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Indicators!$AV$1</c:f>
              <c:strCache>
                <c:ptCount val="1"/>
                <c:pt idx="0">
                  <c:v>Urbana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4898989898989897E-2"/>
                  <c:y val="-3.0868055555555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CAF-41DE-814B-112D6DA8E5EF}"/>
                </c:ext>
              </c:extLst>
            </c:dLbl>
            <c:dLbl>
              <c:idx val="4"/>
              <c:layout>
                <c:manualLayout>
                  <c:x val="-4.4898989898989897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CAF-41DE-814B-112D6DA8E5EF}"/>
                </c:ext>
              </c:extLst>
            </c:dLbl>
            <c:dLbl>
              <c:idx val="9"/>
              <c:layout>
                <c:manualLayout>
                  <c:x val="-3.8484848484848427E-2"/>
                  <c:y val="-4.4097222222222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CAF-41DE-814B-112D6DA8E5EF}"/>
                </c:ext>
              </c:extLst>
            </c:dLbl>
            <c:dLbl>
              <c:idx val="13"/>
              <c:layout>
                <c:manualLayout>
                  <c:x val="-4.169191919191919E-2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CAF-41DE-814B-112D6DA8E5EF}"/>
                </c:ext>
              </c:extLst>
            </c:dLbl>
            <c:dLbl>
              <c:idx val="16"/>
              <c:layout>
                <c:manualLayout>
                  <c:x val="-5.4520202020202017E-2"/>
                  <c:y val="2.6458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CAF-41DE-814B-112D6DA8E5EF}"/>
                </c:ext>
              </c:extLst>
            </c:dLbl>
            <c:dLbl>
              <c:idx val="17"/>
              <c:layout>
                <c:manualLayout>
                  <c:x val="-6.4141414141414263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CAF-41DE-814B-112D6DA8E5EF}"/>
                </c:ext>
              </c:extLst>
            </c:dLbl>
            <c:dLbl>
              <c:idx val="18"/>
              <c:layout>
                <c:manualLayout>
                  <c:x val="-3.8484848484848483E-2"/>
                  <c:y val="-3.5277777777777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CAF-41DE-814B-112D6DA8E5EF}"/>
                </c:ext>
              </c:extLst>
            </c:dLbl>
            <c:dLbl>
              <c:idx val="19"/>
              <c:layout>
                <c:manualLayout>
                  <c:x val="-3.2070707070707069E-3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CAF-41DE-814B-112D6DA8E5EF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(Indicators!$B$15:$E$15,Indicators!$G$15:$V$15)</c:f>
              <c:numCache>
                <c:formatCode>0.0000</c:formatCode>
                <c:ptCount val="20"/>
                <c:pt idx="0">
                  <c:v>0.4839773</c:v>
                </c:pt>
                <c:pt idx="1">
                  <c:v>0.53757820000000001</c:v>
                </c:pt>
                <c:pt idx="2">
                  <c:v>0.5250551</c:v>
                </c:pt>
                <c:pt idx="3">
                  <c:v>0.53701560000000004</c:v>
                </c:pt>
                <c:pt idx="4">
                  <c:v>0.53633249999999999</c:v>
                </c:pt>
                <c:pt idx="5">
                  <c:v>0.53037400000000001</c:v>
                </c:pt>
                <c:pt idx="6">
                  <c:v>0.50541239999999998</c:v>
                </c:pt>
                <c:pt idx="7">
                  <c:v>0.46549439999999997</c:v>
                </c:pt>
                <c:pt idx="8">
                  <c:v>0.45067679999999999</c:v>
                </c:pt>
                <c:pt idx="9">
                  <c:v>0.40942840000000003</c:v>
                </c:pt>
                <c:pt idx="10">
                  <c:v>0.41630329999999999</c:v>
                </c:pt>
                <c:pt idx="11">
                  <c:v>0.41991659999999997</c:v>
                </c:pt>
                <c:pt idx="12">
                  <c:v>0.43654320000000002</c:v>
                </c:pt>
                <c:pt idx="13">
                  <c:v>0.41864659999999998</c:v>
                </c:pt>
                <c:pt idx="14">
                  <c:v>0.40513660000000001</c:v>
                </c:pt>
                <c:pt idx="15">
                  <c:v>0.39799519999999999</c:v>
                </c:pt>
                <c:pt idx="16">
                  <c:v>0.37756109999999998</c:v>
                </c:pt>
                <c:pt idx="17">
                  <c:v>0.38643509999999998</c:v>
                </c:pt>
                <c:pt idx="18">
                  <c:v>0.41080100000000003</c:v>
                </c:pt>
                <c:pt idx="19">
                  <c:v>0.38334780000000002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1CAF-41DE-814B-112D6DA8E5EF}"/>
            </c:ext>
          </c:extLst>
        </c:ser>
        <c:ser>
          <c:idx val="6"/>
          <c:order val="1"/>
          <c:tx>
            <c:strRef>
              <c:f>Indicators!$AW$1</c:f>
              <c:strCache>
                <c:ptCount val="1"/>
                <c:pt idx="0">
                  <c:v>Urbana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131313131313131E-2"/>
                  <c:y val="-4.4097222222222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CAF-41DE-814B-112D6DA8E5EF}"/>
                </c:ext>
              </c:extLst>
            </c:dLbl>
            <c:dLbl>
              <c:idx val="4"/>
              <c:layout>
                <c:manualLayout>
                  <c:x val="-3.2070707070707069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1CAF-41DE-814B-112D6DA8E5EF}"/>
                </c:ext>
              </c:extLst>
            </c:dLbl>
            <c:dLbl>
              <c:idx val="9"/>
              <c:layout>
                <c:manualLayout>
                  <c:x val="-3.8484848484848427E-2"/>
                  <c:y val="-3.96875000000000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1CAF-41DE-814B-112D6DA8E5EF}"/>
                </c:ext>
              </c:extLst>
            </c:dLbl>
            <c:dLbl>
              <c:idx val="13"/>
              <c:layout>
                <c:manualLayout>
                  <c:x val="-3.2070707070707069E-2"/>
                  <c:y val="-3.96875000000000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1CAF-41DE-814B-112D6DA8E5EF}"/>
                </c:ext>
              </c:extLst>
            </c:dLbl>
            <c:dLbl>
              <c:idx val="16"/>
              <c:layout>
                <c:manualLayout>
                  <c:x val="-3.2070707070707187E-2"/>
                  <c:y val="-3.5277777777777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1CAF-41DE-814B-112D6DA8E5EF}"/>
                </c:ext>
              </c:extLst>
            </c:dLbl>
            <c:dLbl>
              <c:idx val="17"/>
              <c:layout>
                <c:manualLayout>
                  <c:x val="-3.8484848484848601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1CAF-41DE-814B-112D6DA8E5EF}"/>
                </c:ext>
              </c:extLst>
            </c:dLbl>
            <c:dLbl>
              <c:idx val="18"/>
              <c:layout>
                <c:manualLayout>
                  <c:x val="0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CAF-41DE-814B-112D6DA8E5EF}"/>
                </c:ext>
              </c:extLst>
            </c:dLbl>
            <c:dLbl>
              <c:idx val="19"/>
              <c:layout>
                <c:manualLayout>
                  <c:x val="-3.2070707070707069E-3"/>
                  <c:y val="-4.4097222222222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1CAF-41DE-814B-112D6DA8E5EF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(Indicators!$B$30:$E$30,Indicators!$G$30:$V$30)</c:f>
              <c:numCache>
                <c:formatCode>0.0000</c:formatCode>
                <c:ptCount val="20"/>
                <c:pt idx="0">
                  <c:v>0.39160220000000001</c:v>
                </c:pt>
                <c:pt idx="1">
                  <c:v>0.43631360000000002</c:v>
                </c:pt>
                <c:pt idx="2">
                  <c:v>0.43826989999999999</c:v>
                </c:pt>
                <c:pt idx="3">
                  <c:v>0.45411420000000002</c:v>
                </c:pt>
                <c:pt idx="4">
                  <c:v>0.39955079999999998</c:v>
                </c:pt>
                <c:pt idx="5">
                  <c:v>0.38629999999999998</c:v>
                </c:pt>
                <c:pt idx="6">
                  <c:v>0.36992510000000001</c:v>
                </c:pt>
                <c:pt idx="7">
                  <c:v>0.34977930000000002</c:v>
                </c:pt>
                <c:pt idx="8">
                  <c:v>0.36025859999999998</c:v>
                </c:pt>
                <c:pt idx="9">
                  <c:v>0.34354059999999997</c:v>
                </c:pt>
                <c:pt idx="10">
                  <c:v>0.34054610000000002</c:v>
                </c:pt>
                <c:pt idx="11">
                  <c:v>0.34486929999999999</c:v>
                </c:pt>
                <c:pt idx="12">
                  <c:v>0.3749131</c:v>
                </c:pt>
                <c:pt idx="13">
                  <c:v>0.34675460000000002</c:v>
                </c:pt>
                <c:pt idx="15">
                  <c:v>0.36288039999999999</c:v>
                </c:pt>
                <c:pt idx="16">
                  <c:v>0.33405040000000003</c:v>
                </c:pt>
                <c:pt idx="17">
                  <c:v>0.30988139999999997</c:v>
                </c:pt>
                <c:pt idx="19">
                  <c:v>0.3215594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1-1CAF-41DE-814B-112D6DA8E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74639504"/>
        <c:crosses val="autoZero"/>
        <c:auto val="1"/>
        <c:lblAlgn val="ctr"/>
        <c:lblOffset val="100"/>
        <c:noMultiLvlLbl val="0"/>
      </c:catAx>
      <c:valAx>
        <c:axId val="15746395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BO" sz="1200" dirty="0"/>
              <a:t>Rural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Indicators!$AX$1</c:f>
              <c:strCache>
                <c:ptCount val="1"/>
                <c:pt idx="0">
                  <c:v>Rural yhogpc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131313131313131E-2"/>
                  <c:y val="-3.96875000000000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1B5-430B-8D10-12653A74B52A}"/>
                </c:ext>
              </c:extLst>
            </c:dLbl>
            <c:dLbl>
              <c:idx val="4"/>
              <c:layout>
                <c:manualLayout>
                  <c:x val="-5.4520202020202017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1B5-430B-8D10-12653A74B52A}"/>
                </c:ext>
              </c:extLst>
            </c:dLbl>
            <c:dLbl>
              <c:idx val="9"/>
              <c:layout>
                <c:manualLayout>
                  <c:x val="-4.8106060606060604E-2"/>
                  <c:y val="-4.8506944444444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1B5-430B-8D10-12653A74B52A}"/>
                </c:ext>
              </c:extLst>
            </c:dLbl>
            <c:dLbl>
              <c:idx val="13"/>
              <c:layout>
                <c:manualLayout>
                  <c:x val="-4.8106060606060604E-2"/>
                  <c:y val="-5.73263888888889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1B5-430B-8D10-12653A74B52A}"/>
                </c:ext>
              </c:extLst>
            </c:dLbl>
            <c:dLbl>
              <c:idx val="16"/>
              <c:layout>
                <c:manualLayout>
                  <c:x val="-6.7348484848484963E-2"/>
                  <c:y val="2.64583333333333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1B5-430B-8D10-12653A74B52A}"/>
                </c:ext>
              </c:extLst>
            </c:dLbl>
            <c:dLbl>
              <c:idx val="17"/>
              <c:layout>
                <c:manualLayout>
                  <c:x val="-5.131313131313131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1B5-430B-8D10-12653A74B52A}"/>
                </c:ext>
              </c:extLst>
            </c:dLbl>
            <c:dLbl>
              <c:idx val="18"/>
              <c:layout>
                <c:manualLayout>
                  <c:x val="-4.169191919191919E-2"/>
                  <c:y val="-5.29166666666666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1B5-430B-8D10-12653A74B52A}"/>
                </c:ext>
              </c:extLst>
            </c:dLbl>
            <c:dLbl>
              <c:idx val="19"/>
              <c:layout>
                <c:manualLayout>
                  <c:x val="-3.2070707070707069E-3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1B5-430B-8D10-12653A74B52A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2060"/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(Indicators!$B$16:$E$16,Indicators!$G$16:$V$16)</c:f>
              <c:numCache>
                <c:formatCode>0.0000</c:formatCode>
                <c:ptCount val="20"/>
                <c:pt idx="0">
                  <c:v>0.64323070000000004</c:v>
                </c:pt>
                <c:pt idx="1">
                  <c:v>0.68833900000000003</c:v>
                </c:pt>
                <c:pt idx="2">
                  <c:v>0.6347488</c:v>
                </c:pt>
                <c:pt idx="3">
                  <c:v>0.61241210000000001</c:v>
                </c:pt>
                <c:pt idx="4">
                  <c:v>0.61707060000000002</c:v>
                </c:pt>
                <c:pt idx="5">
                  <c:v>0.63961270000000003</c:v>
                </c:pt>
                <c:pt idx="6">
                  <c:v>0.63511700000000004</c:v>
                </c:pt>
                <c:pt idx="7">
                  <c:v>0.55511659999999996</c:v>
                </c:pt>
                <c:pt idx="8">
                  <c:v>0.53433370000000002</c:v>
                </c:pt>
                <c:pt idx="9">
                  <c:v>0.54177260000000005</c:v>
                </c:pt>
                <c:pt idx="10">
                  <c:v>0.54322009999999998</c:v>
                </c:pt>
                <c:pt idx="11">
                  <c:v>0.53276120000000005</c:v>
                </c:pt>
                <c:pt idx="12">
                  <c:v>0.56804500000000002</c:v>
                </c:pt>
                <c:pt idx="13">
                  <c:v>0.51818580000000003</c:v>
                </c:pt>
                <c:pt idx="14">
                  <c:v>0.54387549999999996</c:v>
                </c:pt>
                <c:pt idx="15">
                  <c:v>0.54350419999999999</c:v>
                </c:pt>
                <c:pt idx="16">
                  <c:v>0.4930735</c:v>
                </c:pt>
                <c:pt idx="17">
                  <c:v>0.47064460000000002</c:v>
                </c:pt>
                <c:pt idx="18">
                  <c:v>0.48424220000000001</c:v>
                </c:pt>
                <c:pt idx="19">
                  <c:v>0.47793049999999998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8-B1B5-430B-8D10-12653A74B52A}"/>
            </c:ext>
          </c:extLst>
        </c:ser>
        <c:ser>
          <c:idx val="6"/>
          <c:order val="1"/>
          <c:tx>
            <c:strRef>
              <c:f>Indicators!$AY$1</c:f>
              <c:strCache>
                <c:ptCount val="1"/>
                <c:pt idx="0">
                  <c:v>Rural ghogpc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8106060606060638E-2"/>
                  <c:y val="-3.5277777777777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1B5-430B-8D10-12653A74B52A}"/>
                </c:ext>
              </c:extLst>
            </c:dLbl>
            <c:dLbl>
              <c:idx val="4"/>
              <c:layout>
                <c:manualLayout>
                  <c:x val="-5.1313131313131373E-2"/>
                  <c:y val="-6.1736111111111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B1B5-430B-8D10-12653A74B52A}"/>
                </c:ext>
              </c:extLst>
            </c:dLbl>
            <c:dLbl>
              <c:idx val="9"/>
              <c:layout>
                <c:manualLayout>
                  <c:x val="-5.4520202020202017E-2"/>
                  <c:y val="-4.4097222222222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B1B5-430B-8D10-12653A74B52A}"/>
                </c:ext>
              </c:extLst>
            </c:dLbl>
            <c:dLbl>
              <c:idx val="13"/>
              <c:layout>
                <c:manualLayout>
                  <c:x val="-5.131313131313131E-2"/>
                  <c:y val="-3.96875000000000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B1B5-430B-8D10-12653A74B52A}"/>
                </c:ext>
              </c:extLst>
            </c:dLbl>
            <c:dLbl>
              <c:idx val="16"/>
              <c:layout>
                <c:manualLayout>
                  <c:x val="-3.5277777777777776E-2"/>
                  <c:y val="-4.4097222222222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B1B5-430B-8D10-12653A74B52A}"/>
                </c:ext>
              </c:extLst>
            </c:dLbl>
            <c:dLbl>
              <c:idx val="17"/>
              <c:layout>
                <c:manualLayout>
                  <c:x val="-3.8484848484848601E-2"/>
                  <c:y val="-3.9687500000000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B1B5-430B-8D10-12653A74B52A}"/>
                </c:ext>
              </c:extLst>
            </c:dLbl>
            <c:dLbl>
              <c:idx val="18"/>
              <c:layout>
                <c:manualLayout>
                  <c:x val="0"/>
                  <c:y val="-3.52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1B5-430B-8D10-12653A74B52A}"/>
                </c:ext>
              </c:extLst>
            </c:dLbl>
            <c:dLbl>
              <c:idx val="19"/>
              <c:layout>
                <c:manualLayout>
                  <c:x val="-6.4141414141415318E-3"/>
                  <c:y val="-4.8506944444444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B1B5-430B-8D10-12653A74B52A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(Indicators!$B$4:$E$4,Indicators!$G$4:$V$4)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(Indicators!$B$31:$E$31,Indicators!$G$31:$V$31)</c:f>
              <c:numCache>
                <c:formatCode>0.0000</c:formatCode>
                <c:ptCount val="20"/>
                <c:pt idx="0">
                  <c:v>0.45265610000000001</c:v>
                </c:pt>
                <c:pt idx="1">
                  <c:v>0.45342969999999999</c:v>
                </c:pt>
                <c:pt idx="2">
                  <c:v>0.44453179999999998</c:v>
                </c:pt>
                <c:pt idx="3">
                  <c:v>0.4456637</c:v>
                </c:pt>
                <c:pt idx="4">
                  <c:v>0.38975389999999999</c:v>
                </c:pt>
                <c:pt idx="5">
                  <c:v>0.4295968</c:v>
                </c:pt>
                <c:pt idx="6">
                  <c:v>0.3910786</c:v>
                </c:pt>
                <c:pt idx="7">
                  <c:v>0.40799410000000003</c:v>
                </c:pt>
                <c:pt idx="8">
                  <c:v>0.41028369999999997</c:v>
                </c:pt>
                <c:pt idx="9">
                  <c:v>0.4085395</c:v>
                </c:pt>
                <c:pt idx="10">
                  <c:v>0.39495659999999999</c:v>
                </c:pt>
                <c:pt idx="11">
                  <c:v>0.39015680000000003</c:v>
                </c:pt>
                <c:pt idx="12">
                  <c:v>0.41265289999999999</c:v>
                </c:pt>
                <c:pt idx="13">
                  <c:v>0.40266869999999999</c:v>
                </c:pt>
                <c:pt idx="15">
                  <c:v>0.39502700000000002</c:v>
                </c:pt>
                <c:pt idx="16">
                  <c:v>0.37565219999999999</c:v>
                </c:pt>
                <c:pt idx="17">
                  <c:v>0.32561889999999999</c:v>
                </c:pt>
                <c:pt idx="19">
                  <c:v>0.3725427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11-B1B5-430B-8D10-12653A74B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19728"/>
        <c:axId val="1574639504"/>
      </c:lineChart>
      <c:catAx>
        <c:axId val="152191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74639504"/>
        <c:crosses val="autoZero"/>
        <c:auto val="1"/>
        <c:lblAlgn val="ctr"/>
        <c:lblOffset val="100"/>
        <c:noMultiLvlLbl val="0"/>
      </c:catAx>
      <c:valAx>
        <c:axId val="15746395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#,##0.0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BO"/>
          </a:p>
        </c:txPr>
        <c:crossAx val="1521919728"/>
        <c:crosses val="autoZero"/>
        <c:crossBetween val="between"/>
      </c:valAx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BO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40" tIns="44769" rIns="89540" bIns="44769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40" tIns="44769" rIns="89540" bIns="44769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09B8916-E1B0-4819-ABF8-8B0DDB9FB7F2}" type="datetime1">
              <a:rPr lang="en-US"/>
              <a:pPr>
                <a:defRPr/>
              </a:pPr>
              <a:t>11/9/2022</a:t>
            </a:fld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40" tIns="44769" rIns="89540" bIns="44769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40" tIns="44769" rIns="89540" bIns="44769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100"/>
            </a:lvl1pPr>
          </a:lstStyle>
          <a:p>
            <a:fld id="{E224771A-6F22-4073-A306-905E552F6731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66342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40" tIns="44769" rIns="89540" bIns="44769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40" tIns="44769" rIns="89540" bIns="44769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CC3BA0-AA43-402D-BBB0-F3737141BE01}" type="datetime1">
              <a:rPr lang="es-ES"/>
              <a:pPr>
                <a:defRPr/>
              </a:pPr>
              <a:t>09/11/2022</a:t>
            </a:fld>
            <a:endParaRPr lang="es-ES" dirty="0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4838"/>
            <a:ext cx="56070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40" tIns="44769" rIns="89540" bIns="44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40" tIns="44769" rIns="89540" bIns="44769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540" tIns="44769" rIns="89540" bIns="44769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100"/>
            </a:lvl1pPr>
          </a:lstStyle>
          <a:p>
            <a:fld id="{8360589A-C03E-49BB-A933-D0F70CF5EC2A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359008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anose="020B0600070205080204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0589A-C03E-49BB-A933-D0F70CF5EC2A}" type="slidenum">
              <a:rPr lang="es-ES" altLang="es-ES" smtClean="0"/>
              <a:pPr/>
              <a:t>37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23605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9F0B03-0A6D-4697-8C87-65C40CFA1683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6D005-6BF3-4031-950A-BA306400E459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7C3A8-F77F-43AE-90AC-8BBC6397A368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9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9F0B03-0A6D-4697-8C87-65C40CFA1683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2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AA4172-8400-474F-9C21-913CC1019E11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4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B83C5-433E-4DE3-BCCA-01162691E7AC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9FA29-A850-41F0-AB6E-DC9553A96DB1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39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3FA700-BFD5-4889-B0D4-6EF6D1D6C16B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48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A0C5F5-7E30-4895-ABE0-BBBF82506BCA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540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9D1D8D-A278-4BC0-861E-E52A7F7D8734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68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B2663D-9E3C-4F2F-B616-0319D2D61E9B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23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AA4172-8400-474F-9C21-913CC1019E11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51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0C12F-DC06-43AC-AB00-4BCDE1A8DFE8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121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6D005-6BF3-4031-950A-BA306400E459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755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7C3A8-F77F-43AE-90AC-8BBC6397A368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4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B83C5-433E-4DE3-BCCA-01162691E7AC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9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9FA29-A850-41F0-AB6E-DC9553A96DB1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1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3FA700-BFD5-4889-B0D4-6EF6D1D6C16B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7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A0C5F5-7E30-4895-ABE0-BBBF82506BCA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9D1D8D-A278-4BC0-861E-E52A7F7D8734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3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B2663D-9E3C-4F2F-B616-0319D2D61E9B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0C12F-DC06-43AC-AB00-4BCDE1A8DFE8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2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BD2F7-C045-48E9-B798-8DDA17585CD3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BD2F7-C045-48E9-B798-8DDA17585CD3}" type="datetime1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09/11/2022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4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emf"/><Relationship Id="rId5" Type="http://schemas.openxmlformats.org/officeDocument/2006/relationships/image" Target="../media/image100.png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3.xml"/><Relationship Id="rId11" Type="http://schemas.openxmlformats.org/officeDocument/2006/relationships/chart" Target="../charts/chart18.xml"/><Relationship Id="rId5" Type="http://schemas.openxmlformats.org/officeDocument/2006/relationships/chart" Target="../charts/chart12.xml"/><Relationship Id="rId10" Type="http://schemas.openxmlformats.org/officeDocument/2006/relationships/chart" Target="../charts/chart17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6.xml"/><Relationship Id="rId3" Type="http://schemas.openxmlformats.org/officeDocument/2006/relationships/chart" Target="../charts/chart31.xml"/><Relationship Id="rId7" Type="http://schemas.openxmlformats.org/officeDocument/2006/relationships/chart" Target="../charts/chart3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34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2.xml"/><Relationship Id="rId3" Type="http://schemas.openxmlformats.org/officeDocument/2006/relationships/chart" Target="../charts/chart37.xml"/><Relationship Id="rId7" Type="http://schemas.openxmlformats.org/officeDocument/2006/relationships/chart" Target="../charts/chart4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1.xml"/><Relationship Id="rId3" Type="http://schemas.openxmlformats.org/officeDocument/2006/relationships/chart" Target="../charts/chart46.xml"/><Relationship Id="rId7" Type="http://schemas.openxmlformats.org/officeDocument/2006/relationships/chart" Target="../charts/chart5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9.xml"/><Relationship Id="rId11" Type="http://schemas.openxmlformats.org/officeDocument/2006/relationships/chart" Target="../charts/chart54.xml"/><Relationship Id="rId5" Type="http://schemas.openxmlformats.org/officeDocument/2006/relationships/chart" Target="../charts/chart48.xml"/><Relationship Id="rId10" Type="http://schemas.openxmlformats.org/officeDocument/2006/relationships/chart" Target="../charts/chart53.xml"/><Relationship Id="rId4" Type="http://schemas.openxmlformats.org/officeDocument/2006/relationships/chart" Target="../charts/chart47.xml"/><Relationship Id="rId9" Type="http://schemas.openxmlformats.org/officeDocument/2006/relationships/chart" Target="../charts/char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3.xml"/><Relationship Id="rId3" Type="http://schemas.openxmlformats.org/officeDocument/2006/relationships/chart" Target="../charts/chart58.xml"/><Relationship Id="rId7" Type="http://schemas.openxmlformats.org/officeDocument/2006/relationships/chart" Target="../charts/chart6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61.xml"/><Relationship Id="rId11" Type="http://schemas.openxmlformats.org/officeDocument/2006/relationships/chart" Target="../charts/chart66.xml"/><Relationship Id="rId5" Type="http://schemas.openxmlformats.org/officeDocument/2006/relationships/chart" Target="../charts/chart60.xml"/><Relationship Id="rId10" Type="http://schemas.openxmlformats.org/officeDocument/2006/relationships/chart" Target="../charts/chart65.xml"/><Relationship Id="rId4" Type="http://schemas.openxmlformats.org/officeDocument/2006/relationships/chart" Target="../charts/chart59.xml"/><Relationship Id="rId9" Type="http://schemas.openxmlformats.org/officeDocument/2006/relationships/chart" Target="../charts/chart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" y="-99392"/>
            <a:ext cx="2550313" cy="2484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r="44712" b="57299"/>
          <a:stretch/>
        </p:blipFill>
        <p:spPr>
          <a:xfrm>
            <a:off x="5324778" y="2241754"/>
            <a:ext cx="3813421" cy="4616246"/>
          </a:xfrm>
          <a:prstGeom prst="rect">
            <a:avLst/>
          </a:prstGeom>
        </p:spPr>
      </p:pic>
      <p:sp>
        <p:nvSpPr>
          <p:cNvPr id="7" name="Title 11"/>
          <p:cNvSpPr txBox="1">
            <a:spLocks/>
          </p:cNvSpPr>
          <p:nvPr/>
        </p:nvSpPr>
        <p:spPr bwMode="auto">
          <a:xfrm>
            <a:off x="899592" y="2564904"/>
            <a:ext cx="7344816" cy="262557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rgbClr val="0B2453"/>
                </a:solidFill>
                <a:effectLst>
                  <a:outerShdw blurRad="53975" dist="50800" dir="16140000" algn="tl" rotWithShape="0">
                    <a:schemeClr val="bg1">
                      <a:lumMod val="75000"/>
                      <a:alpha val="52000"/>
                    </a:schemeClr>
                  </a:outerShdw>
                  <a:reflection stA="15000" endPos="58000" dir="5400000" sy="-100000" algn="bl" rotWithShape="0"/>
                </a:effectLst>
                <a:latin typeface="Helvetica Neue"/>
                <a:ea typeface="MS PGothic" pitchFamily="34" charset="-128"/>
                <a:cs typeface="Helvetica Neue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457200" eaLnBrk="1" fontAlgn="auto" hangingPunct="1">
              <a:spcAft>
                <a:spcPts val="0"/>
              </a:spcAft>
              <a:defRPr/>
            </a:pPr>
            <a:r>
              <a:rPr lang="es-BO" altLang="es-BO" sz="4400" dirty="0">
                <a:solidFill>
                  <a:srgbClr val="1F4E79"/>
                </a:solidFill>
                <a:latin typeface="Arial" panose="020B0604020202020204" pitchFamily="34" charset="0"/>
              </a:rPr>
              <a:t> INDICADORES SOCIALES A PARTIR DEL GASTO PER CÁPITA DE LA ENCUESTA DE HOGARES</a:t>
            </a:r>
            <a:endParaRPr lang="es-BO" altLang="es-BO" b="0" dirty="0">
              <a:solidFill>
                <a:srgbClr val="1F4E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15013" y="5800179"/>
            <a:ext cx="590033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solidFill>
                  <a:prstClr val="black"/>
                </a:solidFill>
                <a:latin typeface="Arial Black" panose="020B0A04020102020204" pitchFamily="34" charset="0"/>
                <a:cs typeface="+mn-cs"/>
              </a:rPr>
              <a:t>NOVIEMBRE 2022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prstClr val="black"/>
              </a:solidFill>
              <a:latin typeface="Arial Black" panose="020B0A04020102020204" pitchFamily="34" charset="0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solidFill>
                  <a:prstClr val="black"/>
                </a:solidFill>
                <a:latin typeface="Arial Black" panose="020B0A04020102020204" pitchFamily="34" charset="0"/>
                <a:cs typeface="+mn-cs"/>
              </a:rPr>
              <a:t>ROBERTO ANDRÉS TERÁN FLORES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noProof="0" dirty="0">
                <a:solidFill>
                  <a:prstClr val="black"/>
                </a:solidFill>
                <a:latin typeface="Arial Black" panose="020B0A04020102020204" pitchFamily="34" charset="0"/>
                <a:cs typeface="+mn-cs"/>
              </a:rPr>
              <a:t>PASANTE EN LA UNIDAD DE ANÁLISIS Y ESTUDIOS FISCALES UAEF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8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35FF593-7939-C660-707F-0A1DA9EF2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Función de Consumo</a:t>
            </a:r>
            <a:endParaRPr kumimoji="0" lang="es-BO" altLang="es-BO" sz="16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DD7E25-5A71-8AA5-C581-52C109913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74A450E-F86A-D030-FC64-DD48B36E38FE}"/>
              </a:ext>
            </a:extLst>
          </p:cNvPr>
          <p:cNvSpPr txBox="1"/>
          <p:nvPr/>
        </p:nvSpPr>
        <p:spPr>
          <a:xfrm>
            <a:off x="184335" y="1169007"/>
            <a:ext cx="6039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002060"/>
                </a:solidFill>
              </a:rPr>
              <a:t>Propensión marginal del consumo CONSTANTE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B5F76F-E825-B333-9559-95DA275A1B7B}"/>
              </a:ext>
            </a:extLst>
          </p:cNvPr>
          <p:cNvSpPr txBox="1"/>
          <p:nvPr/>
        </p:nvSpPr>
        <p:spPr>
          <a:xfrm>
            <a:off x="184335" y="3778601"/>
            <a:ext cx="630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002060"/>
                </a:solidFill>
              </a:rPr>
              <a:t>Propensión marginal del consumo DECRECIENTE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BD7DC7A-F1F8-F4D8-0933-B4B3EF08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77CED423-7078-4DDB-C6DB-5FEC849FB520}"/>
              </a:ext>
            </a:extLst>
          </p:cNvPr>
          <p:cNvGrpSpPr/>
          <p:nvPr/>
        </p:nvGrpSpPr>
        <p:grpSpPr>
          <a:xfrm>
            <a:off x="1453896" y="1662723"/>
            <a:ext cx="6250314" cy="2126317"/>
            <a:chOff x="1453896" y="1662723"/>
            <a:chExt cx="6250314" cy="2126317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3798D157-717C-8643-C7CF-C976BC12FD0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3617972"/>
              <a:ext cx="3168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E47F5859-7205-F7E6-F898-516C967600C2}"/>
                </a:ext>
              </a:extLst>
            </p:cNvPr>
            <p:cNvCxnSpPr/>
            <p:nvPr/>
          </p:nvCxnSpPr>
          <p:spPr>
            <a:xfrm flipV="1">
              <a:off x="2339752" y="1817772"/>
              <a:ext cx="0" cy="18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15F3118-CD64-9751-7573-C2B1870B346F}"/>
                </a:ext>
              </a:extLst>
            </p:cNvPr>
            <p:cNvSpPr txBox="1"/>
            <p:nvPr/>
          </p:nvSpPr>
          <p:spPr>
            <a:xfrm>
              <a:off x="5541776" y="3535124"/>
              <a:ext cx="13773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b="1" dirty="0"/>
                <a:t>Ingreso disponible</a:t>
              </a:r>
              <a:endParaRPr lang="es-BO" sz="1050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E501EA4-224C-4A58-7406-78A992C1B47C}"/>
                </a:ext>
              </a:extLst>
            </p:cNvPr>
            <p:cNvSpPr txBox="1"/>
            <p:nvPr/>
          </p:nvSpPr>
          <p:spPr>
            <a:xfrm>
              <a:off x="1453896" y="1662723"/>
              <a:ext cx="8050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b="1" dirty="0"/>
                <a:t>Consumo</a:t>
              </a:r>
              <a:endParaRPr lang="es-BO" sz="1050" b="1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D398FA47-9E2F-48C6-68E0-71FFC22FBB9A}"/>
                </a:ext>
              </a:extLst>
            </p:cNvPr>
            <p:cNvCxnSpPr/>
            <p:nvPr/>
          </p:nvCxnSpPr>
          <p:spPr>
            <a:xfrm flipV="1">
              <a:off x="2339752" y="1916639"/>
              <a:ext cx="3528392" cy="9812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5FE8C162-81BF-3432-3A99-F8E4CA1AFD76}"/>
                    </a:ext>
                  </a:extLst>
                </p:cNvPr>
                <p:cNvSpPr txBox="1"/>
                <p:nvPr/>
              </p:nvSpPr>
              <p:spPr>
                <a:xfrm>
                  <a:off x="5920324" y="1765701"/>
                  <a:ext cx="17838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𝑌𝑑</m:t>
                            </m:r>
                          </m:e>
                        </m:d>
                      </m:oMath>
                    </m:oMathPara>
                  </a14:m>
                  <a:endParaRPr lang="es-BO" sz="1400" dirty="0"/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5FE8C162-81BF-3432-3A99-F8E4CA1AF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324" y="1765701"/>
                  <a:ext cx="1783886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s-B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8A76314A-4732-2DB6-EBDF-BCDF523EBB46}"/>
                </a:ext>
              </a:extLst>
            </p:cNvPr>
            <p:cNvGrpSpPr/>
            <p:nvPr/>
          </p:nvGrpSpPr>
          <p:grpSpPr>
            <a:xfrm>
              <a:off x="4095395" y="2249820"/>
              <a:ext cx="548613" cy="180020"/>
              <a:chOff x="4023387" y="2348880"/>
              <a:chExt cx="548613" cy="180020"/>
            </a:xfrm>
          </p:grpSpPr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8AEB2236-3205-5F75-B961-8402EC33C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87" y="2528900"/>
                <a:ext cx="54861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3C3818BB-892D-39D9-F8CB-1D8F620FC819}"/>
                  </a:ext>
                </a:extLst>
              </p:cNvPr>
              <p:cNvCxnSpPr/>
              <p:nvPr/>
            </p:nvCxnSpPr>
            <p:spPr>
              <a:xfrm flipV="1">
                <a:off x="4572000" y="2348880"/>
                <a:ext cx="0" cy="18002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F1410792-6134-FBAE-3D81-824DF826D040}"/>
                    </a:ext>
                  </a:extLst>
                </p:cNvPr>
                <p:cNvSpPr txBox="1"/>
                <p:nvPr/>
              </p:nvSpPr>
              <p:spPr>
                <a:xfrm>
                  <a:off x="4586747" y="2185941"/>
                  <a:ext cx="6692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BO" sz="1400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F1410792-6134-FBAE-3D81-824DF826D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747" y="2185941"/>
                  <a:ext cx="669286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s-B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999BA4AD-95DE-858B-6140-943978F1D8D9}"/>
                    </a:ext>
                  </a:extLst>
                </p:cNvPr>
                <p:cNvSpPr txBox="1"/>
                <p:nvPr/>
              </p:nvSpPr>
              <p:spPr>
                <a:xfrm>
                  <a:off x="1979712" y="2717872"/>
                  <a:ext cx="418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BO" sz="1400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999BA4AD-95DE-858B-6140-943978F1D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2717872"/>
                  <a:ext cx="41851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B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2907457-9A95-FD99-E36C-3E8FAA2BC931}"/>
                </a:ext>
              </a:extLst>
            </p:cNvPr>
            <p:cNvSpPr txBox="1"/>
            <p:nvPr/>
          </p:nvSpPr>
          <p:spPr>
            <a:xfrm>
              <a:off x="6043535" y="2249820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Consumo lineal</a:t>
              </a:r>
              <a:endParaRPr lang="es-BO" sz="1400" dirty="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F84B7B6-1784-FDB5-C207-0B5F137E5AE8}"/>
              </a:ext>
            </a:extLst>
          </p:cNvPr>
          <p:cNvGrpSpPr/>
          <p:nvPr/>
        </p:nvGrpSpPr>
        <p:grpSpPr>
          <a:xfrm>
            <a:off x="1475656" y="4149080"/>
            <a:ext cx="6924362" cy="2707570"/>
            <a:chOff x="1475656" y="4149080"/>
            <a:chExt cx="6924362" cy="2707570"/>
          </a:xfrm>
        </p:grpSpPr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E9F17FB9-FBD3-C850-0ECC-BEC27088061F}"/>
                </a:ext>
              </a:extLst>
            </p:cNvPr>
            <p:cNvCxnSpPr>
              <a:cxnSpLocks/>
            </p:cNvCxnSpPr>
            <p:nvPr/>
          </p:nvCxnSpPr>
          <p:spPr>
            <a:xfrm>
              <a:off x="2361512" y="6685582"/>
              <a:ext cx="3168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94CE9038-2306-6983-C102-FF1B8E885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512" y="4336370"/>
              <a:ext cx="0" cy="234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87AE2A78-B240-2022-E14C-B1C7E119E369}"/>
                </a:ext>
              </a:extLst>
            </p:cNvPr>
            <p:cNvSpPr txBox="1"/>
            <p:nvPr/>
          </p:nvSpPr>
          <p:spPr>
            <a:xfrm>
              <a:off x="5563536" y="6602734"/>
              <a:ext cx="13773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b="1" dirty="0"/>
                <a:t>Ingreso disponible</a:t>
              </a:r>
              <a:endParaRPr lang="es-BO" sz="1050" b="1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6753E9C-5EDA-B082-4A76-AEBD3E8E27BA}"/>
                </a:ext>
              </a:extLst>
            </p:cNvPr>
            <p:cNvSpPr txBox="1"/>
            <p:nvPr/>
          </p:nvSpPr>
          <p:spPr>
            <a:xfrm>
              <a:off x="1475656" y="4192354"/>
              <a:ext cx="8050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b="1" dirty="0"/>
                <a:t>Consumo</a:t>
              </a:r>
              <a:endParaRPr lang="es-BO" sz="1050" b="1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BDD5E535-BD7D-D8FE-0DA8-1122E4A18AB9}"/>
                </a:ext>
              </a:extLst>
            </p:cNvPr>
            <p:cNvSpPr/>
            <p:nvPr/>
          </p:nvSpPr>
          <p:spPr>
            <a:xfrm>
              <a:off x="2372139" y="4264363"/>
              <a:ext cx="2981739" cy="2423998"/>
            </a:xfrm>
            <a:custGeom>
              <a:avLst/>
              <a:gdLst>
                <a:gd name="connsiteX0" fmla="*/ 0 w 2981739"/>
                <a:gd name="connsiteY0" fmla="*/ 2385391 h 2385391"/>
                <a:gd name="connsiteX1" fmla="*/ 556591 w 2981739"/>
                <a:gd name="connsiteY1" fmla="*/ 1219200 h 2385391"/>
                <a:gd name="connsiteX2" fmla="*/ 1166191 w 2981739"/>
                <a:gd name="connsiteY2" fmla="*/ 516835 h 2385391"/>
                <a:gd name="connsiteX3" fmla="*/ 1948070 w 2981739"/>
                <a:gd name="connsiteY3" fmla="*/ 132522 h 2385391"/>
                <a:gd name="connsiteX4" fmla="*/ 2981739 w 2981739"/>
                <a:gd name="connsiteY4" fmla="*/ 0 h 238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739" h="2385391">
                  <a:moveTo>
                    <a:pt x="0" y="2385391"/>
                  </a:moveTo>
                  <a:cubicBezTo>
                    <a:pt x="181113" y="1958008"/>
                    <a:pt x="362226" y="1530626"/>
                    <a:pt x="556591" y="1219200"/>
                  </a:cubicBezTo>
                  <a:cubicBezTo>
                    <a:pt x="750956" y="907774"/>
                    <a:pt x="934278" y="697948"/>
                    <a:pt x="1166191" y="516835"/>
                  </a:cubicBezTo>
                  <a:cubicBezTo>
                    <a:pt x="1398104" y="335722"/>
                    <a:pt x="1645479" y="218661"/>
                    <a:pt x="1948070" y="132522"/>
                  </a:cubicBezTo>
                  <a:cubicBezTo>
                    <a:pt x="2250661" y="46383"/>
                    <a:pt x="2616200" y="23191"/>
                    <a:pt x="2981739" y="0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F08D5E6C-6C57-B02C-5425-AF8390BFB91C}"/>
                    </a:ext>
                  </a:extLst>
                </p:cNvPr>
                <p:cNvSpPr txBox="1"/>
                <p:nvPr/>
              </p:nvSpPr>
              <p:spPr>
                <a:xfrm>
                  <a:off x="5651637" y="4149080"/>
                  <a:ext cx="27483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dirty="0"/>
                    <a:t>Consumo con </a:t>
                  </a:r>
                  <a14:m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𝑝𝑚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s-BO" sz="1400" dirty="0"/>
                    <a:t> decreciente</a:t>
                  </a:r>
                </a:p>
              </p:txBody>
            </p:sp>
          </mc:Choice>
          <mc:Fallback xmlns="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F08D5E6C-6C57-B02C-5425-AF8390BFB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637" y="4149080"/>
                  <a:ext cx="274838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665" t="-4000" b="-20000"/>
                  </a:stretch>
                </a:blipFill>
              </p:spPr>
              <p:txBody>
                <a:bodyPr/>
                <a:lstStyle/>
                <a:p>
                  <a:r>
                    <a:rPr lang="es-B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DF690B21-F79A-9566-20C6-67C12C000C4B}"/>
                </a:ext>
              </a:extLst>
            </p:cNvPr>
            <p:cNvGrpSpPr/>
            <p:nvPr/>
          </p:nvGrpSpPr>
          <p:grpSpPr>
            <a:xfrm>
              <a:off x="3203848" y="4644485"/>
              <a:ext cx="576064" cy="483973"/>
              <a:chOff x="4023387" y="2013085"/>
              <a:chExt cx="576064" cy="483973"/>
            </a:xfrm>
          </p:grpSpPr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7AA9F34B-79CA-A8B3-6B45-D8D0F1DEB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87" y="2497058"/>
                <a:ext cx="54861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0597153F-D5EE-85A7-B0B8-5B7A92AF41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9451" y="2013085"/>
                <a:ext cx="0" cy="48397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5FE7B790-8D9D-E41B-ED92-6C0E07DB3003}"/>
                </a:ext>
              </a:extLst>
            </p:cNvPr>
            <p:cNvGrpSpPr/>
            <p:nvPr/>
          </p:nvGrpSpPr>
          <p:grpSpPr>
            <a:xfrm>
              <a:off x="4251078" y="4294991"/>
              <a:ext cx="548613" cy="144016"/>
              <a:chOff x="4023387" y="2384884"/>
              <a:chExt cx="548613" cy="144016"/>
            </a:xfrm>
          </p:grpSpPr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17D7FAC0-BD31-9DB3-61BE-2F8086B19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87" y="2528900"/>
                <a:ext cx="54861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227A0963-6C21-5E79-F231-818C088AF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2384884"/>
                <a:ext cx="0" cy="144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80DD8163-9CEE-E884-7719-38FCF56E9AC5}"/>
                    </a:ext>
                  </a:extLst>
                </p:cNvPr>
                <p:cNvSpPr txBox="1"/>
                <p:nvPr/>
              </p:nvSpPr>
              <p:spPr>
                <a:xfrm>
                  <a:off x="3700415" y="4706523"/>
                  <a:ext cx="7404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BO" sz="1400" dirty="0"/>
                </a:p>
              </p:txBody>
            </p:sp>
          </mc:Choice>
          <mc:Fallback xmlns=""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80DD8163-9CEE-E884-7719-38FCF56E9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415" y="4706523"/>
                  <a:ext cx="740459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s-B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881C8EF1-3713-7347-652D-6A2B09053D32}"/>
                    </a:ext>
                  </a:extLst>
                </p:cNvPr>
                <p:cNvSpPr txBox="1"/>
                <p:nvPr/>
              </p:nvSpPr>
              <p:spPr>
                <a:xfrm>
                  <a:off x="4749313" y="4261585"/>
                  <a:ext cx="7404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BO" sz="1400" dirty="0"/>
                </a:p>
              </p:txBody>
            </p:sp>
          </mc:Choice>
          <mc:Fallback xmlns=""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881C8EF1-3713-7347-652D-6A2B09053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313" y="4261585"/>
                  <a:ext cx="740459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s-B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07E0F7A2-0402-C4B6-D8C1-0576A1AA2181}"/>
                    </a:ext>
                  </a:extLst>
                </p:cNvPr>
                <p:cNvSpPr txBox="1"/>
                <p:nvPr/>
              </p:nvSpPr>
              <p:spPr>
                <a:xfrm>
                  <a:off x="5717491" y="5079456"/>
                  <a:ext cx="14809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BO" sz="1400" dirty="0"/>
                </a:p>
              </p:txBody>
            </p:sp>
          </mc:Choice>
          <mc:Fallback xmlns="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07E0F7A2-0402-C4B6-D8C1-0576A1AA2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491" y="5079456"/>
                  <a:ext cx="1480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s-B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969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" y="-99392"/>
            <a:ext cx="2550313" cy="2484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r="44712" b="57299"/>
          <a:stretch/>
        </p:blipFill>
        <p:spPr>
          <a:xfrm>
            <a:off x="5324778" y="2241754"/>
            <a:ext cx="3813421" cy="4616246"/>
          </a:xfrm>
          <a:prstGeom prst="rect">
            <a:avLst/>
          </a:prstGeom>
        </p:spPr>
      </p:pic>
      <p:sp>
        <p:nvSpPr>
          <p:cNvPr id="7" name="Title 11"/>
          <p:cNvSpPr txBox="1">
            <a:spLocks/>
          </p:cNvSpPr>
          <p:nvPr/>
        </p:nvSpPr>
        <p:spPr bwMode="auto">
          <a:xfrm>
            <a:off x="899592" y="2564904"/>
            <a:ext cx="7344816" cy="262557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rgbClr val="0B2453"/>
                </a:solidFill>
                <a:effectLst>
                  <a:outerShdw blurRad="53975" dist="50800" dir="16140000" algn="tl" rotWithShape="0">
                    <a:schemeClr val="bg1">
                      <a:lumMod val="75000"/>
                      <a:alpha val="52000"/>
                    </a:schemeClr>
                  </a:outerShdw>
                  <a:reflection stA="15000" endPos="58000" dir="5400000" sy="-100000" algn="bl" rotWithShape="0"/>
                </a:effectLst>
                <a:latin typeface="Helvetica Neue"/>
                <a:ea typeface="MS PGothic" pitchFamily="34" charset="-128"/>
                <a:cs typeface="Helvetica Neue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457200" eaLnBrk="1" fontAlgn="auto" hangingPunct="1">
              <a:spcAft>
                <a:spcPts val="0"/>
              </a:spcAft>
              <a:defRPr/>
            </a:pPr>
            <a:r>
              <a:rPr lang="es-BO" altLang="es-BO" sz="4400" dirty="0">
                <a:solidFill>
                  <a:srgbClr val="1F4E79"/>
                </a:solidFill>
                <a:latin typeface="Arial" panose="020B0604020202020204" pitchFamily="34" charset="0"/>
              </a:rPr>
              <a:t>INDICADORES DE DESIGUALDAD</a:t>
            </a:r>
            <a:endParaRPr lang="es-BO" altLang="es-BO" b="0" dirty="0">
              <a:solidFill>
                <a:srgbClr val="1F4E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11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14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21920" y="1706939"/>
            <a:ext cx="76934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/>
              <a:t>Desigualdad </a:t>
            </a:r>
            <a:r>
              <a:rPr lang="es-BO" b="1" dirty="0">
                <a:solidFill>
                  <a:srgbClr val="002060"/>
                </a:solidFill>
              </a:rPr>
              <a:t>se refiere a las diferencias </a:t>
            </a:r>
            <a:r>
              <a:rPr lang="es-BO" dirty="0"/>
              <a:t>entre riqueza o ingresos de las personas de toda una población; </a:t>
            </a:r>
            <a:r>
              <a:rPr lang="es-BO" b="1" dirty="0">
                <a:solidFill>
                  <a:srgbClr val="002060"/>
                </a:solidFill>
              </a:rPr>
              <a:t>estas diferencias </a:t>
            </a:r>
            <a:r>
              <a:rPr lang="es-BO" dirty="0"/>
              <a:t>pueden ser grandes, cuanto menos equitativa es la distribución, mayor es la desigualdad.</a:t>
            </a:r>
          </a:p>
          <a:p>
            <a:pPr algn="just"/>
            <a:endParaRPr lang="es-BO" dirty="0"/>
          </a:p>
          <a:p>
            <a:endParaRPr lang="es-BO" dirty="0"/>
          </a:p>
          <a:p>
            <a:pPr algn="just"/>
            <a:r>
              <a:rPr lang="es-BO" b="1" dirty="0">
                <a:solidFill>
                  <a:srgbClr val="002060"/>
                </a:solidFill>
              </a:rPr>
              <a:t>El Índice de GINI </a:t>
            </a:r>
            <a:r>
              <a:rPr lang="es-BO" dirty="0"/>
              <a:t>es un indicador que mide la desigualdad económica, </a:t>
            </a:r>
            <a:r>
              <a:rPr lang="es-BO" b="1" dirty="0">
                <a:solidFill>
                  <a:srgbClr val="002060"/>
                </a:solidFill>
              </a:rPr>
              <a:t>el indicador</a:t>
            </a:r>
            <a:r>
              <a:rPr lang="es-BO" dirty="0"/>
              <a:t> varía de 0 (igualdad perfecta) a 1 (desigualdad perfecta).</a:t>
            </a:r>
          </a:p>
          <a:p>
            <a:endParaRPr lang="es-BO" dirty="0"/>
          </a:p>
          <a:p>
            <a:endParaRPr lang="es-BO" dirty="0"/>
          </a:p>
          <a:p>
            <a:pPr algn="just"/>
            <a:r>
              <a:rPr lang="es-BO" b="1" dirty="0">
                <a:solidFill>
                  <a:srgbClr val="002060"/>
                </a:solidFill>
              </a:rPr>
              <a:t>La razón de ingresos</a:t>
            </a:r>
            <a:r>
              <a:rPr lang="es-BO" dirty="0"/>
              <a:t> es el cociente del promedio de ingresos del decil 10 y el decil 1; </a:t>
            </a:r>
            <a:r>
              <a:rPr lang="es-BO" b="1" dirty="0">
                <a:solidFill>
                  <a:srgbClr val="002060"/>
                </a:solidFill>
              </a:rPr>
              <a:t>más conocido</a:t>
            </a:r>
            <a:r>
              <a:rPr lang="es-BO" dirty="0"/>
              <a:t> como cociente de ingresos del 10% más rico y el 10% más pobre.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Desigualdad - ¿Cómo se mide?</a:t>
            </a:r>
          </a:p>
        </p:txBody>
      </p:sp>
    </p:spTree>
    <p:extLst>
      <p:ext uri="{BB962C8B-B14F-4D97-AF65-F5344CB8AC3E}">
        <p14:creationId xmlns:p14="http://schemas.microsoft.com/office/powerpoint/2010/main" val="369966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4FE407-2B80-015B-C8EC-057C110B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8" y="4163612"/>
            <a:ext cx="3462379" cy="252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B99C1F-488B-09BA-8257-E0FDF7B4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41" y="4158000"/>
            <a:ext cx="3462379" cy="252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F73F6B3-438A-EF43-D062-8CFB72761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4" t="5260" b="5260"/>
          <a:stretch/>
        </p:blipFill>
        <p:spPr>
          <a:xfrm>
            <a:off x="1475657" y="1052736"/>
            <a:ext cx="5866421" cy="2880000"/>
          </a:xfrm>
          <a:prstGeom prst="rect">
            <a:avLst/>
          </a:prstGeom>
        </p:spPr>
      </p:pic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Desigualdad - ¿Cómo se mide?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Índice de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D9AD4DF-8617-27F0-5D81-A61690B80066}"/>
                  </a:ext>
                </a:extLst>
              </p:cNvPr>
              <p:cNvSpPr txBox="1"/>
              <p:nvPr/>
            </p:nvSpPr>
            <p:spPr>
              <a:xfrm>
                <a:off x="4499992" y="1370657"/>
                <a:ext cx="2753895" cy="546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s-MX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13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MX" sz="13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1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MX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sz="13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s-MX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sz="13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s-MX" sz="13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BO" sz="13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D9AD4DF-8617-27F0-5D81-A61690B80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370657"/>
                <a:ext cx="2753895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C761F107-527E-A011-5EFD-3DAD45301EEE}"/>
              </a:ext>
            </a:extLst>
          </p:cNvPr>
          <p:cNvSpPr txBox="1"/>
          <p:nvPr/>
        </p:nvSpPr>
        <p:spPr>
          <a:xfrm>
            <a:off x="1852091" y="3929400"/>
            <a:ext cx="177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Curva de Lorenz 2000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19643F-4F72-F294-1840-8D37CB8AD6D9}"/>
              </a:ext>
            </a:extLst>
          </p:cNvPr>
          <p:cNvSpPr txBox="1"/>
          <p:nvPr/>
        </p:nvSpPr>
        <p:spPr>
          <a:xfrm>
            <a:off x="5724128" y="3933056"/>
            <a:ext cx="177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Curva de Lorenz 2021</a:t>
            </a:r>
          </a:p>
        </p:txBody>
      </p:sp>
    </p:spTree>
    <p:extLst>
      <p:ext uri="{BB962C8B-B14F-4D97-AF65-F5344CB8AC3E}">
        <p14:creationId xmlns:p14="http://schemas.microsoft.com/office/powerpoint/2010/main" val="17739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Desigualdad - ¿Cómo se mide?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Índice de Gini – Ejercicio 2021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81DD14C-99C1-1009-308E-A34E8E86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556792"/>
            <a:ext cx="6991350" cy="2476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6A0D492-A5C0-8312-FDE0-B7DB7E78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4653136"/>
            <a:ext cx="6991350" cy="1533525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0010EFD-213E-B721-0F39-DD5E64A33482}"/>
              </a:ext>
            </a:extLst>
          </p:cNvPr>
          <p:cNvCxnSpPr>
            <a:cxnSpLocks/>
          </p:cNvCxnSpPr>
          <p:nvPr/>
        </p:nvCxnSpPr>
        <p:spPr>
          <a:xfrm flipH="1">
            <a:off x="8100392" y="3933056"/>
            <a:ext cx="54860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DFBC8B2-BB73-DBF3-C3E7-C73F97879D0B}"/>
              </a:ext>
            </a:extLst>
          </p:cNvPr>
          <p:cNvCxnSpPr>
            <a:cxnSpLocks/>
          </p:cNvCxnSpPr>
          <p:nvPr/>
        </p:nvCxnSpPr>
        <p:spPr>
          <a:xfrm flipH="1">
            <a:off x="8100392" y="6093296"/>
            <a:ext cx="54860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7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Desigualdad - ¿Cómo se mide?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Razón de deciles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50826A-7AFD-1A06-1435-7263FC4AC907}"/>
              </a:ext>
            </a:extLst>
          </p:cNvPr>
          <p:cNvSpPr txBox="1"/>
          <p:nvPr/>
        </p:nvSpPr>
        <p:spPr>
          <a:xfrm>
            <a:off x="821920" y="1340768"/>
            <a:ext cx="7693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b="1" dirty="0">
                <a:solidFill>
                  <a:srgbClr val="002060"/>
                </a:solidFill>
              </a:rPr>
              <a:t>Ordenar</a:t>
            </a:r>
            <a:r>
              <a:rPr lang="es-BO" dirty="0"/>
              <a:t> los </a:t>
            </a:r>
            <a:r>
              <a:rPr lang="es-BO" b="1" dirty="0">
                <a:solidFill>
                  <a:srgbClr val="002060"/>
                </a:solidFill>
              </a:rPr>
              <a:t>ingresos</a:t>
            </a:r>
            <a:r>
              <a:rPr lang="es-BO" dirty="0"/>
              <a:t> de menor a mayor </a:t>
            </a:r>
            <a:r>
              <a:rPr lang="es-BO" b="1" dirty="0">
                <a:solidFill>
                  <a:srgbClr val="002060"/>
                </a:solidFill>
              </a:rPr>
              <a:t>para dividir </a:t>
            </a:r>
            <a:r>
              <a:rPr lang="es-BO" dirty="0"/>
              <a:t>a la población en grupos iguales; para el caso 10 grupos </a:t>
            </a:r>
            <a:r>
              <a:rPr lang="es-BO" b="1" dirty="0">
                <a:solidFill>
                  <a:srgbClr val="002060"/>
                </a:solidFill>
              </a:rPr>
              <a:t>(deciles) </a:t>
            </a:r>
            <a:r>
              <a:rPr lang="es-BO" dirty="0"/>
              <a:t>y calcular el promedio de ingresos por decil.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351F756-7FA7-F3AC-98E0-A6B24BF4FCE3}"/>
                  </a:ext>
                </a:extLst>
              </p:cNvPr>
              <p:cNvSpPr txBox="1"/>
              <p:nvPr/>
            </p:nvSpPr>
            <p:spPr>
              <a:xfrm>
                <a:off x="3744626" y="2381639"/>
                <a:ext cx="1654747" cy="656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B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351F756-7FA7-F3AC-98E0-A6B24BF4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26" y="2381639"/>
                <a:ext cx="1654747" cy="656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471368B3-0DC5-B21A-7D9B-A0E53ADA2F1D}"/>
              </a:ext>
            </a:extLst>
          </p:cNvPr>
          <p:cNvSpPr txBox="1"/>
          <p:nvPr/>
        </p:nvSpPr>
        <p:spPr>
          <a:xfrm>
            <a:off x="821920" y="3123561"/>
            <a:ext cx="769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002060"/>
                </a:solidFill>
              </a:rPr>
              <a:t>Razón</a:t>
            </a:r>
            <a:r>
              <a:rPr lang="es-MX" dirty="0"/>
              <a:t> de la participación en el ingreso total del decil más rico respecto del decil más pobre:</a:t>
            </a:r>
            <a:endParaRPr lang="es-B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4DD1039-768F-7817-BCA9-387A31092E87}"/>
                  </a:ext>
                </a:extLst>
              </p:cNvPr>
              <p:cNvSpPr txBox="1"/>
              <p:nvPr/>
            </p:nvSpPr>
            <p:spPr>
              <a:xfrm>
                <a:off x="3752604" y="3882602"/>
                <a:ext cx="1476878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𝑅𝑎𝑧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B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4DD1039-768F-7817-BCA9-387A31092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04" y="3882602"/>
                <a:ext cx="1476878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AA833BD2-19E5-81BE-6015-7544FFE4700E}"/>
              </a:ext>
            </a:extLst>
          </p:cNvPr>
          <p:cNvSpPr txBox="1"/>
          <p:nvPr/>
        </p:nvSpPr>
        <p:spPr>
          <a:xfrm>
            <a:off x="1685822" y="432157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Ingreso pc 2021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0FE6E8C-9E08-5F36-8145-7DF32EFCC8F9}"/>
              </a:ext>
            </a:extLst>
          </p:cNvPr>
          <p:cNvCxnSpPr/>
          <p:nvPr/>
        </p:nvCxnSpPr>
        <p:spPr>
          <a:xfrm>
            <a:off x="3563888" y="5654029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96E0999-F01E-F511-2E3A-152BD18EAE0C}"/>
                  </a:ext>
                </a:extLst>
              </p:cNvPr>
              <p:cNvSpPr txBox="1"/>
              <p:nvPr/>
            </p:nvSpPr>
            <p:spPr>
              <a:xfrm>
                <a:off x="4631472" y="5340770"/>
                <a:ext cx="2435731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𝑅𝑎𝑧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4.386,18</m:t>
                          </m:r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213,60</m:t>
                          </m:r>
                        </m:den>
                      </m:f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s-BO" sz="18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96E0999-F01E-F511-2E3A-152BD18E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72" y="5340770"/>
                <a:ext cx="2435731" cy="549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>
            <a:extLst>
              <a:ext uri="{FF2B5EF4-FFF2-40B4-BE49-F238E27FC236}">
                <a16:creationId xmlns:a16="http://schemas.microsoft.com/office/drawing/2014/main" id="{C25D85CE-1B27-D85A-D44D-155F45903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896" y="4630091"/>
            <a:ext cx="1809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7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Desigualdad – Índice de GINÍ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Bolivia, urbana y rural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3491880" y="908720"/>
            <a:ext cx="2130711" cy="338554"/>
            <a:chOff x="3665366" y="984934"/>
            <a:chExt cx="2130711" cy="338554"/>
          </a:xfrm>
        </p:grpSpPr>
        <p:sp>
          <p:nvSpPr>
            <p:cNvPr id="11" name="CuadroTexto 10"/>
            <p:cNvSpPr txBox="1"/>
            <p:nvPr/>
          </p:nvSpPr>
          <p:spPr>
            <a:xfrm>
              <a:off x="3665366" y="984934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chemeClr val="accent4">
                      <a:lumMod val="50000"/>
                    </a:schemeClr>
                  </a:solidFill>
                </a:rPr>
                <a:t>ghogpc</a:t>
              </a:r>
            </a:p>
          </p:txBody>
        </p:sp>
        <p:cxnSp>
          <p:nvCxnSpPr>
            <p:cNvPr id="14" name="Conector recto 13"/>
            <p:cNvCxnSpPr/>
            <p:nvPr/>
          </p:nvCxnSpPr>
          <p:spPr>
            <a:xfrm>
              <a:off x="3779912" y="1196752"/>
              <a:ext cx="28803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4788024" y="1196752"/>
              <a:ext cx="28803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400-00005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668712"/>
              </p:ext>
            </p:extLst>
          </p:nvPr>
        </p:nvGraphicFramePr>
        <p:xfrm>
          <a:off x="2546238" y="115422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400-00005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69010"/>
              </p:ext>
            </p:extLst>
          </p:nvPr>
        </p:nvGraphicFramePr>
        <p:xfrm>
          <a:off x="566238" y="3645344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400-00005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241871"/>
              </p:ext>
            </p:extLst>
          </p:nvPr>
        </p:nvGraphicFramePr>
        <p:xfrm>
          <a:off x="4758554" y="3596906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1822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Desigualdad – Índice de GINÍ</a:t>
            </a:r>
          </a:p>
          <a:p>
            <a:pPr lvl="0" algn="ctr" defTabSz="45720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Según departamento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3417571" y="918824"/>
            <a:ext cx="2130711" cy="338554"/>
            <a:chOff x="3665366" y="984934"/>
            <a:chExt cx="2130711" cy="338554"/>
          </a:xfrm>
        </p:grpSpPr>
        <p:sp>
          <p:nvSpPr>
            <p:cNvPr id="16" name="CuadroTexto 15"/>
            <p:cNvSpPr txBox="1"/>
            <p:nvPr/>
          </p:nvSpPr>
          <p:spPr>
            <a:xfrm>
              <a:off x="3665366" y="984934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chemeClr val="accent4">
                      <a:lumMod val="50000"/>
                    </a:schemeClr>
                  </a:solidFill>
                </a:rPr>
                <a:t>ghogpc</a:t>
              </a:r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3779912" y="1196752"/>
              <a:ext cx="28803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788024" y="1196752"/>
              <a:ext cx="28803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400-00001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779966"/>
              </p:ext>
            </p:extLst>
          </p:nvPr>
        </p:nvGraphicFramePr>
        <p:xfrm>
          <a:off x="198540" y="1202548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400-00001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193471"/>
              </p:ext>
            </p:extLst>
          </p:nvPr>
        </p:nvGraphicFramePr>
        <p:xfrm>
          <a:off x="3150868" y="1202548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400-00001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71443"/>
              </p:ext>
            </p:extLst>
          </p:nvPr>
        </p:nvGraphicFramePr>
        <p:xfrm>
          <a:off x="6103196" y="1196752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000000-0008-0000-0400-00001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911913"/>
              </p:ext>
            </p:extLst>
          </p:nvPr>
        </p:nvGraphicFramePr>
        <p:xfrm>
          <a:off x="198540" y="3004797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4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099481"/>
              </p:ext>
            </p:extLst>
          </p:nvPr>
        </p:nvGraphicFramePr>
        <p:xfrm>
          <a:off x="3147396" y="3023137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0000000-0008-0000-0400-00001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937866"/>
              </p:ext>
            </p:extLst>
          </p:nvPr>
        </p:nvGraphicFramePr>
        <p:xfrm>
          <a:off x="6096590" y="3023137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0000000-0008-0000-04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7758"/>
              </p:ext>
            </p:extLst>
          </p:nvPr>
        </p:nvGraphicFramePr>
        <p:xfrm>
          <a:off x="160804" y="4784171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0000000-0008-0000-0400-00005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764830"/>
              </p:ext>
            </p:extLst>
          </p:nvPr>
        </p:nvGraphicFramePr>
        <p:xfrm>
          <a:off x="6080350" y="4815448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0000000-0008-0000-0400-00005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383359"/>
              </p:ext>
            </p:extLst>
          </p:nvPr>
        </p:nvGraphicFramePr>
        <p:xfrm>
          <a:off x="3120654" y="4833368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00627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Desigualdad – Relación de ingresos del 10% más rico con el 10% más pobre</a:t>
            </a:r>
          </a:p>
          <a:p>
            <a:pPr lvl="0" algn="ctr" defTabSz="45720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Bolivia, urbana y rural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243014"/>
              </p:ext>
            </p:extLst>
          </p:nvPr>
        </p:nvGraphicFramePr>
        <p:xfrm>
          <a:off x="528011" y="1291619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337729"/>
              </p:ext>
            </p:extLst>
          </p:nvPr>
        </p:nvGraphicFramePr>
        <p:xfrm>
          <a:off x="528011" y="3894943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1EDAB31F-A22C-4545-B9A0-C4779BEBC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872604"/>
              </p:ext>
            </p:extLst>
          </p:nvPr>
        </p:nvGraphicFramePr>
        <p:xfrm>
          <a:off x="3351113" y="1268760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EDAB31F-A22C-4545-B9A0-C4779BEBC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598087"/>
              </p:ext>
            </p:extLst>
          </p:nvPr>
        </p:nvGraphicFramePr>
        <p:xfrm>
          <a:off x="6174215" y="1329376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EDAB31F-A22C-4545-B9A0-C4779BEBC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347598"/>
              </p:ext>
            </p:extLst>
          </p:nvPr>
        </p:nvGraphicFramePr>
        <p:xfrm>
          <a:off x="3466664" y="3894444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EDAB31F-A22C-4545-B9A0-C4779BEBC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110759"/>
              </p:ext>
            </p:extLst>
          </p:nvPr>
        </p:nvGraphicFramePr>
        <p:xfrm>
          <a:off x="6174215" y="3901619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3457625" y="939497"/>
            <a:ext cx="2130711" cy="338554"/>
            <a:chOff x="3457625" y="939497"/>
            <a:chExt cx="2130711" cy="338554"/>
          </a:xfrm>
        </p:grpSpPr>
        <p:sp>
          <p:nvSpPr>
            <p:cNvPr id="18" name="CuadroTexto 17"/>
            <p:cNvSpPr txBox="1"/>
            <p:nvPr/>
          </p:nvSpPr>
          <p:spPr>
            <a:xfrm>
              <a:off x="3457625" y="939497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9BB3E9"/>
                  </a:solidFill>
                </a:rPr>
                <a:t>ghogpc</a:t>
              </a:r>
            </a:p>
          </p:txBody>
        </p:sp>
        <p:sp>
          <p:nvSpPr>
            <p:cNvPr id="2" name="Rectángulo 1"/>
            <p:cNvSpPr/>
            <p:nvPr/>
          </p:nvSpPr>
          <p:spPr>
            <a:xfrm>
              <a:off x="3779912" y="1107217"/>
              <a:ext cx="72008" cy="89535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5">
                    <a:lumMod val="50000"/>
                  </a:schemeClr>
                </a:gs>
                <a:gs pos="100000">
                  <a:srgbClr val="002060"/>
                </a:gs>
              </a:gsLst>
              <a:lin ang="5400000" scaled="1"/>
            </a:gradFill>
            <a:ln>
              <a:gradFill>
                <a:gsLst>
                  <a:gs pos="0">
                    <a:srgbClr val="002060"/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00206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762664" y="1107915"/>
              <a:ext cx="72008" cy="89535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bg1"/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bg1"/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88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Desigualdad – Relación de ingresos del 10% más rico con el 10% más pobre</a:t>
            </a:r>
          </a:p>
          <a:p>
            <a:pPr lvl="0" algn="ctr" defTabSz="45720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Según departamento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874593"/>
              </p:ext>
            </p:extLst>
          </p:nvPr>
        </p:nvGraphicFramePr>
        <p:xfrm>
          <a:off x="611560" y="1347519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801447"/>
              </p:ext>
            </p:extLst>
          </p:nvPr>
        </p:nvGraphicFramePr>
        <p:xfrm>
          <a:off x="672070" y="3882520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523036"/>
              </p:ext>
            </p:extLst>
          </p:nvPr>
        </p:nvGraphicFramePr>
        <p:xfrm>
          <a:off x="3286700" y="1340768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581505"/>
              </p:ext>
            </p:extLst>
          </p:nvPr>
        </p:nvGraphicFramePr>
        <p:xfrm>
          <a:off x="5961840" y="1347519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805781"/>
              </p:ext>
            </p:extLst>
          </p:nvPr>
        </p:nvGraphicFramePr>
        <p:xfrm>
          <a:off x="6044773" y="3888247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740325"/>
              </p:ext>
            </p:extLst>
          </p:nvPr>
        </p:nvGraphicFramePr>
        <p:xfrm>
          <a:off x="3328167" y="3882520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3457625" y="939497"/>
            <a:ext cx="2130711" cy="338554"/>
            <a:chOff x="3457625" y="939497"/>
            <a:chExt cx="2130711" cy="338554"/>
          </a:xfrm>
        </p:grpSpPr>
        <p:sp>
          <p:nvSpPr>
            <p:cNvPr id="14" name="CuadroTexto 13"/>
            <p:cNvSpPr txBox="1"/>
            <p:nvPr/>
          </p:nvSpPr>
          <p:spPr>
            <a:xfrm>
              <a:off x="3457625" y="939497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9BB3E9"/>
                  </a:solidFill>
                </a:rPr>
                <a:t>ghogpc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3779912" y="1107217"/>
              <a:ext cx="72008" cy="89535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5">
                    <a:lumMod val="50000"/>
                  </a:schemeClr>
                </a:gs>
                <a:gs pos="100000">
                  <a:srgbClr val="002060"/>
                </a:gs>
              </a:gsLst>
              <a:lin ang="5400000" scaled="1"/>
            </a:gradFill>
            <a:ln>
              <a:gradFill>
                <a:gsLst>
                  <a:gs pos="0">
                    <a:srgbClr val="002060"/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00206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762664" y="1107915"/>
              <a:ext cx="72008" cy="89535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bg1"/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bg1"/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13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Sociales a partir del Gasto Per Cápita de la Encuesta de Hogares</a:t>
            </a:r>
            <a:endParaRPr kumimoji="0" lang="es-BO" altLang="es-BO" sz="16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64799" y="1268760"/>
            <a:ext cx="76956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/>
              <a:t>Una </a:t>
            </a:r>
            <a:r>
              <a:rPr lang="es-BO" b="1" dirty="0">
                <a:solidFill>
                  <a:srgbClr val="002060"/>
                </a:solidFill>
              </a:rPr>
              <a:t>función principal</a:t>
            </a:r>
            <a:r>
              <a:rPr lang="es-BO" dirty="0"/>
              <a:t> de la Dirección General de Análisis y Políticas Fiscales </a:t>
            </a:r>
            <a:r>
              <a:rPr lang="es-BO" b="1" dirty="0">
                <a:solidFill>
                  <a:srgbClr val="002060"/>
                </a:solidFill>
              </a:rPr>
              <a:t>(DGAPF)</a:t>
            </a:r>
            <a:r>
              <a:rPr lang="es-BO" dirty="0">
                <a:solidFill>
                  <a:srgbClr val="002060"/>
                </a:solidFill>
              </a:rPr>
              <a:t> </a:t>
            </a:r>
            <a:r>
              <a:rPr lang="es-BO" dirty="0"/>
              <a:t>es: </a:t>
            </a:r>
            <a:r>
              <a:rPr lang="es-MX" dirty="0"/>
              <a:t>elaborar documentos de investigación sobre el comportamiento de la macroeconomía.</a:t>
            </a:r>
          </a:p>
          <a:p>
            <a:pPr algn="just"/>
            <a:endParaRPr lang="es-MX" dirty="0"/>
          </a:p>
          <a:p>
            <a:pPr algn="just"/>
            <a:r>
              <a:rPr lang="es-BO" b="1" dirty="0">
                <a:solidFill>
                  <a:srgbClr val="002060"/>
                </a:solidFill>
              </a:rPr>
              <a:t>Aporte</a:t>
            </a:r>
            <a:r>
              <a:rPr lang="es-BO" dirty="0"/>
              <a:t> a la Unidad de Análisis y Estudios Fiscales </a:t>
            </a:r>
            <a:r>
              <a:rPr lang="es-BO" b="1" dirty="0">
                <a:solidFill>
                  <a:srgbClr val="002060"/>
                </a:solidFill>
              </a:rPr>
              <a:t>(UAEF)</a:t>
            </a:r>
            <a:r>
              <a:rPr lang="es-BO" dirty="0"/>
              <a:t>:</a:t>
            </a:r>
          </a:p>
          <a:p>
            <a:pPr algn="just"/>
            <a:endParaRPr lang="es-BO" dirty="0"/>
          </a:p>
          <a:p>
            <a:pPr algn="just"/>
            <a:r>
              <a:rPr lang="es-BO" b="1" dirty="0">
                <a:solidFill>
                  <a:srgbClr val="002060"/>
                </a:solidFill>
              </a:rPr>
              <a:t>Contribuir</a:t>
            </a:r>
            <a:r>
              <a:rPr lang="es-BO" dirty="0"/>
              <a:t> con un tema de investigación en el </a:t>
            </a:r>
            <a:r>
              <a:rPr lang="es-BO" b="1" dirty="0">
                <a:solidFill>
                  <a:srgbClr val="002060"/>
                </a:solidFill>
              </a:rPr>
              <a:t>sector social </a:t>
            </a:r>
            <a:r>
              <a:rPr lang="es-BO" dirty="0"/>
              <a:t>sobre </a:t>
            </a:r>
            <a:r>
              <a:rPr lang="es-BO" dirty="0" smtClean="0"/>
              <a:t>desigualdad </a:t>
            </a:r>
            <a:r>
              <a:rPr lang="es-BO" dirty="0"/>
              <a:t>y </a:t>
            </a:r>
            <a:r>
              <a:rPr lang="es-BO" dirty="0" smtClean="0"/>
              <a:t>pobreza</a:t>
            </a:r>
            <a:r>
              <a:rPr lang="es-BO" dirty="0"/>
              <a:t>,</a:t>
            </a:r>
            <a:r>
              <a:rPr lang="es-BO" dirty="0" smtClean="0"/>
              <a:t> la </a:t>
            </a:r>
            <a:r>
              <a:rPr lang="es-BO" dirty="0"/>
              <a:t>variable de interés es el </a:t>
            </a:r>
            <a:r>
              <a:rPr lang="es-BO" b="1" dirty="0" smtClean="0">
                <a:solidFill>
                  <a:srgbClr val="002060"/>
                </a:solidFill>
              </a:rPr>
              <a:t>gasto per cápita del hogar</a:t>
            </a:r>
            <a:r>
              <a:rPr lang="es-BO" dirty="0" smtClean="0"/>
              <a:t> en </a:t>
            </a:r>
            <a:r>
              <a:rPr lang="es-BO" dirty="0"/>
              <a:t>lugar del ingreso per cápita </a:t>
            </a:r>
            <a:r>
              <a:rPr lang="es-BO" dirty="0" smtClean="0"/>
              <a:t>de </a:t>
            </a:r>
            <a:r>
              <a:rPr lang="es-BO" dirty="0"/>
              <a:t>la Encuesta de </a:t>
            </a:r>
            <a:r>
              <a:rPr lang="es-BO" dirty="0" smtClean="0"/>
              <a:t>Hogares </a:t>
            </a:r>
            <a:r>
              <a:rPr lang="es-BO" dirty="0"/>
              <a:t>de </a:t>
            </a:r>
            <a:r>
              <a:rPr lang="es-BO" dirty="0" smtClean="0"/>
              <a:t>Bolivia y en el </a:t>
            </a:r>
            <a:r>
              <a:rPr lang="es-BO" b="1" dirty="0" smtClean="0">
                <a:solidFill>
                  <a:srgbClr val="002060"/>
                </a:solidFill>
              </a:rPr>
              <a:t>desarrollo de un manual </a:t>
            </a:r>
            <a:r>
              <a:rPr lang="es-BO" dirty="0" smtClean="0"/>
              <a:t>de programación en el software estadístico </a:t>
            </a:r>
            <a:r>
              <a:rPr lang="es-BO" b="1" dirty="0" smtClean="0">
                <a:solidFill>
                  <a:srgbClr val="002060"/>
                </a:solidFill>
              </a:rPr>
              <a:t>STATA</a:t>
            </a:r>
            <a:r>
              <a:rPr lang="es-BO" dirty="0" smtClean="0"/>
              <a:t>.</a:t>
            </a:r>
            <a:endParaRPr lang="es-BO" dirty="0"/>
          </a:p>
          <a:p>
            <a:pPr algn="just"/>
            <a:endParaRPr lang="es-BO" dirty="0"/>
          </a:p>
          <a:p>
            <a:r>
              <a:rPr lang="es-BO" b="1" dirty="0">
                <a:solidFill>
                  <a:srgbClr val="002060"/>
                </a:solidFill>
              </a:rPr>
              <a:t>Objetivo del Proyecto</a:t>
            </a:r>
          </a:p>
          <a:p>
            <a:endParaRPr lang="es-BO" dirty="0"/>
          </a:p>
          <a:p>
            <a:pPr algn="just"/>
            <a:r>
              <a:rPr lang="es-BO" b="1" dirty="0">
                <a:solidFill>
                  <a:srgbClr val="002060"/>
                </a:solidFill>
              </a:rPr>
              <a:t>Determinar</a:t>
            </a:r>
            <a:r>
              <a:rPr lang="es-BO" dirty="0"/>
              <a:t> indicadores sociales de desigualdad y pobreza a partir del gasto per cápita del hogar de la Encuesta de Hogares de Bolivia.</a:t>
            </a:r>
          </a:p>
        </p:txBody>
      </p:sp>
    </p:spTree>
    <p:extLst>
      <p:ext uri="{BB962C8B-B14F-4D97-AF65-F5344CB8AC3E}">
        <p14:creationId xmlns:p14="http://schemas.microsoft.com/office/powerpoint/2010/main" val="259260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Desigualdad – Relación de ingresos del 10% más rico con el 10% más pobre</a:t>
            </a:r>
          </a:p>
          <a:p>
            <a:pPr lvl="0" algn="ctr" defTabSz="45720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Según departamento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8400" y="6357600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980607"/>
              </p:ext>
            </p:extLst>
          </p:nvPr>
        </p:nvGraphicFramePr>
        <p:xfrm>
          <a:off x="588444" y="1309284"/>
          <a:ext cx="2520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0982"/>
              </p:ext>
            </p:extLst>
          </p:nvPr>
        </p:nvGraphicFramePr>
        <p:xfrm>
          <a:off x="3284618" y="1335944"/>
          <a:ext cx="2520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815761"/>
              </p:ext>
            </p:extLst>
          </p:nvPr>
        </p:nvGraphicFramePr>
        <p:xfrm>
          <a:off x="5938106" y="1351908"/>
          <a:ext cx="2520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114987"/>
              </p:ext>
            </p:extLst>
          </p:nvPr>
        </p:nvGraphicFramePr>
        <p:xfrm>
          <a:off x="6012440" y="3843336"/>
          <a:ext cx="2520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87733"/>
              </p:ext>
            </p:extLst>
          </p:nvPr>
        </p:nvGraphicFramePr>
        <p:xfrm>
          <a:off x="3351362" y="3843336"/>
          <a:ext cx="2520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287630"/>
              </p:ext>
            </p:extLst>
          </p:nvPr>
        </p:nvGraphicFramePr>
        <p:xfrm>
          <a:off x="737145" y="3800293"/>
          <a:ext cx="2520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upo 13"/>
          <p:cNvGrpSpPr/>
          <p:nvPr/>
        </p:nvGrpSpPr>
        <p:grpSpPr>
          <a:xfrm>
            <a:off x="3457625" y="939497"/>
            <a:ext cx="2130711" cy="338554"/>
            <a:chOff x="3457625" y="939497"/>
            <a:chExt cx="2130711" cy="338554"/>
          </a:xfrm>
        </p:grpSpPr>
        <p:sp>
          <p:nvSpPr>
            <p:cNvPr id="15" name="CuadroTexto 14"/>
            <p:cNvSpPr txBox="1"/>
            <p:nvPr/>
          </p:nvSpPr>
          <p:spPr>
            <a:xfrm>
              <a:off x="3457625" y="939497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9BB3E9"/>
                  </a:solidFill>
                </a:rPr>
                <a:t>ghogpc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779912" y="1107217"/>
              <a:ext cx="72008" cy="89535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5">
                    <a:lumMod val="50000"/>
                  </a:schemeClr>
                </a:gs>
                <a:gs pos="100000">
                  <a:srgbClr val="002060"/>
                </a:gs>
              </a:gsLst>
              <a:lin ang="5400000" scaled="1"/>
            </a:gradFill>
            <a:ln>
              <a:gradFill>
                <a:gsLst>
                  <a:gs pos="0">
                    <a:srgbClr val="002060"/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00206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4762664" y="1107915"/>
              <a:ext cx="72008" cy="89535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bg1"/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bg1"/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11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Desigualdad – Relación de ingresos del 10% más rico con el 10% más pobre</a:t>
            </a:r>
          </a:p>
          <a:p>
            <a:pPr lvl="0" algn="ctr" defTabSz="45720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Según departamento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457625" y="939497"/>
            <a:ext cx="2130711" cy="338554"/>
            <a:chOff x="3457625" y="939497"/>
            <a:chExt cx="2130711" cy="338554"/>
          </a:xfrm>
        </p:grpSpPr>
        <p:sp>
          <p:nvSpPr>
            <p:cNvPr id="14" name="CuadroTexto 13"/>
            <p:cNvSpPr txBox="1"/>
            <p:nvPr/>
          </p:nvSpPr>
          <p:spPr>
            <a:xfrm>
              <a:off x="3457625" y="939497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9BB3E9"/>
                  </a:solidFill>
                </a:rPr>
                <a:t>ghogpc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3779912" y="1107217"/>
              <a:ext cx="72008" cy="89535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5">
                    <a:lumMod val="50000"/>
                  </a:schemeClr>
                </a:gs>
                <a:gs pos="100000">
                  <a:srgbClr val="002060"/>
                </a:gs>
              </a:gsLst>
              <a:lin ang="5400000" scaled="1"/>
            </a:gradFill>
            <a:ln>
              <a:gradFill>
                <a:gsLst>
                  <a:gs pos="0">
                    <a:srgbClr val="002060"/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00206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762664" y="1107915"/>
              <a:ext cx="72008" cy="89535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bg1"/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bg1"/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</p:grp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71173"/>
              </p:ext>
            </p:extLst>
          </p:nvPr>
        </p:nvGraphicFramePr>
        <p:xfrm>
          <a:off x="506333" y="1209063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EDAB31F-A22C-4545-B9A0-C4779BEBC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177261"/>
              </p:ext>
            </p:extLst>
          </p:nvPr>
        </p:nvGraphicFramePr>
        <p:xfrm>
          <a:off x="6045667" y="1204736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761349"/>
              </p:ext>
            </p:extLst>
          </p:nvPr>
        </p:nvGraphicFramePr>
        <p:xfrm>
          <a:off x="595167" y="3806752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036986"/>
              </p:ext>
            </p:extLst>
          </p:nvPr>
        </p:nvGraphicFramePr>
        <p:xfrm>
          <a:off x="6045667" y="3838567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600104"/>
              </p:ext>
            </p:extLst>
          </p:nvPr>
        </p:nvGraphicFramePr>
        <p:xfrm>
          <a:off x="3276000" y="1196752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CAD03197-EE3F-4AD6-BB72-292F1A6AA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104140"/>
              </p:ext>
            </p:extLst>
          </p:nvPr>
        </p:nvGraphicFramePr>
        <p:xfrm>
          <a:off x="3320417" y="3819063"/>
          <a:ext cx="2592000" cy="26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8026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" y="-99392"/>
            <a:ext cx="2550313" cy="2484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r="44712" b="57299"/>
          <a:stretch/>
        </p:blipFill>
        <p:spPr>
          <a:xfrm>
            <a:off x="5324778" y="2241754"/>
            <a:ext cx="3813421" cy="4616246"/>
          </a:xfrm>
          <a:prstGeom prst="rect">
            <a:avLst/>
          </a:prstGeom>
        </p:spPr>
      </p:pic>
      <p:sp>
        <p:nvSpPr>
          <p:cNvPr id="7" name="Title 11"/>
          <p:cNvSpPr txBox="1">
            <a:spLocks/>
          </p:cNvSpPr>
          <p:nvPr/>
        </p:nvSpPr>
        <p:spPr bwMode="auto">
          <a:xfrm>
            <a:off x="899592" y="2564904"/>
            <a:ext cx="7344816" cy="262557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rgbClr val="0B2453"/>
                </a:solidFill>
                <a:effectLst>
                  <a:outerShdw blurRad="53975" dist="50800" dir="16140000" algn="tl" rotWithShape="0">
                    <a:schemeClr val="bg1">
                      <a:lumMod val="75000"/>
                      <a:alpha val="52000"/>
                    </a:schemeClr>
                  </a:outerShdw>
                  <a:reflection stA="15000" endPos="58000" dir="5400000" sy="-100000" algn="bl" rotWithShape="0"/>
                </a:effectLst>
                <a:latin typeface="Helvetica Neue"/>
                <a:ea typeface="MS PGothic" pitchFamily="34" charset="-128"/>
                <a:cs typeface="Helvetica Neue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457200" eaLnBrk="1" fontAlgn="auto" hangingPunct="1">
              <a:spcAft>
                <a:spcPts val="0"/>
              </a:spcAft>
              <a:defRPr/>
            </a:pPr>
            <a:r>
              <a:rPr lang="es-BO" altLang="es-BO" sz="4400" dirty="0">
                <a:solidFill>
                  <a:srgbClr val="1F4E79"/>
                </a:solidFill>
                <a:latin typeface="Arial" panose="020B0604020202020204" pitchFamily="34" charset="0"/>
              </a:rPr>
              <a:t>INDICADORES DE POBREZA</a:t>
            </a:r>
            <a:endParaRPr lang="es-BO" altLang="es-BO" b="0" dirty="0">
              <a:solidFill>
                <a:srgbClr val="1F4E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22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34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13657" y="1314016"/>
            <a:ext cx="76934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/>
              <a:t>Pobreza </a:t>
            </a:r>
            <a:r>
              <a:rPr lang="es-BO" b="1" dirty="0">
                <a:solidFill>
                  <a:srgbClr val="002060"/>
                </a:solidFill>
              </a:rPr>
              <a:t>según el BM </a:t>
            </a:r>
            <a:r>
              <a:rPr lang="es-BO" dirty="0"/>
              <a:t>es privación pronunciada de bienestar, y </a:t>
            </a:r>
            <a:r>
              <a:rPr lang="es-BO" b="1" dirty="0">
                <a:solidFill>
                  <a:srgbClr val="002060"/>
                </a:solidFill>
              </a:rPr>
              <a:t>según el </a:t>
            </a:r>
            <a:r>
              <a:rPr lang="es-BO" b="1" dirty="0" smtClean="0">
                <a:solidFill>
                  <a:srgbClr val="002060"/>
                </a:solidFill>
              </a:rPr>
              <a:t>INE </a:t>
            </a:r>
            <a:r>
              <a:rPr lang="es-BO" dirty="0"/>
              <a:t>es una condición de vida ligeramente por debajo de las normas de pobreza.</a:t>
            </a:r>
          </a:p>
          <a:p>
            <a:pPr algn="just"/>
            <a:endParaRPr lang="es-BO" dirty="0"/>
          </a:p>
          <a:p>
            <a:pPr algn="just"/>
            <a:r>
              <a:rPr lang="es-BO" dirty="0"/>
              <a:t>Convencionalmente </a:t>
            </a:r>
            <a:r>
              <a:rPr lang="es-BO" b="1" dirty="0">
                <a:solidFill>
                  <a:srgbClr val="002060"/>
                </a:solidFill>
              </a:rPr>
              <a:t>se vincula </a:t>
            </a:r>
            <a:r>
              <a:rPr lang="es-BO" dirty="0"/>
              <a:t>el bienestar con la satisfacción de productos, por lo que, los pobres </a:t>
            </a:r>
            <a:r>
              <a:rPr lang="es-BO" b="1" dirty="0">
                <a:solidFill>
                  <a:srgbClr val="002060"/>
                </a:solidFill>
              </a:rPr>
              <a:t>son aquellos </a:t>
            </a:r>
            <a:r>
              <a:rPr lang="es-BO" dirty="0"/>
              <a:t>que no tienen suficientes ingresos o consumo para colocarlos por encima de un umbral mínimo adecuado </a:t>
            </a:r>
            <a:r>
              <a:rPr lang="es-BO" b="1" dirty="0">
                <a:solidFill>
                  <a:srgbClr val="002060"/>
                </a:solidFill>
              </a:rPr>
              <a:t>(línea de pobreza)</a:t>
            </a:r>
            <a:r>
              <a:rPr lang="es-BO" dirty="0"/>
              <a:t>.</a:t>
            </a:r>
          </a:p>
          <a:p>
            <a:r>
              <a:rPr lang="es-BO" dirty="0"/>
              <a:t> </a:t>
            </a:r>
          </a:p>
          <a:p>
            <a:pPr algn="just"/>
            <a:r>
              <a:rPr lang="es-BO" b="1" dirty="0">
                <a:solidFill>
                  <a:srgbClr val="002060"/>
                </a:solidFill>
              </a:rPr>
              <a:t>Pobreza moderada </a:t>
            </a:r>
            <a:r>
              <a:rPr lang="es-BO" dirty="0"/>
              <a:t>es </a:t>
            </a:r>
            <a:r>
              <a:rPr lang="es-BO" dirty="0" smtClean="0"/>
              <a:t>la </a:t>
            </a:r>
            <a:r>
              <a:rPr lang="es-BO" dirty="0"/>
              <a:t>proporción de la población con ingresos mensuales por debajo de la línea de pobreza (satisfacción de las </a:t>
            </a:r>
            <a:r>
              <a:rPr lang="es-BO" b="1" dirty="0">
                <a:solidFill>
                  <a:srgbClr val="002060"/>
                </a:solidFill>
              </a:rPr>
              <a:t>necesidades alimentarias y no alimentarias</a:t>
            </a:r>
            <a:r>
              <a:rPr lang="es-BO" dirty="0"/>
              <a:t>).</a:t>
            </a:r>
          </a:p>
          <a:p>
            <a:endParaRPr lang="es-BO" dirty="0"/>
          </a:p>
          <a:p>
            <a:pPr algn="just"/>
            <a:r>
              <a:rPr lang="es-BO" b="1" dirty="0">
                <a:solidFill>
                  <a:srgbClr val="002060"/>
                </a:solidFill>
              </a:rPr>
              <a:t>Pobreza extrema </a:t>
            </a:r>
            <a:r>
              <a:rPr lang="es-BO" dirty="0"/>
              <a:t>o de indigencia a diferencia de la pobreza moderada </a:t>
            </a:r>
            <a:r>
              <a:rPr lang="es-BO" b="1" dirty="0">
                <a:solidFill>
                  <a:srgbClr val="002060"/>
                </a:solidFill>
              </a:rPr>
              <a:t>considera</a:t>
            </a:r>
            <a:r>
              <a:rPr lang="es-BO" dirty="0"/>
              <a:t> en la línea de pobreza solo la satisfacción de </a:t>
            </a:r>
            <a:r>
              <a:rPr lang="es-BO" b="1" dirty="0">
                <a:solidFill>
                  <a:srgbClr val="002060"/>
                </a:solidFill>
              </a:rPr>
              <a:t>necesidades alimentarias</a:t>
            </a:r>
            <a:r>
              <a:rPr lang="es-BO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Pobreza - ¿Cómo se mide?</a:t>
            </a:r>
          </a:p>
        </p:txBody>
      </p:sp>
    </p:spTree>
    <p:extLst>
      <p:ext uri="{BB962C8B-B14F-4D97-AF65-F5344CB8AC3E}">
        <p14:creationId xmlns:p14="http://schemas.microsoft.com/office/powerpoint/2010/main" val="237815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Líneas de Pobreza Moderada y Extrema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Por persona al mes en bolivianos 1999 - 2021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CE066D-BC06-10B8-8C91-769C8582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5" y="1393268"/>
            <a:ext cx="8998149" cy="4413600"/>
          </a:xfrm>
          <a:prstGeom prst="rect">
            <a:avLst/>
          </a:prstGeom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id="{C01D3D24-4072-5568-6545-9FB05010D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30"/>
            <a:ext cx="7992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BO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Fuente: UDAPE en base a datos del INE (Encuesta de Presupuestos Familiares 1990, Encuesta de EVI-FIS 1997).</a:t>
            </a:r>
            <a:endParaRPr kumimoji="0" lang="es-BO" altLang="es-BO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BO" altLang="es-BO" sz="800" dirty="0">
                <a:solidFill>
                  <a:prstClr val="black"/>
                </a:solidFill>
                <a:latin typeface="Arial" panose="020B0604020202020204" pitchFamily="34" charset="0"/>
              </a:rPr>
              <a:t>             </a:t>
            </a:r>
            <a:r>
              <a:rPr lang="es-MX" altLang="es-BO" sz="800" dirty="0">
                <a:solidFill>
                  <a:prstClr val="black"/>
                </a:solidFill>
                <a:latin typeface="Arial" panose="020B0604020202020204" pitchFamily="34" charset="0"/>
              </a:rPr>
              <a:t>INE, en base a los datos de precios promedio al consumidor para las 9 ciudades capitales incluyendo la ciudad de El Alto para los años 2008 al 2018.</a:t>
            </a:r>
            <a:endParaRPr kumimoji="0" lang="es-BO" altLang="es-BO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6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A696904-5EBC-336A-3514-7BA038F46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Líneas de Pobreza Moderada y Extrema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Por persona al mes en bolivianos 1999 - 2021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9244B9FE-5998-BDEE-6683-A92421D2E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3719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BO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Fuente: Instituto Nacional de Estadística con base a información de la Encuesta de Presupuestos Familiares 2015-2016.</a:t>
            </a:r>
            <a:endParaRPr kumimoji="0" lang="es-BO" altLang="es-BO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BO" altLang="es-BO" sz="800" dirty="0">
                <a:solidFill>
                  <a:prstClr val="black"/>
                </a:solidFill>
                <a:latin typeface="Arial" panose="020B0604020202020204" pitchFamily="34" charset="0"/>
              </a:rPr>
              <a:t>             </a:t>
            </a:r>
            <a:r>
              <a:rPr lang="es-MX" altLang="es-BO" sz="800" dirty="0">
                <a:solidFill>
                  <a:prstClr val="black"/>
                </a:solidFill>
                <a:latin typeface="Arial" panose="020B0604020202020204" pitchFamily="34" charset="0"/>
              </a:rPr>
              <a:t>Canastas urbanas actualizadas con  precios promedio  e índice de no alimentos del IPC para las 9 ciudades capitales, la ciudad de El Alto, Resto Urbano para los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altLang="es-BO" sz="800" dirty="0">
                <a:solidFill>
                  <a:prstClr val="black"/>
                </a:solidFill>
                <a:latin typeface="Arial" panose="020B0604020202020204" pitchFamily="34" charset="0"/>
              </a:rPr>
              <a:t>             años 2016 al 2019 (2016=100). Canasta  rural actualizada con  valores unitarios de la sección de gastos alimentarios de la Encuesta de Hogares. </a:t>
            </a:r>
            <a:endParaRPr kumimoji="0" lang="es-BO" altLang="es-BO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711098C-6747-4628-1A4A-CA555589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38" y="1544740"/>
            <a:ext cx="6583123" cy="44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3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Pobreza - ¿Cómo se mide?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Pobreza Moderada y Extrema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D9AD4DF-8617-27F0-5D81-A61690B80066}"/>
                  </a:ext>
                </a:extLst>
              </p:cNvPr>
              <p:cNvSpPr txBox="1"/>
              <p:nvPr/>
            </p:nvSpPr>
            <p:spPr>
              <a:xfrm>
                <a:off x="1291742" y="2866190"/>
                <a:ext cx="350794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𝐹𝐺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B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D9AD4DF-8617-27F0-5D81-A61690B80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42" y="2866190"/>
                <a:ext cx="3507948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B9AE3EEA-71FC-B375-8E58-5A20374B1E08}"/>
              </a:ext>
            </a:extLst>
          </p:cNvPr>
          <p:cNvSpPr txBox="1"/>
          <p:nvPr/>
        </p:nvSpPr>
        <p:spPr>
          <a:xfrm>
            <a:off x="839010" y="1772816"/>
            <a:ext cx="769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/>
              <a:t>La pobreza monetaria </a:t>
            </a:r>
            <a:r>
              <a:rPr lang="es-BO" b="1" dirty="0">
                <a:solidFill>
                  <a:srgbClr val="002060"/>
                </a:solidFill>
              </a:rPr>
              <a:t>se calcula a través</a:t>
            </a:r>
            <a:r>
              <a:rPr lang="es-BO" dirty="0"/>
              <a:t> del índice de pobreza Foster-Greer-Thorbecke </a:t>
            </a:r>
            <a:r>
              <a:rPr lang="es-BO" b="1" dirty="0">
                <a:solidFill>
                  <a:srgbClr val="002060"/>
                </a:solidFill>
              </a:rPr>
              <a:t>(FGT)</a:t>
            </a:r>
            <a:r>
              <a:rPr lang="es-BO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AE96E46-6F53-F0E5-E1B5-15BD3A60FB46}"/>
                  </a:ext>
                </a:extLst>
              </p:cNvPr>
              <p:cNvSpPr txBox="1"/>
              <p:nvPr/>
            </p:nvSpPr>
            <p:spPr>
              <a:xfrm>
                <a:off x="6230142" y="3011838"/>
                <a:ext cx="1167884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𝐹𝐺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BO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AE96E46-6F53-F0E5-E1B5-15BD3A60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142" y="3011838"/>
                <a:ext cx="1167884" cy="574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E761AB4-55B8-1576-C308-1F4FC54142F5}"/>
                  </a:ext>
                </a:extLst>
              </p:cNvPr>
              <p:cNvSpPr txBox="1"/>
              <p:nvPr/>
            </p:nvSpPr>
            <p:spPr>
              <a:xfrm>
                <a:off x="839010" y="4121785"/>
                <a:ext cx="769343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BO" dirty="0"/>
                  <a:t>Conocido como </a:t>
                </a:r>
                <a:r>
                  <a:rPr lang="es-BO" b="1" dirty="0">
                    <a:solidFill>
                      <a:srgbClr val="002060"/>
                    </a:solidFill>
                  </a:rPr>
                  <a:t>incidencia de la pobreza</a:t>
                </a:r>
                <a:r>
                  <a:rPr lang="es-BO" dirty="0"/>
                  <a:t>.</a:t>
                </a:r>
              </a:p>
              <a:p>
                <a:pPr algn="just"/>
                <a:endParaRPr lang="es-BO" dirty="0"/>
              </a:p>
              <a:p>
                <a:pPr algn="just"/>
                <a:r>
                  <a:rPr lang="es-BO" dirty="0"/>
                  <a:t>Los que cumplan la </a:t>
                </a:r>
                <a:r>
                  <a:rPr lang="es-BO" b="1" dirty="0">
                    <a:solidFill>
                      <a:srgbClr val="002060"/>
                    </a:solidFill>
                  </a:rPr>
                  <a:t>condición</a:t>
                </a:r>
                <a:r>
                  <a:rPr lang="es-B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BO" dirty="0"/>
                  <a:t> son tomados en cuenta, generando una variable binaria.</a:t>
                </a:r>
              </a:p>
              <a:p>
                <a:pPr algn="just"/>
                <a:endParaRPr lang="es-BO" dirty="0"/>
              </a:p>
              <a:p>
                <a:pPr algn="just"/>
                <a:r>
                  <a:rPr lang="es-BO" dirty="0"/>
                  <a:t>La línea de pobreza </a:t>
                </a:r>
                <a:r>
                  <a:rPr lang="es-BO" b="1" dirty="0">
                    <a:solidFill>
                      <a:srgbClr val="002060"/>
                    </a:solidFill>
                  </a:rPr>
                  <a:t>puede ser </a:t>
                </a:r>
                <a:r>
                  <a:rPr lang="es-BO" dirty="0"/>
                  <a:t>constante para todos o no, dependiente el área geográfica de residencia.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E761AB4-55B8-1576-C308-1F4FC541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10" y="4121785"/>
                <a:ext cx="7693430" cy="2246769"/>
              </a:xfrm>
              <a:prstGeom prst="rect">
                <a:avLst/>
              </a:prstGeom>
              <a:blipFill>
                <a:blip r:embed="rId5"/>
                <a:stretch>
                  <a:fillRect l="-872" t="-1084" r="-792" b="-4065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4A57C0D-D7E9-C3A1-52BB-E867F1CC4D21}"/>
              </a:ext>
            </a:extLst>
          </p:cNvPr>
          <p:cNvCxnSpPr/>
          <p:nvPr/>
        </p:nvCxnSpPr>
        <p:spPr>
          <a:xfrm>
            <a:off x="5148064" y="3284984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4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9BA9621-A43B-9099-F99C-CA5CB6948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Pobreza - ¿Cómo se mide?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Pobreza Moderada y Extrema – Ejercicio 2021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E19DA7-8CEF-C8B6-AD3F-B098C6E3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9" y="2596108"/>
            <a:ext cx="219075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9A98C48-A6A1-7496-4B2C-083E7A449185}"/>
                  </a:ext>
                </a:extLst>
              </p:cNvPr>
              <p:cNvSpPr txBox="1"/>
              <p:nvPr/>
            </p:nvSpPr>
            <p:spPr>
              <a:xfrm>
                <a:off x="3800396" y="2724522"/>
                <a:ext cx="299036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𝐹𝐺</m:t>
                      </m:r>
                      <m:sSub>
                        <m:sSub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4.323.161</m:t>
                          </m:r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11.875.624</m:t>
                          </m:r>
                        </m:den>
                      </m:f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=0,3640</m:t>
                      </m:r>
                    </m:oMath>
                  </m:oMathPara>
                </a14:m>
                <a:endParaRPr lang="es-BO" sz="1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9A98C48-A6A1-7496-4B2C-083E7A449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96" y="2724522"/>
                <a:ext cx="2990369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77FD04E-6659-B1CD-5DB7-DBCBD7C62C45}"/>
              </a:ext>
            </a:extLst>
          </p:cNvPr>
          <p:cNvCxnSpPr/>
          <p:nvPr/>
        </p:nvCxnSpPr>
        <p:spPr>
          <a:xfrm>
            <a:off x="2718318" y="2997668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27F816-06B3-6A8B-E20E-0CDFD89605F8}"/>
                  </a:ext>
                </a:extLst>
              </p:cNvPr>
              <p:cNvSpPr txBox="1"/>
              <p:nvPr/>
            </p:nvSpPr>
            <p:spPr>
              <a:xfrm>
                <a:off x="3781870" y="4727012"/>
                <a:ext cx="299036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𝐹𝐺</m:t>
                      </m:r>
                      <m:sSub>
                        <m:sSub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1.319.104</m:t>
                          </m:r>
                        </m:num>
                        <m:den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11.875.624</m:t>
                          </m:r>
                        </m:den>
                      </m:f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=0,1111</m:t>
                      </m:r>
                    </m:oMath>
                  </m:oMathPara>
                </a14:m>
                <a:endParaRPr lang="es-BO" sz="1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27F816-06B3-6A8B-E20E-0CDFD8960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70" y="4727012"/>
                <a:ext cx="2990369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4A78F11-2C8A-B21A-DD51-F7345382300D}"/>
              </a:ext>
            </a:extLst>
          </p:cNvPr>
          <p:cNvCxnSpPr/>
          <p:nvPr/>
        </p:nvCxnSpPr>
        <p:spPr>
          <a:xfrm>
            <a:off x="2699792" y="5000158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8138BE-0E69-9511-87E5-C6BE426DA2F6}"/>
              </a:ext>
            </a:extLst>
          </p:cNvPr>
          <p:cNvCxnSpPr>
            <a:cxnSpLocks/>
          </p:cNvCxnSpPr>
          <p:nvPr/>
        </p:nvCxnSpPr>
        <p:spPr>
          <a:xfrm>
            <a:off x="6934781" y="2997668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85E8F54-4776-C4E7-9682-10A0A7DFC5F1}"/>
              </a:ext>
            </a:extLst>
          </p:cNvPr>
          <p:cNvCxnSpPr>
            <a:cxnSpLocks/>
          </p:cNvCxnSpPr>
          <p:nvPr/>
        </p:nvCxnSpPr>
        <p:spPr>
          <a:xfrm>
            <a:off x="6934781" y="5028778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864BFD7-28D4-8BE0-3647-7B4A056693AD}"/>
                  </a:ext>
                </a:extLst>
              </p:cNvPr>
              <p:cNvSpPr txBox="1"/>
              <p:nvPr/>
            </p:nvSpPr>
            <p:spPr>
              <a:xfrm>
                <a:off x="7236296" y="2815476"/>
                <a:ext cx="1706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𝐹𝐺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=36,4</m:t>
                      </m:r>
                    </m:oMath>
                  </m:oMathPara>
                </a14:m>
                <a:endParaRPr lang="es-BO" sz="1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864BFD7-28D4-8BE0-3647-7B4A0566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815476"/>
                <a:ext cx="170662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42E1374-0467-E4FD-BD07-64CE06A8851C}"/>
                  </a:ext>
                </a:extLst>
              </p:cNvPr>
              <p:cNvSpPr txBox="1"/>
              <p:nvPr/>
            </p:nvSpPr>
            <p:spPr>
              <a:xfrm>
                <a:off x="7236296" y="4844899"/>
                <a:ext cx="1706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𝐹𝐺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=11,1</m:t>
                      </m:r>
                    </m:oMath>
                  </m:oMathPara>
                </a14:m>
                <a:endParaRPr lang="es-BO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42E1374-0467-E4FD-BD07-64CE06A88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844899"/>
                <a:ext cx="170662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108FD52E-ACE3-0101-9946-8FDBC22D8901}"/>
              </a:ext>
            </a:extLst>
          </p:cNvPr>
          <p:cNvSpPr txBox="1"/>
          <p:nvPr/>
        </p:nvSpPr>
        <p:spPr>
          <a:xfrm>
            <a:off x="237291" y="2279112"/>
            <a:ext cx="2651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Población no pobre y pobre 2021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7777E1-A1E6-3343-5E29-B3E73B76614D}"/>
              </a:ext>
            </a:extLst>
          </p:cNvPr>
          <p:cNvSpPr txBox="1"/>
          <p:nvPr/>
        </p:nvSpPr>
        <p:spPr>
          <a:xfrm>
            <a:off x="237291" y="4137641"/>
            <a:ext cx="3887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Población no pobre extremo y pobre extremo 2021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424EB9-F1DE-F24C-8CC4-089723448ACE}"/>
              </a:ext>
            </a:extLst>
          </p:cNvPr>
          <p:cNvSpPr txBox="1"/>
          <p:nvPr/>
        </p:nvSpPr>
        <p:spPr>
          <a:xfrm>
            <a:off x="7486650" y="2516586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En porcentaje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843FA7B-D2E1-7444-596A-1AFBA385C839}"/>
              </a:ext>
            </a:extLst>
          </p:cNvPr>
          <p:cNvSpPr txBox="1"/>
          <p:nvPr/>
        </p:nvSpPr>
        <p:spPr>
          <a:xfrm>
            <a:off x="7486649" y="450556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En porcentaje</a:t>
            </a:r>
          </a:p>
        </p:txBody>
      </p:sp>
    </p:spTree>
    <p:extLst>
      <p:ext uri="{BB962C8B-B14F-4D97-AF65-F5344CB8AC3E}">
        <p14:creationId xmlns:p14="http://schemas.microsoft.com/office/powerpoint/2010/main" val="2445633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Pobreza – Pobreza Moderada</a:t>
            </a:r>
          </a:p>
          <a:p>
            <a:pPr lvl="0" algn="ctr" defTabSz="45720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Bolivia, urbana y rural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3708627" y="939497"/>
            <a:ext cx="2130711" cy="338554"/>
            <a:chOff x="3665366" y="984934"/>
            <a:chExt cx="2130711" cy="338554"/>
          </a:xfrm>
        </p:grpSpPr>
        <p:sp>
          <p:nvSpPr>
            <p:cNvPr id="9" name="CuadroTexto 8"/>
            <p:cNvSpPr txBox="1"/>
            <p:nvPr/>
          </p:nvSpPr>
          <p:spPr>
            <a:xfrm>
              <a:off x="3665366" y="984934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chemeClr val="accent4">
                      <a:lumMod val="50000"/>
                    </a:schemeClr>
                  </a:solidFill>
                </a:rPr>
                <a:t>ghogpc</a:t>
              </a: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3779912" y="1196752"/>
              <a:ext cx="28803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4788024" y="1196752"/>
              <a:ext cx="28803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400-00005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677308"/>
              </p:ext>
            </p:extLst>
          </p:nvPr>
        </p:nvGraphicFramePr>
        <p:xfrm>
          <a:off x="2980339" y="1289748"/>
          <a:ext cx="36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400-00005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055896"/>
              </p:ext>
            </p:extLst>
          </p:nvPr>
        </p:nvGraphicFramePr>
        <p:xfrm>
          <a:off x="761932" y="3831727"/>
          <a:ext cx="3600000" cy="288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400-00006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7477"/>
              </p:ext>
            </p:extLst>
          </p:nvPr>
        </p:nvGraphicFramePr>
        <p:xfrm>
          <a:off x="4921706" y="3831727"/>
          <a:ext cx="3600000" cy="288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22060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Pobreza – Pobreza Moderada</a:t>
            </a:r>
          </a:p>
          <a:p>
            <a:pPr lvl="0" algn="ctr" defTabSz="45720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Según departamento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3595737" y="918359"/>
            <a:ext cx="2130711" cy="338554"/>
            <a:chOff x="3665366" y="984934"/>
            <a:chExt cx="2130711" cy="338554"/>
          </a:xfrm>
        </p:grpSpPr>
        <p:sp>
          <p:nvSpPr>
            <p:cNvPr id="15" name="CuadroTexto 14"/>
            <p:cNvSpPr txBox="1"/>
            <p:nvPr/>
          </p:nvSpPr>
          <p:spPr>
            <a:xfrm>
              <a:off x="3665366" y="984934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chemeClr val="accent4">
                      <a:lumMod val="50000"/>
                    </a:schemeClr>
                  </a:solidFill>
                </a:rPr>
                <a:t>ghogpc</a:t>
              </a:r>
            </a:p>
          </p:txBody>
        </p:sp>
        <p:cxnSp>
          <p:nvCxnSpPr>
            <p:cNvPr id="16" name="Conector recto 15"/>
            <p:cNvCxnSpPr/>
            <p:nvPr/>
          </p:nvCxnSpPr>
          <p:spPr>
            <a:xfrm>
              <a:off x="3779912" y="1196752"/>
              <a:ext cx="28803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4788024" y="1196752"/>
              <a:ext cx="28803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400-00004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614728"/>
              </p:ext>
            </p:extLst>
          </p:nvPr>
        </p:nvGraphicFramePr>
        <p:xfrm>
          <a:off x="378451" y="1148254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400-00004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84369"/>
              </p:ext>
            </p:extLst>
          </p:nvPr>
        </p:nvGraphicFramePr>
        <p:xfrm>
          <a:off x="3132000" y="1148254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400-00004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444888"/>
              </p:ext>
            </p:extLst>
          </p:nvPr>
        </p:nvGraphicFramePr>
        <p:xfrm>
          <a:off x="5885549" y="1150068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000000-0008-0000-0400-00004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012118"/>
              </p:ext>
            </p:extLst>
          </p:nvPr>
        </p:nvGraphicFramePr>
        <p:xfrm>
          <a:off x="378451" y="2977874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400-00004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592624"/>
              </p:ext>
            </p:extLst>
          </p:nvPr>
        </p:nvGraphicFramePr>
        <p:xfrm>
          <a:off x="378451" y="4817575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0000000-0008-0000-0400-00004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00654"/>
              </p:ext>
            </p:extLst>
          </p:nvPr>
        </p:nvGraphicFramePr>
        <p:xfrm>
          <a:off x="3132000" y="2977874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0000000-0008-0000-0400-00004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436513"/>
              </p:ext>
            </p:extLst>
          </p:nvPr>
        </p:nvGraphicFramePr>
        <p:xfrm>
          <a:off x="5885549" y="2976784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0000000-0008-0000-0400-00004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067824"/>
              </p:ext>
            </p:extLst>
          </p:nvPr>
        </p:nvGraphicFramePr>
        <p:xfrm>
          <a:off x="5869847" y="4819303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0000000-0008-0000-0400-00004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259939"/>
              </p:ext>
            </p:extLst>
          </p:nvPr>
        </p:nvGraphicFramePr>
        <p:xfrm>
          <a:off x="3132000" y="4833368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9462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8525" y="1340768"/>
            <a:ext cx="761575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b="1" dirty="0">
                <a:solidFill>
                  <a:srgbClr val="002060"/>
                </a:solidFill>
              </a:rPr>
              <a:t>Encuesta de Hogares (EH)</a:t>
            </a:r>
          </a:p>
          <a:p>
            <a:pPr algn="just"/>
            <a:endParaRPr lang="es-BO" dirty="0"/>
          </a:p>
          <a:p>
            <a:pPr algn="just"/>
            <a:r>
              <a:rPr lang="es-BO" dirty="0"/>
              <a:t>Es un </a:t>
            </a:r>
            <a:r>
              <a:rPr lang="es-BO" b="1" dirty="0">
                <a:solidFill>
                  <a:srgbClr val="002060"/>
                </a:solidFill>
              </a:rPr>
              <a:t>instrumento del Instituto Nacional de Estadística</a:t>
            </a:r>
            <a:r>
              <a:rPr lang="es-BO" dirty="0"/>
              <a:t> (INE), brinda información socioeconómica y demográfica de la población para medición de la pobreza en el país, además de las condiciones de vida de los hogares.</a:t>
            </a:r>
          </a:p>
          <a:p>
            <a:pPr algn="just"/>
            <a:endParaRPr lang="es-BO" dirty="0"/>
          </a:p>
          <a:p>
            <a:pPr algn="just"/>
            <a:r>
              <a:rPr lang="es-BO" dirty="0"/>
              <a:t>Los </a:t>
            </a:r>
            <a:r>
              <a:rPr lang="es-BO" b="1" dirty="0">
                <a:solidFill>
                  <a:srgbClr val="002060"/>
                </a:solidFill>
              </a:rPr>
              <a:t>resultados</a:t>
            </a:r>
            <a:r>
              <a:rPr lang="es-BO" dirty="0"/>
              <a:t> de la EH </a:t>
            </a:r>
            <a:r>
              <a:rPr lang="es-BO" b="1" dirty="0">
                <a:solidFill>
                  <a:srgbClr val="002060"/>
                </a:solidFill>
              </a:rPr>
              <a:t>coadyuvan</a:t>
            </a:r>
            <a:r>
              <a:rPr lang="es-BO" dirty="0"/>
              <a:t> a la generación de información estadística para la formulación, evaluación, seguimiento de políticas y diseño de programas de acción contenidas en el Plan de Desarrollo Económico y Social y los Objetivos de Desarrollo Sostenible.</a:t>
            </a:r>
          </a:p>
          <a:p>
            <a:pPr algn="just"/>
            <a:endParaRPr lang="es-BO" dirty="0"/>
          </a:p>
          <a:p>
            <a:pPr algn="just"/>
            <a:r>
              <a:rPr lang="es-BO" dirty="0"/>
              <a:t>Generalmente se levanta la información estadística entre los meses de </a:t>
            </a:r>
            <a:r>
              <a:rPr lang="es-BO" b="1" dirty="0">
                <a:solidFill>
                  <a:srgbClr val="002060"/>
                </a:solidFill>
              </a:rPr>
              <a:t>octubre, noviembre y diciembre</a:t>
            </a:r>
            <a:r>
              <a:rPr lang="es-BO" dirty="0"/>
              <a:t> en el área urbana y rural de los nueve departamentos del país, a partir de un diseño de muestra previamente determinado.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164B24-642C-B949-B6CD-34C1282AC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Sociales a partir del Gasto Per Cápita de la Encuesta de Hogares</a:t>
            </a:r>
            <a:endParaRPr kumimoji="0" lang="es-BO" altLang="es-BO" sz="16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6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Pobreza – Pobreza Extrema</a:t>
            </a:r>
          </a:p>
          <a:p>
            <a:pPr lvl="0" algn="ctr" defTabSz="45720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Bolivia, urbana y rural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457625" y="939497"/>
            <a:ext cx="2130711" cy="338554"/>
            <a:chOff x="3665366" y="984934"/>
            <a:chExt cx="2130711" cy="338554"/>
          </a:xfrm>
        </p:grpSpPr>
        <p:sp>
          <p:nvSpPr>
            <p:cNvPr id="2" name="CuadroTexto 1"/>
            <p:cNvSpPr txBox="1"/>
            <p:nvPr/>
          </p:nvSpPr>
          <p:spPr>
            <a:xfrm>
              <a:off x="3665366" y="984934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chemeClr val="accent4">
                      <a:lumMod val="50000"/>
                    </a:schemeClr>
                  </a:solidFill>
                </a:rPr>
                <a:t>ghogpc</a:t>
              </a:r>
            </a:p>
          </p:txBody>
        </p:sp>
        <p:cxnSp>
          <p:nvCxnSpPr>
            <p:cNvPr id="4" name="Conector recto 3"/>
            <p:cNvCxnSpPr/>
            <p:nvPr/>
          </p:nvCxnSpPr>
          <p:spPr>
            <a:xfrm>
              <a:off x="3779912" y="1196752"/>
              <a:ext cx="28803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4788024" y="1196752"/>
              <a:ext cx="28803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400-00004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353196"/>
              </p:ext>
            </p:extLst>
          </p:nvPr>
        </p:nvGraphicFramePr>
        <p:xfrm>
          <a:off x="2794989" y="1196752"/>
          <a:ext cx="36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400-00004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490459"/>
              </p:ext>
            </p:extLst>
          </p:nvPr>
        </p:nvGraphicFramePr>
        <p:xfrm>
          <a:off x="827584" y="3833768"/>
          <a:ext cx="36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0000000-0008-0000-0400-00004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003797"/>
              </p:ext>
            </p:extLst>
          </p:nvPr>
        </p:nvGraphicFramePr>
        <p:xfrm>
          <a:off x="4729958" y="3845591"/>
          <a:ext cx="36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14426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de Pobreza – Pobreza Extrema</a:t>
            </a:r>
          </a:p>
          <a:p>
            <a:pPr lvl="0" algn="ctr" defTabSz="45720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Según departamento 1999 - 2021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3595157" y="898848"/>
            <a:ext cx="2130711" cy="338554"/>
            <a:chOff x="3665366" y="984934"/>
            <a:chExt cx="2130711" cy="338554"/>
          </a:xfrm>
        </p:grpSpPr>
        <p:sp>
          <p:nvSpPr>
            <p:cNvPr id="19" name="CuadroTexto 18"/>
            <p:cNvSpPr txBox="1"/>
            <p:nvPr/>
          </p:nvSpPr>
          <p:spPr>
            <a:xfrm>
              <a:off x="3665366" y="984934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chemeClr val="accent4">
                      <a:lumMod val="50000"/>
                    </a:schemeClr>
                  </a:solidFill>
                </a:rPr>
                <a:t>ghogpc</a:t>
              </a:r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3779912" y="1196752"/>
              <a:ext cx="28803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4788024" y="1196752"/>
              <a:ext cx="28803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400-00004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415883"/>
              </p:ext>
            </p:extLst>
          </p:nvPr>
        </p:nvGraphicFramePr>
        <p:xfrm>
          <a:off x="236796" y="1207365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400-00005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873379"/>
              </p:ext>
            </p:extLst>
          </p:nvPr>
        </p:nvGraphicFramePr>
        <p:xfrm>
          <a:off x="3131178" y="1207365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400-00005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272497"/>
              </p:ext>
            </p:extLst>
          </p:nvPr>
        </p:nvGraphicFramePr>
        <p:xfrm>
          <a:off x="6011178" y="1207365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000000-0008-0000-0400-00005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337103"/>
              </p:ext>
            </p:extLst>
          </p:nvPr>
        </p:nvGraphicFramePr>
        <p:xfrm>
          <a:off x="242734" y="4824701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400-00005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20161"/>
              </p:ext>
            </p:extLst>
          </p:nvPr>
        </p:nvGraphicFramePr>
        <p:xfrm>
          <a:off x="6027203" y="4833368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00000000-0008-0000-0400-00005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622706"/>
              </p:ext>
            </p:extLst>
          </p:nvPr>
        </p:nvGraphicFramePr>
        <p:xfrm>
          <a:off x="243022" y="3014741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00000000-0008-0000-0400-00005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203471"/>
              </p:ext>
            </p:extLst>
          </p:nvPr>
        </p:nvGraphicFramePr>
        <p:xfrm>
          <a:off x="3147491" y="3013335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00000000-0008-0000-0400-00005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922964"/>
              </p:ext>
            </p:extLst>
          </p:nvPr>
        </p:nvGraphicFramePr>
        <p:xfrm>
          <a:off x="5994865" y="3013335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00000000-0008-0000-0400-00005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656587"/>
              </p:ext>
            </p:extLst>
          </p:nvPr>
        </p:nvGraphicFramePr>
        <p:xfrm>
          <a:off x="3147203" y="4824701"/>
          <a:ext cx="2880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839673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" y="-99392"/>
            <a:ext cx="2550313" cy="2484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r="44712" b="57299"/>
          <a:stretch/>
        </p:blipFill>
        <p:spPr>
          <a:xfrm>
            <a:off x="5324778" y="2241754"/>
            <a:ext cx="3813421" cy="4616246"/>
          </a:xfrm>
          <a:prstGeom prst="rect">
            <a:avLst/>
          </a:prstGeom>
        </p:spPr>
      </p:pic>
      <p:sp>
        <p:nvSpPr>
          <p:cNvPr id="7" name="Title 11"/>
          <p:cNvSpPr txBox="1">
            <a:spLocks/>
          </p:cNvSpPr>
          <p:nvPr/>
        </p:nvSpPr>
        <p:spPr bwMode="auto">
          <a:xfrm>
            <a:off x="899592" y="2564904"/>
            <a:ext cx="7344816" cy="262557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rgbClr val="0B2453"/>
                </a:solidFill>
                <a:effectLst>
                  <a:outerShdw blurRad="53975" dist="50800" dir="16140000" algn="tl" rotWithShape="0">
                    <a:schemeClr val="bg1">
                      <a:lumMod val="75000"/>
                      <a:alpha val="52000"/>
                    </a:schemeClr>
                  </a:outerShdw>
                  <a:reflection stA="15000" endPos="58000" dir="5400000" sy="-100000" algn="bl" rotWithShape="0"/>
                </a:effectLst>
                <a:latin typeface="Helvetica Neue"/>
                <a:ea typeface="MS PGothic" pitchFamily="34" charset="-128"/>
                <a:cs typeface="Helvetica Neue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457200" eaLnBrk="1" fontAlgn="auto" hangingPunct="1">
              <a:spcAft>
                <a:spcPts val="0"/>
              </a:spcAft>
              <a:defRPr/>
            </a:pPr>
            <a:r>
              <a:rPr lang="es-BO" altLang="es-BO" sz="4400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BO" altLang="es-BO" b="0" dirty="0">
              <a:solidFill>
                <a:srgbClr val="1F4E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32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50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Resultados del Gasto Per Cápita del Hogar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AAC21-A412-7159-72F1-EEE5A7129934}"/>
              </a:ext>
            </a:extLst>
          </p:cNvPr>
          <p:cNvSpPr txBox="1"/>
          <p:nvPr/>
        </p:nvSpPr>
        <p:spPr>
          <a:xfrm>
            <a:off x="821920" y="1843950"/>
            <a:ext cx="7693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MX" dirty="0"/>
              <a:t>El gasto </a:t>
            </a:r>
            <a:r>
              <a:rPr lang="es-MX" b="1" dirty="0">
                <a:solidFill>
                  <a:srgbClr val="002060"/>
                </a:solidFill>
              </a:rPr>
              <a:t>per cápita total del hogar </a:t>
            </a:r>
            <a:r>
              <a:rPr lang="es-MX" dirty="0"/>
              <a:t>no sigue el mismo comportamiento que el ingreso per cápita total desde 2014, se estanca.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MX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MX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MX" dirty="0"/>
              <a:t>El gasto </a:t>
            </a:r>
            <a:r>
              <a:rPr lang="es-MX" b="1" dirty="0">
                <a:solidFill>
                  <a:srgbClr val="002060"/>
                </a:solidFill>
              </a:rPr>
              <a:t>en</a:t>
            </a:r>
            <a:r>
              <a:rPr lang="es-MX" dirty="0"/>
              <a:t> </a:t>
            </a:r>
            <a:r>
              <a:rPr lang="es-MX" b="1" dirty="0">
                <a:solidFill>
                  <a:srgbClr val="002060"/>
                </a:solidFill>
              </a:rPr>
              <a:t>alimentos</a:t>
            </a:r>
            <a:r>
              <a:rPr lang="es-MX" dirty="0"/>
              <a:t> es el principal componente que explica el comportamiento del gasto total, seguidamente del gasto </a:t>
            </a:r>
            <a:r>
              <a:rPr lang="es-MX" b="1" dirty="0">
                <a:solidFill>
                  <a:srgbClr val="002060"/>
                </a:solidFill>
              </a:rPr>
              <a:t>en no alimentos</a:t>
            </a:r>
            <a:r>
              <a:rPr lang="es-MX" dirty="0"/>
              <a:t>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MX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MX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dirty="0"/>
              <a:t>El gasto </a:t>
            </a:r>
            <a:r>
              <a:rPr lang="es-BO" b="1" dirty="0">
                <a:solidFill>
                  <a:srgbClr val="002060"/>
                </a:solidFill>
              </a:rPr>
              <a:t>en alimentos, no alimentos, vivienda, educación y salud </a:t>
            </a:r>
            <a:r>
              <a:rPr lang="es-BO" dirty="0"/>
              <a:t>también detienen su crecimiento a partir de 2014.</a:t>
            </a:r>
          </a:p>
        </p:txBody>
      </p:sp>
    </p:spTree>
    <p:extLst>
      <p:ext uri="{BB962C8B-B14F-4D97-AF65-F5344CB8AC3E}">
        <p14:creationId xmlns:p14="http://schemas.microsoft.com/office/powerpoint/2010/main" val="3458823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Consideración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83568" y="1997839"/>
            <a:ext cx="8064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dirty="0"/>
              <a:t>Los </a:t>
            </a:r>
            <a:r>
              <a:rPr lang="es-BO" b="1" dirty="0">
                <a:solidFill>
                  <a:srgbClr val="002060"/>
                </a:solidFill>
              </a:rPr>
              <a:t>indicadores de desigualdad </a:t>
            </a:r>
            <a:r>
              <a:rPr lang="es-BO" dirty="0"/>
              <a:t>toman en cuenta la distribución del ingreso o gasto per cápita del hogar </a:t>
            </a:r>
            <a:r>
              <a:rPr lang="es-BO" b="1" dirty="0">
                <a:solidFill>
                  <a:srgbClr val="002060"/>
                </a:solidFill>
              </a:rPr>
              <a:t>entre toda la población</a:t>
            </a:r>
            <a:r>
              <a:rPr lang="es-BO" dirty="0"/>
              <a:t>, es decir, el grado de concentración en las diferentes proporciones de la población.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BO" dirty="0"/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BO" dirty="0"/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BO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dirty="0"/>
              <a:t>Los </a:t>
            </a:r>
            <a:r>
              <a:rPr lang="es-BO" b="1" dirty="0">
                <a:solidFill>
                  <a:srgbClr val="002060"/>
                </a:solidFill>
              </a:rPr>
              <a:t>indicadores de pobreza </a:t>
            </a:r>
            <a:r>
              <a:rPr lang="es-BO" dirty="0"/>
              <a:t>se </a:t>
            </a:r>
            <a:r>
              <a:rPr lang="es-BO" b="1" dirty="0">
                <a:solidFill>
                  <a:srgbClr val="002060"/>
                </a:solidFill>
              </a:rPr>
              <a:t>concentran</a:t>
            </a:r>
            <a:r>
              <a:rPr lang="es-BO" dirty="0"/>
              <a:t> solo en la </a:t>
            </a:r>
            <a:r>
              <a:rPr lang="es-BO" b="1" dirty="0">
                <a:solidFill>
                  <a:srgbClr val="002060"/>
                </a:solidFill>
              </a:rPr>
              <a:t>población pobre y pobre extremo</a:t>
            </a:r>
            <a:r>
              <a:rPr lang="es-BO" dirty="0"/>
              <a:t>, a partir de un factor que los clasifica (línea de pobreza), por ejemplo, otros indicadores como brecha de la pobreza, o severidad de la pobreza.</a:t>
            </a:r>
          </a:p>
        </p:txBody>
      </p:sp>
    </p:spTree>
    <p:extLst>
      <p:ext uri="{BB962C8B-B14F-4D97-AF65-F5344CB8AC3E}">
        <p14:creationId xmlns:p14="http://schemas.microsoft.com/office/powerpoint/2010/main" val="657831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Resultados de Desigualdad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AAC21-A412-7159-72F1-EEE5A7129934}"/>
              </a:ext>
            </a:extLst>
          </p:cNvPr>
          <p:cNvSpPr txBox="1"/>
          <p:nvPr/>
        </p:nvSpPr>
        <p:spPr>
          <a:xfrm>
            <a:off x="821920" y="1706939"/>
            <a:ext cx="76934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rgbClr val="002060"/>
                </a:solidFill>
              </a:rPr>
              <a:t>El índice de GINI </a:t>
            </a:r>
            <a:r>
              <a:rPr lang="es-MX" dirty="0"/>
              <a:t>calculado a través del gasto per cápita (pc) del hogar sigue la misma tendencia que el calculado por el ingreso pc, pero en un </a:t>
            </a:r>
            <a:r>
              <a:rPr lang="es-MX" b="1" dirty="0">
                <a:solidFill>
                  <a:srgbClr val="002060"/>
                </a:solidFill>
              </a:rPr>
              <a:t>nivel más bajo</a:t>
            </a:r>
            <a:r>
              <a:rPr lang="es-MX" dirty="0"/>
              <a:t>. Por lo que, hay </a:t>
            </a:r>
            <a:r>
              <a:rPr lang="es-MX" b="1" dirty="0">
                <a:solidFill>
                  <a:srgbClr val="002060"/>
                </a:solidFill>
              </a:rPr>
              <a:t>mayor igualdad en el gasto pc</a:t>
            </a:r>
            <a:r>
              <a:rPr lang="es-MX" dirty="0"/>
              <a:t> que realiza la población y a lo largo del tiempo la igualdad aumentó.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MX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MX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MX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rgbClr val="002060"/>
                </a:solidFill>
              </a:rPr>
              <a:t>La razón del 10% más rico y el 10% más pobre </a:t>
            </a:r>
            <a:r>
              <a:rPr lang="es-MX" dirty="0"/>
              <a:t>de la población a través del gasto pc sigue la misma tendencia que el ingreso pc; </a:t>
            </a:r>
            <a:r>
              <a:rPr lang="es-MX" b="1" dirty="0">
                <a:solidFill>
                  <a:srgbClr val="002060"/>
                </a:solidFill>
              </a:rPr>
              <a:t>la diferencia está en los niveles</a:t>
            </a:r>
            <a:r>
              <a:rPr lang="es-MX" dirty="0"/>
              <a:t>, es decir, el número de veces de gasto que tiene que realizar la población más pobre para igualar a los ricos es menor en comparación con el ingreso.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74890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Resultados de Pobreza</a:t>
            </a: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EFB400-A352-CCD0-55E8-EF48DC1C4676}"/>
              </a:ext>
            </a:extLst>
          </p:cNvPr>
          <p:cNvSpPr txBox="1"/>
          <p:nvPr/>
        </p:nvSpPr>
        <p:spPr>
          <a:xfrm>
            <a:off x="811710" y="1495177"/>
            <a:ext cx="76934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MX" dirty="0"/>
              <a:t>La </a:t>
            </a:r>
            <a:r>
              <a:rPr lang="es-MX" b="1" dirty="0">
                <a:solidFill>
                  <a:srgbClr val="002060"/>
                </a:solidFill>
              </a:rPr>
              <a:t>pobreza modera y extrema </a:t>
            </a:r>
            <a:r>
              <a:rPr lang="es-MX" dirty="0"/>
              <a:t>calculada a través del gasto pc del hogar sigue la </a:t>
            </a:r>
            <a:r>
              <a:rPr lang="es-MX" b="1" dirty="0">
                <a:solidFill>
                  <a:srgbClr val="002060"/>
                </a:solidFill>
              </a:rPr>
              <a:t>misma tendencia descendente </a:t>
            </a:r>
            <a:r>
              <a:rPr lang="es-MX" dirty="0"/>
              <a:t>calculada por el ingreso pc </a:t>
            </a:r>
            <a:r>
              <a:rPr lang="es-MX" b="1" dirty="0">
                <a:solidFill>
                  <a:srgbClr val="002060"/>
                </a:solidFill>
              </a:rPr>
              <a:t>hasta 2013</a:t>
            </a:r>
            <a:r>
              <a:rPr lang="es-MX" dirty="0"/>
              <a:t>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MX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dirty="0"/>
              <a:t>A partir </a:t>
            </a:r>
            <a:r>
              <a:rPr lang="es-BO" b="1" dirty="0">
                <a:solidFill>
                  <a:srgbClr val="002060"/>
                </a:solidFill>
              </a:rPr>
              <a:t>2014</a:t>
            </a:r>
            <a:r>
              <a:rPr lang="es-BO" dirty="0"/>
              <a:t> y en adelante la </a:t>
            </a:r>
            <a:r>
              <a:rPr lang="es-BO" b="1" dirty="0">
                <a:solidFill>
                  <a:srgbClr val="002060"/>
                </a:solidFill>
              </a:rPr>
              <a:t>tendencia cambia</a:t>
            </a:r>
            <a:r>
              <a:rPr lang="es-BO" dirty="0"/>
              <a:t>, la pobreza calculada por el ingreso </a:t>
            </a:r>
            <a:r>
              <a:rPr lang="es-BO" dirty="0" smtClean="0"/>
              <a:t>continúa </a:t>
            </a:r>
            <a:r>
              <a:rPr lang="es-BO" dirty="0"/>
              <a:t>disminuyendo, pero por el gasto aumenta, sin embargo, </a:t>
            </a:r>
            <a:r>
              <a:rPr lang="es-BO" b="1" dirty="0">
                <a:solidFill>
                  <a:srgbClr val="002060"/>
                </a:solidFill>
              </a:rPr>
              <a:t>el impacto en los pobres y pobres extremos es diferente</a:t>
            </a:r>
            <a:r>
              <a:rPr lang="es-BO" dirty="0"/>
              <a:t>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BO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dirty="0"/>
              <a:t>La </a:t>
            </a:r>
            <a:r>
              <a:rPr lang="es-BO" b="1" dirty="0">
                <a:solidFill>
                  <a:srgbClr val="002060"/>
                </a:solidFill>
              </a:rPr>
              <a:t>población pobre </a:t>
            </a:r>
            <a:r>
              <a:rPr lang="es-BO" dirty="0"/>
              <a:t>no está gastando mensualmente lo suficiente por encima de la línea de pobreza, </a:t>
            </a:r>
            <a:r>
              <a:rPr lang="es-BO" b="1" dirty="0">
                <a:solidFill>
                  <a:srgbClr val="002060"/>
                </a:solidFill>
              </a:rPr>
              <a:t>a diferencia </a:t>
            </a:r>
            <a:r>
              <a:rPr lang="es-BO" dirty="0"/>
              <a:t>de los </a:t>
            </a:r>
            <a:r>
              <a:rPr lang="es-BO" b="1" dirty="0">
                <a:solidFill>
                  <a:srgbClr val="002060"/>
                </a:solidFill>
              </a:rPr>
              <a:t>pobres extremos</a:t>
            </a:r>
            <a:r>
              <a:rPr lang="es-BO" dirty="0"/>
              <a:t>, debido a que la diferencia no es mucha.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BO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dirty="0"/>
              <a:t>Esto </a:t>
            </a:r>
            <a:r>
              <a:rPr lang="es-BO" b="1" dirty="0">
                <a:solidFill>
                  <a:srgbClr val="002060"/>
                </a:solidFill>
              </a:rPr>
              <a:t>no quiere decir que sean pobres </a:t>
            </a:r>
            <a:r>
              <a:rPr lang="es-BO" dirty="0"/>
              <a:t>porque tienen el ingreso necesario para no estar en esa categoría; </a:t>
            </a:r>
            <a:r>
              <a:rPr lang="es-BO" b="1" dirty="0">
                <a:solidFill>
                  <a:srgbClr val="002060"/>
                </a:solidFill>
              </a:rPr>
              <a:t>la cuestión </a:t>
            </a:r>
            <a:r>
              <a:rPr lang="es-BO" dirty="0"/>
              <a:t>es responder por qué no están gastando.</a:t>
            </a:r>
          </a:p>
        </p:txBody>
      </p:sp>
    </p:spTree>
    <p:extLst>
      <p:ext uri="{BB962C8B-B14F-4D97-AF65-F5344CB8AC3E}">
        <p14:creationId xmlns:p14="http://schemas.microsoft.com/office/powerpoint/2010/main" val="2243265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Rectangle 2"/>
          <p:cNvSpPr>
            <a:spLocks noChangeArrowheads="1"/>
          </p:cNvSpPr>
          <p:nvPr/>
        </p:nvSpPr>
        <p:spPr bwMode="auto">
          <a:xfrm>
            <a:off x="1116013" y="2646365"/>
            <a:ext cx="698500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3538" indent="-363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BO" altLang="es-BO" sz="2800" b="1" i="1" dirty="0">
                <a:latin typeface="Times New Roman" panose="02020603050405020304" pitchFamily="18" charset="0"/>
              </a:rPr>
              <a:t>Gracias…</a:t>
            </a:r>
          </a:p>
        </p:txBody>
      </p:sp>
      <p:sp>
        <p:nvSpPr>
          <p:cNvPr id="4631" name="Rectangle 33"/>
          <p:cNvSpPr>
            <a:spLocks noChangeArrowheads="1"/>
          </p:cNvSpPr>
          <p:nvPr/>
        </p:nvSpPr>
        <p:spPr bwMode="auto">
          <a:xfrm>
            <a:off x="467544" y="3614740"/>
            <a:ext cx="7200000" cy="73025"/>
          </a:xfrm>
          <a:prstGeom prst="rect">
            <a:avLst/>
          </a:prstGeom>
          <a:gradFill flip="none" rotWithShape="1">
            <a:gsLst>
              <a:gs pos="0">
                <a:srgbClr val="0B2453"/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BO" altLang="es-BO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762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03693" y="1364570"/>
            <a:ext cx="80727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b="1" dirty="0">
                <a:solidFill>
                  <a:srgbClr val="002060"/>
                </a:solidFill>
              </a:rPr>
              <a:t>Tipos y Cronología de Encuesta de Hogares (EH)</a:t>
            </a:r>
          </a:p>
          <a:p>
            <a:pPr algn="just"/>
            <a:endParaRPr lang="es-BO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dirty="0"/>
              <a:t>Encuesta de Mejoramiento de Condiciones de Vida (1999 – 2002).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dirty="0"/>
              <a:t>Encuesta Continua de los Hogares (2003 – 2004).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dirty="0"/>
              <a:t>Encuesta de Hogares (2005 – 2021).</a:t>
            </a:r>
          </a:p>
          <a:p>
            <a:pPr algn="just"/>
            <a:endParaRPr lang="es-BO" dirty="0"/>
          </a:p>
          <a:p>
            <a:pPr algn="just"/>
            <a:r>
              <a:rPr lang="es-BO" dirty="0"/>
              <a:t>En los años </a:t>
            </a:r>
            <a:r>
              <a:rPr lang="es-BO" b="1" dirty="0">
                <a:solidFill>
                  <a:srgbClr val="002060"/>
                </a:solidFill>
              </a:rPr>
              <a:t>2003-2004</a:t>
            </a:r>
            <a:r>
              <a:rPr lang="es-BO" dirty="0"/>
              <a:t>, </a:t>
            </a:r>
            <a:r>
              <a:rPr lang="es-BO" b="1" dirty="0">
                <a:solidFill>
                  <a:srgbClr val="002060"/>
                </a:solidFill>
              </a:rPr>
              <a:t>2016</a:t>
            </a:r>
            <a:r>
              <a:rPr lang="es-BO" dirty="0"/>
              <a:t> y </a:t>
            </a:r>
            <a:r>
              <a:rPr lang="es-BO" b="1" dirty="0">
                <a:solidFill>
                  <a:srgbClr val="002060"/>
                </a:solidFill>
              </a:rPr>
              <a:t>2020</a:t>
            </a:r>
            <a:r>
              <a:rPr lang="es-BO" dirty="0"/>
              <a:t> no se calculó el gasto de los hogares debido a:</a:t>
            </a:r>
          </a:p>
          <a:p>
            <a:pPr algn="just"/>
            <a:endParaRPr lang="es-BO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2003-2004</a:t>
            </a:r>
            <a:r>
              <a:rPr lang="es-BO" dirty="0"/>
              <a:t> no hay cuestionario, dificulta encontrar las variables.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2016</a:t>
            </a:r>
            <a:r>
              <a:rPr lang="es-BO" dirty="0"/>
              <a:t> el cuestionario solo tiene preguntas de </a:t>
            </a:r>
            <a:r>
              <a:rPr lang="es-BO" b="1" dirty="0">
                <a:solidFill>
                  <a:srgbClr val="002060"/>
                </a:solidFill>
              </a:rPr>
              <a:t>gasto en vivienda y salud</a:t>
            </a:r>
            <a:r>
              <a:rPr lang="es-BO" dirty="0"/>
              <a:t>, porque se realizó la encuesta de Presupuestos Familiares 2015 – 2016 (preguntas más desagregadas).</a:t>
            </a: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2020</a:t>
            </a:r>
            <a:r>
              <a:rPr lang="es-BO" dirty="0"/>
              <a:t> el cuestionario no tiene preguntas de </a:t>
            </a:r>
            <a:r>
              <a:rPr lang="es-BO" b="1" dirty="0">
                <a:solidFill>
                  <a:srgbClr val="002060"/>
                </a:solidFill>
              </a:rPr>
              <a:t>gasto de los hogares </a:t>
            </a:r>
            <a:r>
              <a:rPr lang="es-BO" dirty="0"/>
              <a:t>debido a que la pandemia del Covid-19 planteó desafíos tecnológicos, logísticos y ajustes a su contenido.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CC61EA-3BB9-CF57-EAB9-7935DF0F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Sociales a partir del Gasto Per Cápita de la Encuesta de Hogares</a:t>
            </a:r>
            <a:endParaRPr kumimoji="0" lang="es-BO" altLang="es-BO" sz="16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0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25285" y="1495177"/>
            <a:ext cx="7693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rgbClr val="002060"/>
                </a:solidFill>
              </a:rPr>
              <a:t>Componentes del Gasto en Consumo de los Hogares:</a:t>
            </a:r>
          </a:p>
          <a:p>
            <a:endParaRPr lang="es-BO" dirty="0"/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Alimentos</a:t>
            </a:r>
            <a:r>
              <a:rPr lang="es-BO" dirty="0"/>
              <a:t> (dentro y fuera del hogar).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No Alimentos</a:t>
            </a:r>
            <a:r>
              <a:rPr lang="es-BO" dirty="0"/>
              <a:t>.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Vivienda</a:t>
            </a:r>
            <a:r>
              <a:rPr lang="es-BO" dirty="0"/>
              <a:t> (sin alquiler estimado).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Educación</a:t>
            </a:r>
            <a:r>
              <a:rPr lang="es-BO" dirty="0"/>
              <a:t>.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Salud</a:t>
            </a:r>
            <a:r>
              <a:rPr lang="es-BO" dirty="0"/>
              <a:t> (sección salud y gasto del hogar).</a:t>
            </a:r>
          </a:p>
          <a:p>
            <a:endParaRPr lang="es-BO" dirty="0"/>
          </a:p>
          <a:p>
            <a:endParaRPr lang="es-BO" dirty="0"/>
          </a:p>
          <a:p>
            <a:r>
              <a:rPr lang="es-BO" dirty="0"/>
              <a:t>Todas las variables tienen que estar en </a:t>
            </a:r>
            <a:r>
              <a:rPr lang="es-BO" b="1" dirty="0">
                <a:solidFill>
                  <a:srgbClr val="002060"/>
                </a:solidFill>
              </a:rPr>
              <a:t>periodo mensual</a:t>
            </a:r>
            <a:r>
              <a:rPr lang="es-BO" dirty="0"/>
              <a:t>.</a:t>
            </a:r>
          </a:p>
          <a:p>
            <a:endParaRPr lang="es-BO" dirty="0"/>
          </a:p>
          <a:p>
            <a:endParaRPr lang="es-BO" dirty="0"/>
          </a:p>
          <a:p>
            <a:pPr algn="just"/>
            <a:r>
              <a:rPr lang="es-BO" dirty="0"/>
              <a:t>Las variables </a:t>
            </a:r>
            <a:r>
              <a:rPr lang="es-BO" b="1" dirty="0">
                <a:solidFill>
                  <a:srgbClr val="002060"/>
                </a:solidFill>
              </a:rPr>
              <a:t>per cápita </a:t>
            </a:r>
            <a:r>
              <a:rPr lang="es-BO" dirty="0"/>
              <a:t>en el </a:t>
            </a:r>
            <a:r>
              <a:rPr lang="es-BO" b="1" dirty="0">
                <a:solidFill>
                  <a:srgbClr val="002060"/>
                </a:solidFill>
              </a:rPr>
              <a:t>gasto</a:t>
            </a:r>
            <a:r>
              <a:rPr lang="es-BO" dirty="0"/>
              <a:t> a diferencia del ingreso </a:t>
            </a:r>
            <a:r>
              <a:rPr lang="es-BO" b="1" dirty="0">
                <a:solidFill>
                  <a:srgbClr val="002060"/>
                </a:solidFill>
              </a:rPr>
              <a:t>toman en cuenta </a:t>
            </a:r>
            <a:r>
              <a:rPr lang="es-BO" dirty="0"/>
              <a:t>a la empleada del hogar cama adentro y sus parientes.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88D17C-AD3E-A671-2587-BB1B337B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Indicadores Sociales a partir del Gasto Per Cápita de la Encuesta de Hogares</a:t>
            </a:r>
            <a:endParaRPr kumimoji="0" lang="es-BO" altLang="es-BO" sz="16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6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" y="-99392"/>
            <a:ext cx="2550313" cy="2484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r="44712" b="57299"/>
          <a:stretch/>
        </p:blipFill>
        <p:spPr>
          <a:xfrm>
            <a:off x="5324778" y="2241754"/>
            <a:ext cx="3813421" cy="4616246"/>
          </a:xfrm>
          <a:prstGeom prst="rect">
            <a:avLst/>
          </a:prstGeom>
        </p:spPr>
      </p:pic>
      <p:sp>
        <p:nvSpPr>
          <p:cNvPr id="7" name="Title 11"/>
          <p:cNvSpPr txBox="1">
            <a:spLocks/>
          </p:cNvSpPr>
          <p:nvPr/>
        </p:nvSpPr>
        <p:spPr bwMode="auto">
          <a:xfrm>
            <a:off x="899592" y="2564904"/>
            <a:ext cx="7344816" cy="262557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rgbClr val="0B2453"/>
                </a:solidFill>
                <a:effectLst>
                  <a:outerShdw blurRad="53975" dist="50800" dir="16140000" algn="tl" rotWithShape="0">
                    <a:schemeClr val="bg1">
                      <a:lumMod val="75000"/>
                      <a:alpha val="52000"/>
                    </a:schemeClr>
                  </a:outerShdw>
                  <a:reflection stA="15000" endPos="58000" dir="5400000" sy="-100000" algn="bl" rotWithShape="0"/>
                </a:effectLst>
                <a:latin typeface="Helvetica Neue"/>
                <a:ea typeface="MS PGothic" pitchFamily="34" charset="-128"/>
                <a:cs typeface="Helvetica Neue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B2453"/>
                </a:solidFill>
                <a:latin typeface="Helvetica Neue" pitchFamily="-65" charset="0"/>
                <a:ea typeface="MS PGothic" pitchFamily="34" charset="-128"/>
                <a:cs typeface="Helvetica Neue" pitchFamily="-65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457200" eaLnBrk="1" fontAlgn="auto" hangingPunct="1">
              <a:spcAft>
                <a:spcPts val="0"/>
              </a:spcAft>
              <a:defRPr/>
            </a:pPr>
            <a:r>
              <a:rPr lang="es-BO" altLang="es-BO" sz="4400" dirty="0">
                <a:solidFill>
                  <a:srgbClr val="1F4E79"/>
                </a:solidFill>
                <a:latin typeface="Arial" panose="020B0604020202020204" pitchFamily="34" charset="0"/>
              </a:rPr>
              <a:t>INGRESO Y GASTO PER CÁPITA DEL HOGAR</a:t>
            </a:r>
            <a:endParaRPr lang="es-BO" altLang="es-BO" b="0" dirty="0">
              <a:solidFill>
                <a:srgbClr val="1F4E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4393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25285" y="2021779"/>
            <a:ext cx="76934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Ingreso per cápita del hogar </a:t>
            </a:r>
            <a:r>
              <a:rPr lang="es-BO" dirty="0"/>
              <a:t>es el ingreso que perciben todos los miembros del hogar </a:t>
            </a:r>
            <a:r>
              <a:rPr lang="es-BO" b="1" dirty="0">
                <a:solidFill>
                  <a:srgbClr val="002060"/>
                </a:solidFill>
              </a:rPr>
              <a:t>sin contar </a:t>
            </a:r>
            <a:r>
              <a:rPr lang="es-BO" dirty="0"/>
              <a:t>a empleados cama dentro y sus respectivos parientes; para el per cápita se divide solo miembros del hogar.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BO" dirty="0"/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BO" dirty="0"/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s-BO" dirty="0"/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s-BO" b="1" dirty="0">
                <a:solidFill>
                  <a:srgbClr val="002060"/>
                </a:solidFill>
              </a:rPr>
              <a:t>Gasto per cápita del hogar </a:t>
            </a:r>
            <a:r>
              <a:rPr lang="es-BO" dirty="0"/>
              <a:t>es el consumo que realizan todos los miembros del hogar </a:t>
            </a:r>
            <a:r>
              <a:rPr lang="es-BO" b="1" dirty="0">
                <a:solidFill>
                  <a:srgbClr val="002060"/>
                </a:solidFill>
              </a:rPr>
              <a:t>incluyendo</a:t>
            </a:r>
            <a:r>
              <a:rPr lang="es-BO" dirty="0"/>
              <a:t> a empleados y sus parientes; para el per cápita se divide miembros y no miembros del hogar.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F8588B-3DB3-334C-AA7F-5B51AEAB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Ingreso y Gasto Per Cápita del Hogar</a:t>
            </a:r>
            <a:endParaRPr kumimoji="0" lang="es-BO" altLang="es-BO" sz="16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3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Ingreso y Gasto per cápita total y promedio de los hogares 1999 - 2021</a:t>
            </a:r>
            <a:endParaRPr kumimoji="0" lang="es-BO" altLang="es-BO" sz="16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38025" y="1351801"/>
            <a:ext cx="15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Total millones Bs.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054079" y="401609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Promedio Bs.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3491880" y="908720"/>
            <a:ext cx="2130711" cy="338554"/>
            <a:chOff x="3665366" y="984934"/>
            <a:chExt cx="2130711" cy="338554"/>
          </a:xfrm>
        </p:grpSpPr>
        <p:sp>
          <p:nvSpPr>
            <p:cNvPr id="18" name="CuadroTexto 17"/>
            <p:cNvSpPr txBox="1"/>
            <p:nvPr/>
          </p:nvSpPr>
          <p:spPr>
            <a:xfrm>
              <a:off x="3665366" y="984934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BO" sz="1600" b="1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rgbClr val="002060"/>
                  </a:solidFill>
                </a:rPr>
                <a:t>yhogpc</a:t>
              </a:r>
              <a:r>
                <a:rPr lang="es-BO" sz="1400" dirty="0"/>
                <a:t>  </a:t>
              </a:r>
              <a:r>
                <a:rPr lang="es-BO" sz="1400" dirty="0">
                  <a:solidFill>
                    <a:schemeClr val="bg1"/>
                  </a:solidFill>
                </a:rPr>
                <a:t>-----</a:t>
              </a:r>
              <a:r>
                <a:rPr lang="es-BO" sz="1400" dirty="0"/>
                <a:t> </a:t>
              </a:r>
              <a:r>
                <a:rPr lang="es-BO" sz="1200" b="1" dirty="0">
                  <a:solidFill>
                    <a:schemeClr val="accent4">
                      <a:lumMod val="50000"/>
                    </a:schemeClr>
                  </a:solidFill>
                </a:rPr>
                <a:t>ghogpc</a:t>
              </a:r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3779912" y="1196752"/>
              <a:ext cx="28803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788024" y="1196752"/>
              <a:ext cx="288032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4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684743"/>
              </p:ext>
            </p:extLst>
          </p:nvPr>
        </p:nvGraphicFramePr>
        <p:xfrm>
          <a:off x="287524" y="1628800"/>
          <a:ext cx="396044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4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107044"/>
              </p:ext>
            </p:extLst>
          </p:nvPr>
        </p:nvGraphicFramePr>
        <p:xfrm>
          <a:off x="4447338" y="1629893"/>
          <a:ext cx="4409138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4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638952"/>
              </p:ext>
            </p:extLst>
          </p:nvPr>
        </p:nvGraphicFramePr>
        <p:xfrm>
          <a:off x="345526" y="4253054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4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132437"/>
              </p:ext>
            </p:extLst>
          </p:nvPr>
        </p:nvGraphicFramePr>
        <p:xfrm>
          <a:off x="4388473" y="4257352"/>
          <a:ext cx="441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297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B19576E-6716-49E6-88CE-32DFC5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44624"/>
            <a:ext cx="7901126" cy="89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BO" altLang="es-BO" sz="2200" b="1" dirty="0">
                <a:solidFill>
                  <a:srgbClr val="1F4E79"/>
                </a:solidFill>
                <a:latin typeface="Arial" panose="020B0604020202020204" pitchFamily="34" charset="0"/>
              </a:rPr>
              <a:t>Gasto total per cápita de los hogares y Consumo PIB nominal per cápita 1999 - 2021</a:t>
            </a:r>
            <a:endParaRPr kumimoji="0" lang="es-BO" altLang="es-BO" sz="1600" b="0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número de diapositiva 1">
            <a:extLst>
              <a:ext uri="{FF2B5EF4-FFF2-40B4-BE49-F238E27FC236}">
                <a16:creationId xmlns:a16="http://schemas.microsoft.com/office/drawing/2014/main" id="{BF432C1A-6CEE-4011-A7D3-6B4AC081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903F3-E904-D843-AB9B-9A270447F2B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734D648-846C-438D-AA65-A00E6F87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-24984" b="-3"/>
          <a:stretch/>
        </p:blipFill>
        <p:spPr>
          <a:xfrm>
            <a:off x="1453896" y="989490"/>
            <a:ext cx="7696937" cy="45719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2277698" y="1002214"/>
            <a:ext cx="5148974" cy="523220"/>
            <a:chOff x="1942182" y="908720"/>
            <a:chExt cx="5148974" cy="523220"/>
          </a:xfrm>
        </p:grpSpPr>
        <p:grpSp>
          <p:nvGrpSpPr>
            <p:cNvPr id="8" name="Grupo 7"/>
            <p:cNvGrpSpPr/>
            <p:nvPr/>
          </p:nvGrpSpPr>
          <p:grpSpPr>
            <a:xfrm>
              <a:off x="1942182" y="908720"/>
              <a:ext cx="5148974" cy="523220"/>
              <a:chOff x="3665366" y="984934"/>
              <a:chExt cx="5148974" cy="523220"/>
            </a:xfrm>
          </p:grpSpPr>
          <p:sp>
            <p:nvSpPr>
              <p:cNvPr id="9" name="CuadroTexto 8"/>
              <p:cNvSpPr txBox="1"/>
              <p:nvPr/>
            </p:nvSpPr>
            <p:spPr>
              <a:xfrm>
                <a:off x="3665366" y="984934"/>
                <a:ext cx="5148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BO" sz="1600" b="1" dirty="0">
                    <a:solidFill>
                      <a:schemeClr val="bg1"/>
                    </a:solidFill>
                  </a:rPr>
                  <a:t>-----</a:t>
                </a:r>
                <a:r>
                  <a:rPr lang="es-BO" sz="1400" dirty="0"/>
                  <a:t> </a:t>
                </a:r>
                <a:r>
                  <a:rPr lang="es-BO" sz="1200" b="1" dirty="0">
                    <a:solidFill>
                      <a:srgbClr val="002060"/>
                    </a:solidFill>
                  </a:rPr>
                  <a:t>Consumo nominal pc (Pob)</a:t>
                </a:r>
                <a:r>
                  <a:rPr lang="es-BO" sz="1400" dirty="0"/>
                  <a:t>  </a:t>
                </a:r>
                <a:r>
                  <a:rPr lang="es-BO" sz="1400" dirty="0">
                    <a:solidFill>
                      <a:schemeClr val="bg1"/>
                    </a:solidFill>
                  </a:rPr>
                  <a:t>-----</a:t>
                </a:r>
                <a:r>
                  <a:rPr lang="es-BO" sz="1400" dirty="0"/>
                  <a:t>  </a:t>
                </a:r>
                <a:r>
                  <a:rPr lang="es-BO" sz="1200" b="1" dirty="0">
                    <a:solidFill>
                      <a:schemeClr val="accent4">
                        <a:lumMod val="50000"/>
                      </a:schemeClr>
                    </a:solidFill>
                  </a:rPr>
                  <a:t>Gasto Total Hogar pc (Pob) </a:t>
                </a:r>
                <a:r>
                  <a:rPr lang="es-BO" sz="1200" b="1" dirty="0">
                    <a:solidFill>
                      <a:schemeClr val="bg1"/>
                    </a:solidFill>
                  </a:rPr>
                  <a:t>–</a:t>
                </a:r>
              </a:p>
              <a:p>
                <a:r>
                  <a:rPr lang="es-BO" sz="1200" b="1" dirty="0">
                    <a:solidFill>
                      <a:schemeClr val="bg1"/>
                    </a:solidFill>
                  </a:rPr>
                  <a:t>---</a:t>
                </a:r>
                <a:r>
                  <a:rPr lang="es-BO" sz="1200" b="1" dirty="0">
                    <a:solidFill>
                      <a:schemeClr val="accent4">
                        <a:lumMod val="50000"/>
                      </a:schemeClr>
                    </a:solidFill>
                  </a:rPr>
                  <a:t>                  </a:t>
                </a:r>
                <a:r>
                  <a:rPr lang="es-BO" sz="1200" b="1" dirty="0">
                    <a:solidFill>
                      <a:schemeClr val="accent2"/>
                    </a:solidFill>
                  </a:rPr>
                  <a:t>Gasto pc hogar EH (Eje Der.) en millones de Bs.</a:t>
                </a:r>
              </a:p>
            </p:txBody>
          </p:sp>
          <p:cxnSp>
            <p:nvCxnSpPr>
              <p:cNvPr id="10" name="Conector recto 9"/>
              <p:cNvCxnSpPr/>
              <p:nvPr/>
            </p:nvCxnSpPr>
            <p:spPr>
              <a:xfrm>
                <a:off x="3779912" y="1179472"/>
                <a:ext cx="288032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6247700" y="1179472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Conector recto 13"/>
            <p:cNvCxnSpPr/>
            <p:nvPr/>
          </p:nvCxnSpPr>
          <p:spPr>
            <a:xfrm>
              <a:off x="2580300" y="1294371"/>
              <a:ext cx="28803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4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721638"/>
              </p:ext>
            </p:extLst>
          </p:nvPr>
        </p:nvGraphicFramePr>
        <p:xfrm>
          <a:off x="2548185" y="1473680"/>
          <a:ext cx="4608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400-00001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912469"/>
              </p:ext>
            </p:extLst>
          </p:nvPr>
        </p:nvGraphicFramePr>
        <p:xfrm>
          <a:off x="2628296" y="4215572"/>
          <a:ext cx="4608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AC5CDCC-6AEC-768C-A470-EAEABDB0D24C}"/>
              </a:ext>
            </a:extLst>
          </p:cNvPr>
          <p:cNvSpPr txBox="1"/>
          <p:nvPr/>
        </p:nvSpPr>
        <p:spPr>
          <a:xfrm>
            <a:off x="3512643" y="4077072"/>
            <a:ext cx="2694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/>
              <a:t>Tasa de crecimiento en porcentaje</a:t>
            </a:r>
          </a:p>
        </p:txBody>
      </p:sp>
    </p:spTree>
    <p:extLst>
      <p:ext uri="{BB962C8B-B14F-4D97-AF65-F5344CB8AC3E}">
        <p14:creationId xmlns:p14="http://schemas.microsoft.com/office/powerpoint/2010/main" val="2137827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a 1&quot;/&gt;&lt;property id=&quot;20307&quot; value=&quot;2407&quot;/&gt;&lt;/object&gt;&lt;object type=&quot;3&quot; unique_id=&quot;18732&quot;&gt;&lt;property id=&quot;20148&quot; value=&quot;5&quot;/&gt;&lt;property id=&quot;20300&quot; value=&quot;Diapositiva 2&quot;/&gt;&lt;property id=&quot;20307&quot; value=&quot;4524&quot;/&gt;&lt;/object&gt;&lt;object type=&quot;3&quot; unique_id=&quot;18733&quot;&gt;&lt;property id=&quot;20148&quot; value=&quot;5&quot;/&gt;&lt;property id=&quot;20300&quot; value=&quot;Diapositiva 3&quot;/&gt;&lt;property id=&quot;20307&quot; value=&quot;4635&quot;/&gt;&lt;/object&gt;&lt;object type=&quot;3&quot; unique_id=&quot;18734&quot;&gt;&lt;property id=&quot;20148&quot; value=&quot;5&quot;/&gt;&lt;property id=&quot;20300&quot; value=&quot;Diapositiva 4&quot;/&gt;&lt;property id=&quot;20307&quot; value=&quot;4431&quot;/&gt;&lt;/object&gt;&lt;object type=&quot;3&quot; unique_id=&quot;18735&quot;&gt;&lt;property id=&quot;20148&quot; value=&quot;5&quot;/&gt;&lt;property id=&quot;20300&quot; value=&quot;Diapositiva 5&quot;/&gt;&lt;property id=&quot;20307&quot; value=&quot;4636&quot;/&gt;&lt;/object&gt;&lt;object type=&quot;3&quot; unique_id=&quot;18736&quot;&gt;&lt;property id=&quot;20148&quot; value=&quot;5&quot;/&gt;&lt;property id=&quot;20300&quot; value=&quot;Diapositiva 6&quot;/&gt;&lt;property id=&quot;20307&quot; value=&quot;4637&quot;/&gt;&lt;/object&gt;&lt;object type=&quot;3&quot; unique_id=&quot;18737&quot;&gt;&lt;property id=&quot;20148&quot; value=&quot;5&quot;/&gt;&lt;property id=&quot;20300&quot; value=&quot;Diapositiva 7&quot;/&gt;&lt;property id=&quot;20307&quot; value=&quot;4638&quot;/&gt;&lt;/object&gt;&lt;object type=&quot;3&quot; unique_id=&quot;18738&quot;&gt;&lt;property id=&quot;20148&quot; value=&quot;5&quot;/&gt;&lt;property id=&quot;20300&quot; value=&quot;Diapositiva 8&quot;/&gt;&lt;property id=&quot;20307&quot; value=&quot;4639&quot;/&gt;&lt;/object&gt;&lt;object type=&quot;3&quot; unique_id=&quot;18739&quot;&gt;&lt;property id=&quot;20148&quot; value=&quot;5&quot;/&gt;&lt;property id=&quot;20300&quot; value=&quot;Diapositiva 9&quot;/&gt;&lt;property id=&quot;20307&quot; value=&quot;4640&quot;/&gt;&lt;/object&gt;&lt;object type=&quot;3&quot; unique_id=&quot;18740&quot;&gt;&lt;property id=&quot;20148&quot; value=&quot;5&quot;/&gt;&lt;property id=&quot;20300&quot; value=&quot;Diapositiva 10&quot;/&gt;&lt;property id=&quot;20307&quot; value=&quot;4436&quot;/&gt;&lt;/object&gt;&lt;object type=&quot;3&quot; unique_id=&quot;18741&quot;&gt;&lt;property id=&quot;20148&quot; value=&quot;5&quot;/&gt;&lt;property id=&quot;20300&quot; value=&quot;Diapositiva 11&quot;/&gt;&lt;property id=&quot;20307&quot; value=&quot;4595&quot;/&gt;&lt;/object&gt;&lt;object type=&quot;3&quot; unique_id=&quot;18742&quot;&gt;&lt;property id=&quot;20148&quot; value=&quot;5&quot;/&gt;&lt;property id=&quot;20300&quot; value=&quot;Diapositiva 12&quot;/&gt;&lt;property id=&quot;20307&quot; value=&quot;4503&quot;/&gt;&lt;/object&gt;&lt;object type=&quot;3&quot; unique_id=&quot;18743&quot;&gt;&lt;property id=&quot;20148&quot; value=&quot;5&quot;/&gt;&lt;property id=&quot;20300&quot; value=&quot;Diapositiva 13&quot;/&gt;&lt;property id=&quot;20307&quot; value=&quot;4660&quot;/&gt;&lt;/object&gt;&lt;object type=&quot;3&quot; unique_id=&quot;18744&quot;&gt;&lt;property id=&quot;20148&quot; value=&quot;5&quot;/&gt;&lt;property id=&quot;20300&quot; value=&quot;Diapositiva 14&quot;/&gt;&lt;property id=&quot;20307&quot; value=&quot;4665&quot;/&gt;&lt;/object&gt;&lt;object type=&quot;3&quot; unique_id=&quot;18745&quot;&gt;&lt;property id=&quot;20148&quot; value=&quot;5&quot;/&gt;&lt;property id=&quot;20300&quot; value=&quot;Diapositiva 15&quot;/&gt;&lt;property id=&quot;20307&quot; value=&quot;4661&quot;/&gt;&lt;/object&gt;&lt;object type=&quot;3&quot; unique_id=&quot;18746&quot;&gt;&lt;property id=&quot;20148&quot; value=&quot;5&quot;/&gt;&lt;property id=&quot;20300&quot; value=&quot;Diapositiva 16&quot;/&gt;&lt;property id=&quot;20307&quot; value=&quot;4663&quot;/&gt;&lt;/object&gt;&lt;object type=&quot;3&quot; unique_id=&quot;18747&quot;&gt;&lt;property id=&quot;20148&quot; value=&quot;5&quot;/&gt;&lt;property id=&quot;20300&quot; value=&quot;Diapositiva 17&quot;/&gt;&lt;property id=&quot;20307&quot; value=&quot;4662&quot;/&gt;&lt;/object&gt;&lt;object type=&quot;3&quot; unique_id=&quot;18748&quot;&gt;&lt;property id=&quot;20148&quot; value=&quot;5&quot;/&gt;&lt;property id=&quot;20300&quot; value=&quot;Diapositiva 18&quot;/&gt;&lt;property id=&quot;20307&quot; value=&quot;4664&quot;/&gt;&lt;/object&gt;&lt;object type=&quot;3&quot; unique_id=&quot;18749&quot;&gt;&lt;property id=&quot;20148&quot; value=&quot;5&quot;/&gt;&lt;property id=&quot;20300&quot; value=&quot;Diapositiva 19&quot;/&gt;&lt;property id=&quot;20307&quot; value=&quot;4611&quot;/&gt;&lt;/object&gt;&lt;object type=&quot;3&quot; unique_id=&quot;18750&quot;&gt;&lt;property id=&quot;20148&quot; value=&quot;5&quot;/&gt;&lt;property id=&quot;20300&quot; value=&quot;Diapositiva 20&quot;/&gt;&lt;property id=&quot;20307&quot; value=&quot;4657&quot;/&gt;&lt;/object&gt;&lt;object type=&quot;3&quot; unique_id=&quot;18751&quot;&gt;&lt;property id=&quot;20148&quot; value=&quot;5&quot;/&gt;&lt;property id=&quot;20300&quot; value=&quot;Diapositiva 21&quot;/&gt;&lt;property id=&quot;20307&quot; value=&quot;4658&quot;/&gt;&lt;/object&gt;&lt;object type=&quot;3&quot; unique_id=&quot;18752&quot;&gt;&lt;property id=&quot;20148&quot; value=&quot;5&quot;/&gt;&lt;property id=&quot;20300&quot; value=&quot;Diapositiva 22&quot;/&gt;&lt;property id=&quot;20307&quot; value=&quot;4669&quot;/&gt;&lt;/object&gt;&lt;object type=&quot;3&quot; unique_id=&quot;18753&quot;&gt;&lt;property id=&quot;20148&quot; value=&quot;5&quot;/&gt;&lt;property id=&quot;20300&quot; value=&quot;Diapositiva 23&quot;/&gt;&lt;property id=&quot;20307&quot; value=&quot;4578&quot;/&gt;&lt;/object&gt;&lt;object type=&quot;3&quot; unique_id=&quot;18754&quot;&gt;&lt;property id=&quot;20148&quot; value=&quot;5&quot;/&gt;&lt;property id=&quot;20300&quot; value=&quot;Diapositiva 24&quot;/&gt;&lt;property id=&quot;20307&quot; value=&quot;4641&quot;/&gt;&lt;/object&gt;&lt;object type=&quot;3&quot; unique_id=&quot;18755&quot;&gt;&lt;property id=&quot;20148&quot; value=&quot;5&quot;/&gt;&lt;property id=&quot;20300&quot; value=&quot;Diapositiva 25&quot;/&gt;&lt;property id=&quot;20307&quot; value=&quot;4642&quot;/&gt;&lt;/object&gt;&lt;object type=&quot;3&quot; unique_id=&quot;18756&quot;&gt;&lt;property id=&quot;20148&quot; value=&quot;5&quot;/&gt;&lt;property id=&quot;20300&quot; value=&quot;Diapositiva 26&quot;/&gt;&lt;property id=&quot;20307&quot; value=&quot;4643&quot;/&gt;&lt;/object&gt;&lt;object type=&quot;3&quot; unique_id=&quot;18757&quot;&gt;&lt;property id=&quot;20148&quot; value=&quot;5&quot;/&gt;&lt;property id=&quot;20300&quot; value=&quot;Diapositiva 27&quot;/&gt;&lt;property id=&quot;20307&quot; value=&quot;4615&quot;/&gt;&lt;/object&gt;&lt;object type=&quot;3&quot; unique_id=&quot;18758&quot;&gt;&lt;property id=&quot;20148&quot; value=&quot;5&quot;/&gt;&lt;property id=&quot;20300&quot; value=&quot;Diapositiva 28&quot;/&gt;&lt;property id=&quot;20307&quot; value=&quot;4544&quot;/&gt;&lt;/object&gt;&lt;object type=&quot;3&quot; unique_id=&quot;18759&quot;&gt;&lt;property id=&quot;20148&quot; value=&quot;5&quot;/&gt;&lt;property id=&quot;20300&quot; value=&quot;Diapositiva 29&quot;/&gt;&lt;property id=&quot;20307&quot; value=&quot;4616&quot;/&gt;&lt;/object&gt;&lt;object type=&quot;3&quot; unique_id=&quot;18760&quot;&gt;&lt;property id=&quot;20148&quot; value=&quot;5&quot;/&gt;&lt;property id=&quot;20300&quot; value=&quot;Diapositiva 30&quot;/&gt;&lt;property id=&quot;20307&quot; value=&quot;4617&quot;/&gt;&lt;/object&gt;&lt;object type=&quot;3&quot; unique_id=&quot;18761&quot;&gt;&lt;property id=&quot;20148&quot; value=&quot;5&quot;/&gt;&lt;property id=&quot;20300&quot; value=&quot;Diapositiva 31&quot;/&gt;&lt;property id=&quot;20307&quot; value=&quot;4618&quot;/&gt;&lt;/object&gt;&lt;object type=&quot;3&quot; unique_id=&quot;18762&quot;&gt;&lt;property id=&quot;20148&quot; value=&quot;5&quot;/&gt;&lt;property id=&quot;20300&quot; value=&quot;Diapositiva 32&quot;/&gt;&lt;property id=&quot;20307&quot; value=&quot;4619&quot;/&gt;&lt;/object&gt;&lt;object type=&quot;3&quot; unique_id=&quot;18763&quot;&gt;&lt;property id=&quot;20148&quot; value=&quot;5&quot;/&gt;&lt;property id=&quot;20300&quot; value=&quot;Diapositiva 33&quot;/&gt;&lt;property id=&quot;20307&quot; value=&quot;4620&quot;/&gt;&lt;/object&gt;&lt;object type=&quot;3&quot; unique_id=&quot;18764&quot;&gt;&lt;property id=&quot;20148&quot; value=&quot;5&quot;/&gt;&lt;property id=&quot;20300&quot; value=&quot;Diapositiva 34&quot;/&gt;&lt;property id=&quot;20307&quot; value=&quot;4621&quot;/&gt;&lt;/object&gt;&lt;object type=&quot;3&quot; unique_id=&quot;18765&quot;&gt;&lt;property id=&quot;20148&quot; value=&quot;5&quot;/&gt;&lt;property id=&quot;20300&quot; value=&quot;Diapositiva 35&quot;/&gt;&lt;property id=&quot;20307&quot; value=&quot;4622&quot;/&gt;&lt;/object&gt;&lt;object type=&quot;3&quot; unique_id=&quot;18766&quot;&gt;&lt;property id=&quot;20148&quot; value=&quot;5&quot;/&gt;&lt;property id=&quot;20300&quot; value=&quot;Diapositiva 36&quot;/&gt;&lt;property id=&quot;20307&quot; value=&quot;4550&quot;/&gt;&lt;/object&gt;&lt;object type=&quot;3&quot; unique_id=&quot;18767&quot;&gt;&lt;property id=&quot;20148&quot; value=&quot;5&quot;/&gt;&lt;property id=&quot;20300&quot; value=&quot;Diapositiva 37&quot;/&gt;&lt;property id=&quot;20307&quot; value=&quot;4668&quot;/&gt;&lt;/object&gt;&lt;object type=&quot;3&quot; unique_id=&quot;18768&quot;&gt;&lt;property id=&quot;20148&quot; value=&quot;5&quot;/&gt;&lt;property id=&quot;20300&quot; value=&quot;Diapositiva 38&quot;/&gt;&lt;property id=&quot;20307&quot; value=&quot;4552&quot;/&gt;&lt;/object&gt;&lt;object type=&quot;3&quot; unique_id=&quot;18769&quot;&gt;&lt;property id=&quot;20148&quot; value=&quot;5&quot;/&gt;&lt;property id=&quot;20300&quot; value=&quot;Diapositiva 39&quot;/&gt;&lt;property id=&quot;20307&quot; value=&quot;4553&quot;/&gt;&lt;/object&gt;&lt;object type=&quot;3&quot; unique_id=&quot;18770&quot;&gt;&lt;property id=&quot;20148&quot; value=&quot;5&quot;/&gt;&lt;property id=&quot;20300&quot; value=&quot;Diapositiva 40&quot;/&gt;&lt;property id=&quot;20307&quot; value=&quot;4623&quot;/&gt;&lt;/object&gt;&lt;object type=&quot;3&quot; unique_id=&quot;18771&quot;&gt;&lt;property id=&quot;20148&quot; value=&quot;5&quot;/&gt;&lt;property id=&quot;20300&quot; value=&quot;Diapositiva 41&quot;/&gt;&lt;property id=&quot;20307&quot; value=&quot;4667&quot;/&gt;&lt;/object&gt;&lt;object type=&quot;3&quot; unique_id=&quot;18772&quot;&gt;&lt;property id=&quot;20148&quot; value=&quot;5&quot;/&gt;&lt;property id=&quot;20300&quot; value=&quot;Diapositiva 42&quot;/&gt;&lt;property id=&quot;20307&quot; value=&quot;4672&quot;/&gt;&lt;/object&gt;&lt;object type=&quot;3&quot; unique_id=&quot;18773&quot;&gt;&lt;property id=&quot;20148&quot; value=&quot;5&quot;/&gt;&lt;property id=&quot;20300&quot; value=&quot;Diapositiva 43&quot;/&gt;&lt;property id=&quot;20307&quot; value=&quot;4504&quot;/&gt;&lt;/object&gt;&lt;object type=&quot;3&quot; unique_id=&quot;18774&quot;&gt;&lt;property id=&quot;20148&quot; value=&quot;5&quot;/&gt;&lt;property id=&quot;20300&quot; value=&quot;Diapositiva 44&quot;/&gt;&lt;property id=&quot;20307&quot; value=&quot;4555&quot;/&gt;&lt;/object&gt;&lt;object type=&quot;3&quot; unique_id=&quot;18775&quot;&gt;&lt;property id=&quot;20148&quot; value=&quot;5&quot;/&gt;&lt;property id=&quot;20300&quot; value=&quot;Diapositiva 45&quot;/&gt;&lt;property id=&quot;20307&quot; value=&quot;4652&quot;/&gt;&lt;/object&gt;&lt;object type=&quot;3&quot; unique_id=&quot;18776&quot;&gt;&lt;property id=&quot;20148&quot; value=&quot;5&quot;/&gt;&lt;property id=&quot;20300&quot; value=&quot;Diapositiva 46&quot;/&gt;&lt;property id=&quot;20307&quot; value=&quot;4653&quot;/&gt;&lt;/object&gt;&lt;object type=&quot;3&quot; unique_id=&quot;18777&quot;&gt;&lt;property id=&quot;20148&quot; value=&quot;5&quot;/&gt;&lt;property id=&quot;20300&quot; value=&quot;Diapositiva 47&quot;/&gt;&lt;property id=&quot;20307&quot; value=&quot;4654&quot;/&gt;&lt;/object&gt;&lt;object type=&quot;3&quot; unique_id=&quot;18778&quot;&gt;&lt;property id=&quot;20148&quot; value=&quot;5&quot;/&gt;&lt;property id=&quot;20300&quot; value=&quot;Diapositiva 48&quot;/&gt;&lt;property id=&quot;20307&quot; value=&quot;4644&quot;/&gt;&lt;/object&gt;&lt;object type=&quot;3&quot; unique_id=&quot;18779&quot;&gt;&lt;property id=&quot;20148&quot; value=&quot;5&quot;/&gt;&lt;property id=&quot;20300&quot; value=&quot;Diapositiva 49&quot;/&gt;&lt;property id=&quot;20307&quot; value=&quot;4645&quot;/&gt;&lt;/object&gt;&lt;object type=&quot;3&quot; unique_id=&quot;18780&quot;&gt;&lt;property id=&quot;20148&quot; value=&quot;5&quot;/&gt;&lt;property id=&quot;20300&quot; value=&quot;Diapositiva 50&quot;/&gt;&lt;property id=&quot;20307&quot; value=&quot;4646&quot;/&gt;&lt;/object&gt;&lt;object type=&quot;3&quot; unique_id=&quot;18781&quot;&gt;&lt;property id=&quot;20148&quot; value=&quot;5&quot;/&gt;&lt;property id=&quot;20300&quot; value=&quot;Diapositiva 51&quot;/&gt;&lt;property id=&quot;20307&quot; value=&quot;4647&quot;/&gt;&lt;/object&gt;&lt;object type=&quot;3&quot; unique_id=&quot;18782&quot;&gt;&lt;property id=&quot;20148&quot; value=&quot;5&quot;/&gt;&lt;property id=&quot;20300&quot; value=&quot;Diapositiva 52&quot;/&gt;&lt;property id=&quot;20307&quot; value=&quot;4566&quot;/&gt;&lt;/object&gt;&lt;object type=&quot;3&quot; unique_id=&quot;18783&quot;&gt;&lt;property id=&quot;20148&quot; value=&quot;5&quot;/&gt;&lt;property id=&quot;20300&quot; value=&quot;Diapositiva 53&quot;/&gt;&lt;property id=&quot;20307&quot; value=&quot;4567&quot;/&gt;&lt;/object&gt;&lt;object type=&quot;3&quot; unique_id=&quot;18784&quot;&gt;&lt;property id=&quot;20148&quot; value=&quot;5&quot;/&gt;&lt;property id=&quot;20300&quot; value=&quot;Diapositiva 54&quot;/&gt;&lt;property id=&quot;20307&quot; value=&quot;4568&quot;/&gt;&lt;/object&gt;&lt;object type=&quot;3&quot; unique_id=&quot;18785&quot;&gt;&lt;property id=&quot;20148&quot; value=&quot;5&quot;/&gt;&lt;property id=&quot;20300&quot; value=&quot;Diapositiva 55&quot;/&gt;&lt;property id=&quot;20307&quot; value=&quot;4569&quot;/&gt;&lt;/object&gt;&lt;object type=&quot;3&quot; unique_id=&quot;18786&quot;&gt;&lt;property id=&quot;20148&quot; value=&quot;5&quot;/&gt;&lt;property id=&quot;20300&quot; value=&quot;Diapositiva 56&quot;/&gt;&lt;property id=&quot;20307&quot; value=&quot;4570&quot;/&gt;&lt;/object&gt;&lt;object type=&quot;3&quot; unique_id=&quot;18787&quot;&gt;&lt;property id=&quot;20148&quot; value=&quot;5&quot;/&gt;&lt;property id=&quot;20300&quot; value=&quot;Diapositiva 57&quot;/&gt;&lt;property id=&quot;20307&quot; value=&quot;4655&quot;/&gt;&lt;/object&gt;&lt;object type=&quot;3&quot; unique_id=&quot;18788&quot;&gt;&lt;property id=&quot;20148&quot; value=&quot;5&quot;/&gt;&lt;property id=&quot;20300&quot; value=&quot;Diapositiva 58&quot;/&gt;&lt;property id=&quot;20307&quot; value=&quot;4656&quot;/&gt;&lt;/object&gt;&lt;object type=&quot;3&quot; unique_id=&quot;18789&quot;&gt;&lt;property id=&quot;20148&quot; value=&quot;5&quot;/&gt;&lt;property id=&quot;20300&quot; value=&quot;Diapositiva 59&quot;/&gt;&lt;property id=&quot;20307&quot; value=&quot;4516&quot;/&gt;&lt;/object&gt;&lt;object type=&quot;3&quot; unique_id=&quot;18790&quot;&gt;&lt;property id=&quot;20148&quot; value=&quot;5&quot;/&gt;&lt;property id=&quot;20300&quot; value=&quot;Diapositiva 60&quot;/&gt;&lt;property id=&quot;20307&quot; value=&quot;4606&quot;/&gt;&lt;/object&gt;&lt;object type=&quot;3&quot; unique_id=&quot;18791&quot;&gt;&lt;property id=&quot;20148&quot; value=&quot;5&quot;/&gt;&lt;property id=&quot;20300&quot; value=&quot;Diapositiva 61&quot;/&gt;&lt;property id=&quot;20307&quot; value=&quot;4671&quot;/&gt;&lt;/object&gt;&lt;object type=&quot;3&quot; unique_id=&quot;18792&quot;&gt;&lt;property id=&quot;20148&quot; value=&quot;5&quot;/&gt;&lt;property id=&quot;20300&quot; value=&quot;Diapositiva 62&quot;/&gt;&lt;property id=&quot;20307&quot; value=&quot;4673&quot;/&gt;&lt;/object&gt;&lt;object type=&quot;3&quot; unique_id=&quot;18793&quot;&gt;&lt;property id=&quot;20148&quot; value=&quot;5&quot;/&gt;&lt;property id=&quot;20300&quot; value=&quot;Diapositiva 63&quot;/&gt;&lt;property id=&quot;20307&quot; value=&quot;4598&quot;/&gt;&lt;/object&gt;&lt;object type=&quot;3&quot; unique_id=&quot;18794&quot;&gt;&lt;property id=&quot;20148&quot; value=&quot;5&quot;/&gt;&lt;property id=&quot;20300&quot; value=&quot;Diapositiva 64&quot;/&gt;&lt;property id=&quot;20307&quot; value=&quot;4674&quot;/&gt;&lt;/object&gt;&lt;object type=&quot;3&quot; unique_id=&quot;18795&quot;&gt;&lt;property id=&quot;20148&quot; value=&quot;5&quot;/&gt;&lt;property id=&quot;20300&quot; value=&quot;Diapositiva 65&quot;/&gt;&lt;property id=&quot;20307&quot; value=&quot;4603&quot;/&gt;&lt;/object&gt;&lt;object type=&quot;3&quot; unique_id=&quot;18796&quot;&gt;&lt;property id=&quot;20148&quot; value=&quot;5&quot;/&gt;&lt;property id=&quot;20300&quot; value=&quot;Diapositiva 66&quot;/&gt;&lt;property id=&quot;20307&quot; value=&quot;4604&quot;/&gt;&lt;/object&gt;&lt;object type=&quot;3&quot; unique_id=&quot;18797&quot;&gt;&lt;property id=&quot;20148&quot; value=&quot;5&quot;/&gt;&lt;property id=&quot;20300&quot; value=&quot;Diapositiva 67&quot;/&gt;&lt;property id=&quot;20307&quot; value=&quot;4605&quot;/&gt;&lt;/object&gt;&lt;object type=&quot;3&quot; unique_id=&quot;18798&quot;&gt;&lt;property id=&quot;20148&quot; value=&quot;5&quot;/&gt;&lt;property id=&quot;20300&quot; value=&quot;Diapositiva 68&quot;/&gt;&lt;property id=&quot;20307&quot; value=&quot;4650&quot;/&gt;&lt;/object&gt;&lt;object type=&quot;3&quot; unique_id=&quot;18799&quot;&gt;&lt;property id=&quot;20148&quot; value=&quot;5&quot;/&gt;&lt;property id=&quot;20300&quot; value=&quot;Diapositiva 69&quot;/&gt;&lt;property id=&quot;20307&quot; value=&quot;4609&quot;/&gt;&lt;/object&gt;&lt;object type=&quot;3&quot; unique_id=&quot;18800&quot;&gt;&lt;property id=&quot;20148&quot; value=&quot;5&quot;/&gt;&lt;property id=&quot;20300&quot; value=&quot;Diapositiva 70&quot;/&gt;&lt;property id=&quot;20307&quot; value=&quot;4607&quot;/&gt;&lt;/object&gt;&lt;object type=&quot;3&quot; unique_id=&quot;18801&quot;&gt;&lt;property id=&quot;20148&quot; value=&quot;5&quot;/&gt;&lt;property id=&quot;20300&quot; value=&quot;Diapositiva 71&quot;/&gt;&lt;property id=&quot;20307&quot; value=&quot;46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Tema1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CE7441D-BD6C-4AD8-BE23-88D4115659DF}" vid="{7FB640C4-6D95-430E-AD48-F40D6F813634}"/>
    </a:ext>
  </a:extLst>
</a:theme>
</file>

<file path=ppt/theme/theme2.xml><?xml version="1.0" encoding="utf-8"?>
<a:theme xmlns:a="http://schemas.openxmlformats.org/drawingml/2006/main" name="Tema1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CE7441D-BD6C-4AD8-BE23-88D4115659DF}" vid="{7FB640C4-6D95-430E-AD48-F40D6F813634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74198</TotalTime>
  <Words>2365</Words>
  <Application>Microsoft Office PowerPoint</Application>
  <PresentationFormat>Presentación en pantalla (4:3)</PresentationFormat>
  <Paragraphs>754</Paragraphs>
  <Slides>37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37</vt:i4>
      </vt:variant>
    </vt:vector>
  </HeadingPairs>
  <TitlesOfParts>
    <vt:vector size="49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Cambria Math</vt:lpstr>
      <vt:lpstr>Helvetica Neue</vt:lpstr>
      <vt:lpstr>Times New Roman</vt:lpstr>
      <vt:lpstr>Wingdings</vt:lpstr>
      <vt:lpstr>8_Tema1</vt:lpstr>
      <vt:lpstr>Tema1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Hacienda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RAF</dc:creator>
  <cp:lastModifiedBy>Roberto Andrés Terán Flores</cp:lastModifiedBy>
  <cp:revision>2501</cp:revision>
  <cp:lastPrinted>2019-04-17T21:25:17Z</cp:lastPrinted>
  <dcterms:created xsi:type="dcterms:W3CDTF">2010-02-22T13:37:31Z</dcterms:created>
  <dcterms:modified xsi:type="dcterms:W3CDTF">2022-11-09T15:53:55Z</dcterms:modified>
</cp:coreProperties>
</file>