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729A2-7DA1-4155-A778-9955805E95C5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B646-B8BA-4959-940B-DEDA88264B6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819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9BCA5-F4A4-4107-9D2A-55899435D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8FC2D-FA62-4431-9606-C6FB2B5B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C3CA5-0657-4A51-8FFB-4032637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0AFEC-F63F-4E36-9B37-9377092C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EFFC4-50B8-4486-9D53-1C8AA06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3175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EB6F-A732-425F-BFA4-3B881A1A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8686F-B35D-41C3-B8DD-CD7A95B1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13E00-B873-45D1-A2CD-4444D527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27801-2880-4CF1-B376-A912842A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69331-D59E-4D16-A9FE-F76BDF0A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69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60685F-4A09-491B-A639-A913BF14C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A8ED40-78B7-48E7-9067-81FCBD55E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02BE3-C02D-431E-A517-29060AC8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C44FE-442D-47FB-A3B4-9A2B9FA9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481DB-0664-4820-8AF8-505BBE7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345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0608-AEA4-43B2-95CE-AFCC35EA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80BC1-1EC9-44C3-AEA8-15804B00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A7B14-A369-4CF4-AC55-030BB0D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506D6-C621-4FCE-AC9C-543D555D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27E2C-ECE2-49D2-A1BE-A921DF82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48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48341-624B-4ED5-9227-4B573A2C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FB3A75-C610-4B24-9169-FF00BAFE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E0524-686E-443C-B376-3ADC8F8F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646FB-5546-4AD2-93EA-942A2A0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C6E38-68E6-457A-AC48-7F8832DF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879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68749-55FC-430C-9935-8EC5DE9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EDA72-CE12-42F7-BC22-5825D451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602B2-CB63-4D9C-81DB-7AF427A3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AD993-B1F2-47AF-BA68-71C8FCA0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5F73EA-0A00-4651-AC76-FCC09688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B078F8-CEA5-4F9C-9D76-CD5E7408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159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48B0F-E572-4EAA-A6F7-FE7E3F5A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F68EE-D306-4A96-A16C-A8B94992F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1634A4-F61F-4C1D-BC96-279B1DEE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15E857-9E65-42D9-8254-352DABFDE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54A115-CCF3-4532-B022-35391F99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28D94-FC93-4B89-8989-E034C4A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6176A0-ECC3-47D7-8237-C12FBCF8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43B166-0F5D-4191-8D35-C9CB1E44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861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702FE-342F-4C1A-B0EC-50E5859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CB5AF6-909F-4FBA-B1BD-612A2365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AFF568-2A8B-4AE0-A62E-B10E544F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97A6D-5EE1-4A73-A85B-267EECF8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8875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E0E53B-5A5D-4E3F-A647-4098787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9DE69-BD1D-43AB-A576-04017F72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9E7334-125C-498E-98C9-C491407D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885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C57BB-6F49-4C13-A596-1B5AE06E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8251D-A170-48E8-BE4D-53C1C6EB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26174-388F-46E5-B8AA-AC00E26B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69D4B5-6C92-492B-B262-2B6A3A39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B8AC7E-5C23-4F65-B446-56DBBB45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96230-0D8B-4949-AB71-4CAD83A6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11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1B60-8AC1-4C6E-97A8-16DEB84F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D53EF-CBED-4714-9E5C-A3F78D62F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B3017-B244-4A15-84B3-915266F66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9A3C1D-511F-4824-B99B-C0D5D517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D3E828-B034-4F28-8027-C97D7B02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717014-BAC1-4C75-93F4-024B6FAA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656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77F372-883A-489A-8C09-F9108118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061D11-6CC8-4133-A3F9-B866CD90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A74D94-BAD4-4761-BBCF-F305FD4E1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3645-5F82-4599-B531-6885E6D7C3BD}" type="datetimeFigureOut">
              <a:rPr lang="es-HN" smtClean="0"/>
              <a:t>12/4/2022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EC9D4-4AEC-4AF4-A8D3-5B65B705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99187-08CB-4E03-8D34-3CE45809A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5EF9-81B5-4333-A169-8271E6E581F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840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2044AE33-88E8-4BAD-A5DA-9750E2C46C0F}"/>
              </a:ext>
            </a:extLst>
          </p:cNvPr>
          <p:cNvGrpSpPr/>
          <p:nvPr/>
        </p:nvGrpSpPr>
        <p:grpSpPr>
          <a:xfrm>
            <a:off x="3813310" y="506488"/>
            <a:ext cx="5706408" cy="6082749"/>
            <a:chOff x="1825484" y="506488"/>
            <a:chExt cx="5706408" cy="6082749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E94D704-B38E-4651-A30E-B680EA03AD68}"/>
                </a:ext>
              </a:extLst>
            </p:cNvPr>
            <p:cNvGrpSpPr/>
            <p:nvPr/>
          </p:nvGrpSpPr>
          <p:grpSpPr>
            <a:xfrm>
              <a:off x="1825484" y="506488"/>
              <a:ext cx="5310809" cy="6082749"/>
              <a:chOff x="3197086" y="357808"/>
              <a:chExt cx="5310809" cy="6082749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346A698-22DC-4135-89FC-0DD3AD00CD1D}"/>
                  </a:ext>
                </a:extLst>
              </p:cNvPr>
              <p:cNvSpPr/>
              <p:nvPr/>
            </p:nvSpPr>
            <p:spPr>
              <a:xfrm>
                <a:off x="3197086" y="357808"/>
                <a:ext cx="5310809" cy="608274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9B5BB7C-CA6A-4141-A79D-1331551036CF}"/>
                  </a:ext>
                </a:extLst>
              </p:cNvPr>
              <p:cNvSpPr/>
              <p:nvPr/>
            </p:nvSpPr>
            <p:spPr>
              <a:xfrm>
                <a:off x="3352801" y="553278"/>
                <a:ext cx="4969565" cy="5751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07E9463-3791-4A23-8615-38B1AC029852}"/>
                  </a:ext>
                </a:extLst>
              </p:cNvPr>
              <p:cNvSpPr txBox="1"/>
              <p:nvPr/>
            </p:nvSpPr>
            <p:spPr>
              <a:xfrm>
                <a:off x="3779026" y="1285054"/>
                <a:ext cx="4024920" cy="893416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lvl="1"/>
                <a:r>
                  <a:rPr lang="es-HN" sz="96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Condensed" panose="020B0502040204020203" pitchFamily="34" charset="0"/>
                    <a:ea typeface="Cambria" panose="02040503050406030204" pitchFamily="18" charset="0"/>
                  </a:rPr>
                  <a:t>Antes y </a:t>
                </a:r>
                <a:r>
                  <a:rPr lang="es-HN" sz="9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Condensed" panose="020B0502040204020203" pitchFamily="34" charset="0"/>
                    <a:ea typeface="Cambria" panose="02040503050406030204" pitchFamily="18" charset="0"/>
                  </a:rPr>
                  <a:t>después de visitar o atender a alguien enfermo</a:t>
                </a: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83A701DD-8F9C-437C-9F2F-5F8C3C979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6899" y="1994595"/>
                <a:ext cx="2809173" cy="2809173"/>
              </a:xfrm>
              <a:prstGeom prst="rect">
                <a:avLst/>
              </a:prstGeom>
              <a:ln w="228600" cap="sq" cmpd="thickThin">
                <a:solidFill>
                  <a:srgbClr val="000000"/>
                </a:solidFill>
                <a:prstDash val="solid"/>
                <a:miter lim="800000"/>
              </a:ln>
              <a:effectLst>
                <a:innerShdw blurRad="76200">
                  <a:srgbClr val="000000"/>
                </a:innerShdw>
              </a:effectLst>
            </p:spPr>
          </p:pic>
        </p:grp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4CF6FA6-012E-4110-97E7-A0A7F9830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605" y="5551432"/>
              <a:ext cx="1051226" cy="78842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AC3670F-4485-417D-8F32-D6C779C2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300" y="5491993"/>
              <a:ext cx="888209" cy="888209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C9E78D14-2EEE-4929-831E-BE3F1974DF76}"/>
                </a:ext>
              </a:extLst>
            </p:cNvPr>
            <p:cNvSpPr txBox="1"/>
            <p:nvPr/>
          </p:nvSpPr>
          <p:spPr>
            <a:xfrm>
              <a:off x="5676588" y="5612931"/>
              <a:ext cx="1855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/>
                <a:t>Escanea</a:t>
              </a:r>
            </a:p>
            <a:p>
              <a:r>
                <a:rPr lang="es-HN" b="1" dirty="0"/>
                <a:t>informático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33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821FF1-2434-480C-A292-9215DA7A2CD2}"/>
              </a:ext>
            </a:extLst>
          </p:cNvPr>
          <p:cNvSpPr/>
          <p:nvPr/>
        </p:nvSpPr>
        <p:spPr>
          <a:xfrm>
            <a:off x="3249637" y="330591"/>
            <a:ext cx="4670474" cy="6196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15EF9A-22CE-4E6F-B2F8-E56C5D28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99" y="746662"/>
            <a:ext cx="2673549" cy="34290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565EA6-EFDE-4447-AAB3-C2153D81174A}"/>
              </a:ext>
            </a:extLst>
          </p:cNvPr>
          <p:cNvSpPr txBox="1"/>
          <p:nvPr/>
        </p:nvSpPr>
        <p:spPr>
          <a:xfrm>
            <a:off x="3734971" y="4704275"/>
            <a:ext cx="369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400" b="1" dirty="0"/>
              <a:t>no contamine el ambiente </a:t>
            </a:r>
          </a:p>
          <a:p>
            <a:r>
              <a:rPr lang="es-HN" sz="2400" b="1" dirty="0"/>
              <a:t>Botar en el basurero </a:t>
            </a:r>
          </a:p>
        </p:txBody>
      </p:sp>
    </p:spTree>
    <p:extLst>
      <p:ext uri="{BB962C8B-B14F-4D97-AF65-F5344CB8AC3E}">
        <p14:creationId xmlns:p14="http://schemas.microsoft.com/office/powerpoint/2010/main" val="27256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2E7CF8E-8095-4389-8504-8742F3420393}"/>
              </a:ext>
            </a:extLst>
          </p:cNvPr>
          <p:cNvSpPr/>
          <p:nvPr/>
        </p:nvSpPr>
        <p:spPr>
          <a:xfrm>
            <a:off x="150055" y="168812"/>
            <a:ext cx="11891890" cy="6569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B3C91F9-BD00-42BA-B190-19DCFE703482}"/>
              </a:ext>
            </a:extLst>
          </p:cNvPr>
          <p:cNvCxnSpPr/>
          <p:nvPr/>
        </p:nvCxnSpPr>
        <p:spPr>
          <a:xfrm>
            <a:off x="225083" y="1195754"/>
            <a:ext cx="11816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CD05E91-CC41-484D-85DC-53DF2C6B048D}"/>
              </a:ext>
            </a:extLst>
          </p:cNvPr>
          <p:cNvSpPr txBox="1"/>
          <p:nvPr/>
        </p:nvSpPr>
        <p:spPr>
          <a:xfrm>
            <a:off x="2293035" y="420673"/>
            <a:ext cx="952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800" b="1" dirty="0">
                <a:solidFill>
                  <a:srgbClr val="FFFF00"/>
                </a:solidFill>
              </a:rPr>
              <a:t>Medidas de bioseguridad para nuestro salud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483CC3B-EB57-4CE0-A487-7BC56F31636E}"/>
              </a:ext>
            </a:extLst>
          </p:cNvPr>
          <p:cNvCxnSpPr/>
          <p:nvPr/>
        </p:nvCxnSpPr>
        <p:spPr>
          <a:xfrm>
            <a:off x="3488789" y="1195752"/>
            <a:ext cx="0" cy="554267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ED0EFD9-C66A-4E13-B6EB-D9CA3F9589BF}"/>
              </a:ext>
            </a:extLst>
          </p:cNvPr>
          <p:cNvCxnSpPr/>
          <p:nvPr/>
        </p:nvCxnSpPr>
        <p:spPr>
          <a:xfrm>
            <a:off x="7509804" y="1195753"/>
            <a:ext cx="0" cy="554267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C3875C7-1A8F-4EAE-94A4-D9F4DCAE814D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50055" y="3429000"/>
            <a:ext cx="11891890" cy="246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6A29D418-2368-4988-BF48-5BF07008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26" y="1195752"/>
            <a:ext cx="1651174" cy="211773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03D0C00-A8E2-4BE3-BD43-8FDBB703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8" y="3429000"/>
            <a:ext cx="3856921" cy="257086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A075881-099F-4DDA-81AB-F6696E1D4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95" y="3512856"/>
            <a:ext cx="2438611" cy="243861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C233CD1-B8BD-451E-907D-CD556F3F7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83" y="1021643"/>
            <a:ext cx="3150333" cy="240951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5002A15-C8FF-47A9-AD9C-AF45F9778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98" y="3512856"/>
            <a:ext cx="2073940" cy="256735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A165B23-EB74-4BC0-8F9D-D4241110FD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4" y="1021643"/>
            <a:ext cx="2777675" cy="23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5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E32257C6-826A-4A42-9F00-4A7B65ED2E1F}"/>
              </a:ext>
            </a:extLst>
          </p:cNvPr>
          <p:cNvGrpSpPr/>
          <p:nvPr/>
        </p:nvGrpSpPr>
        <p:grpSpPr>
          <a:xfrm>
            <a:off x="2933620" y="407193"/>
            <a:ext cx="5210629" cy="6450807"/>
            <a:chOff x="2849214" y="417444"/>
            <a:chExt cx="5210629" cy="645080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A0865DF-01A7-4F31-8C45-E12CED439BA8}"/>
                </a:ext>
              </a:extLst>
            </p:cNvPr>
            <p:cNvSpPr/>
            <p:nvPr/>
          </p:nvSpPr>
          <p:spPr>
            <a:xfrm>
              <a:off x="2849215" y="417444"/>
              <a:ext cx="4916557" cy="6440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82EC7E6-6692-47E8-8BE7-20C362B98E96}"/>
                </a:ext>
              </a:extLst>
            </p:cNvPr>
            <p:cNvGrpSpPr/>
            <p:nvPr/>
          </p:nvGrpSpPr>
          <p:grpSpPr>
            <a:xfrm>
              <a:off x="3922644" y="923617"/>
              <a:ext cx="2557669" cy="2505383"/>
              <a:chOff x="8680174" y="1683026"/>
              <a:chExt cx="2557669" cy="2505383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B080188-54A8-4429-A9D1-5169E0AEC3A0}"/>
                  </a:ext>
                </a:extLst>
              </p:cNvPr>
              <p:cNvSpPr/>
              <p:nvPr/>
            </p:nvSpPr>
            <p:spPr>
              <a:xfrm>
                <a:off x="8680174" y="1683026"/>
                <a:ext cx="2557669" cy="2505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pic>
            <p:nvPicPr>
              <p:cNvPr id="1026" name="Picture 2" descr="Icono Higiene, de la mano, lavar, limpiar, manos Gratis - Icon-Icons.com">
                <a:extLst>
                  <a:ext uri="{FF2B5EF4-FFF2-40B4-BE49-F238E27FC236}">
                    <a16:creationId xmlns:a16="http://schemas.microsoft.com/office/drawing/2014/main" id="{DAF403DF-889F-43FC-958C-2A8835D1E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7445" y="1866098"/>
                <a:ext cx="2143125" cy="2143125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7BFC1CC-D531-4D15-9C4D-AD33855A21F4}"/>
                </a:ext>
              </a:extLst>
            </p:cNvPr>
            <p:cNvSpPr/>
            <p:nvPr/>
          </p:nvSpPr>
          <p:spPr>
            <a:xfrm>
              <a:off x="2849214" y="4188410"/>
              <a:ext cx="4916557" cy="781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8C8BD4E-B141-4B90-8628-2B47734B0E1C}"/>
                </a:ext>
              </a:extLst>
            </p:cNvPr>
            <p:cNvSpPr txBox="1"/>
            <p:nvPr/>
          </p:nvSpPr>
          <p:spPr>
            <a:xfrm>
              <a:off x="3372674" y="4139291"/>
              <a:ext cx="421419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5400" dirty="0">
                  <a:solidFill>
                    <a:schemeClr val="bg1"/>
                  </a:solidFill>
                </a:rPr>
                <a:t>IMPORTANTE</a:t>
              </a:r>
            </a:p>
            <a:p>
              <a:r>
                <a:rPr lang="es-HN" sz="2400" dirty="0"/>
                <a:t>       </a:t>
              </a:r>
              <a:r>
                <a:rPr lang="es-HN" sz="2800" dirty="0"/>
                <a:t>LAVARSE LAS MANOS</a:t>
              </a:r>
            </a:p>
            <a:p>
              <a:r>
                <a:rPr lang="es-HN" sz="2800" dirty="0"/>
                <a:t>       CON AGUA Y JABON 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B8F3E4A-BEC8-47EB-A158-0D62BA27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477" y="5793757"/>
              <a:ext cx="1074494" cy="107449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72E9A8EB-0C82-463A-9DF2-3EE94FF16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500" y="5919906"/>
              <a:ext cx="1109929" cy="83244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0E14E7A-EFBE-49BD-AADE-684DE331AC5F}"/>
                </a:ext>
              </a:extLst>
            </p:cNvPr>
            <p:cNvSpPr txBox="1"/>
            <p:nvPr/>
          </p:nvSpPr>
          <p:spPr>
            <a:xfrm>
              <a:off x="6204539" y="6007838"/>
              <a:ext cx="1855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b="1" dirty="0"/>
                <a:t>Escanea</a:t>
              </a:r>
            </a:p>
            <a:p>
              <a:r>
                <a:rPr lang="es-HN" b="1" dirty="0"/>
                <a:t>informático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7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0866256-0520-46A5-BEE7-B62DE649A6F2}"/>
              </a:ext>
            </a:extLst>
          </p:cNvPr>
          <p:cNvGrpSpPr/>
          <p:nvPr/>
        </p:nvGrpSpPr>
        <p:grpSpPr>
          <a:xfrm>
            <a:off x="1471687" y="325315"/>
            <a:ext cx="5078438" cy="6207369"/>
            <a:chOff x="880844" y="123091"/>
            <a:chExt cx="5078438" cy="620736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2D32248-226D-4BF8-9F47-941A6E4D1643}"/>
                </a:ext>
              </a:extLst>
            </p:cNvPr>
            <p:cNvSpPr/>
            <p:nvPr/>
          </p:nvSpPr>
          <p:spPr>
            <a:xfrm>
              <a:off x="880844" y="123091"/>
              <a:ext cx="5078438" cy="620736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ED8D277-EF06-4E37-9042-65A20AE10278}"/>
                </a:ext>
              </a:extLst>
            </p:cNvPr>
            <p:cNvSpPr/>
            <p:nvPr/>
          </p:nvSpPr>
          <p:spPr>
            <a:xfrm>
              <a:off x="880844" y="123091"/>
              <a:ext cx="5078438" cy="62073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DA36DDE-D043-4760-BD8C-635EE0B967B2}"/>
                </a:ext>
              </a:extLst>
            </p:cNvPr>
            <p:cNvSpPr/>
            <p:nvPr/>
          </p:nvSpPr>
          <p:spPr>
            <a:xfrm>
              <a:off x="1097280" y="325315"/>
              <a:ext cx="4628272" cy="35855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AEB5680-16F9-4EDB-A726-FE0C3A6A0C20}"/>
                </a:ext>
              </a:extLst>
            </p:cNvPr>
            <p:cNvGrpSpPr/>
            <p:nvPr/>
          </p:nvGrpSpPr>
          <p:grpSpPr>
            <a:xfrm>
              <a:off x="1716258" y="527539"/>
              <a:ext cx="3502856" cy="3158349"/>
              <a:chOff x="8475783" y="1519309"/>
              <a:chExt cx="3207433" cy="3137095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E62D0116-9F7E-4C58-834E-B477EA09D5D0}"/>
                  </a:ext>
                </a:extLst>
              </p:cNvPr>
              <p:cNvSpPr/>
              <p:nvPr/>
            </p:nvSpPr>
            <p:spPr>
              <a:xfrm>
                <a:off x="8475783" y="1519309"/>
                <a:ext cx="3207433" cy="31370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67883F4E-EE7F-4B23-855B-D632BF10A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4478" y="1892834"/>
                <a:ext cx="2390042" cy="239004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2AC9535-EA31-4466-9F0A-54D049B25D2E}"/>
                </a:ext>
              </a:extLst>
            </p:cNvPr>
            <p:cNvSpPr txBox="1"/>
            <p:nvPr/>
          </p:nvSpPr>
          <p:spPr>
            <a:xfrm>
              <a:off x="1331010" y="4408010"/>
              <a:ext cx="4628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3600" b="1" i="1" dirty="0">
                  <a:solidFill>
                    <a:schemeClr val="bg1"/>
                  </a:solidFill>
                </a:rPr>
                <a:t>USO  OBLIGATORIO</a:t>
              </a:r>
            </a:p>
            <a:p>
              <a:r>
                <a:rPr lang="es-HN" sz="3600" b="1" i="1" dirty="0">
                  <a:solidFill>
                    <a:schemeClr val="bg1"/>
                  </a:solidFill>
                </a:rPr>
                <a:t>DE  CUBREBOCA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795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pineda</dc:creator>
  <cp:lastModifiedBy>cesar pineda</cp:lastModifiedBy>
  <cp:revision>2</cp:revision>
  <dcterms:created xsi:type="dcterms:W3CDTF">2022-04-07T05:07:43Z</dcterms:created>
  <dcterms:modified xsi:type="dcterms:W3CDTF">2022-04-12T18:06:31Z</dcterms:modified>
</cp:coreProperties>
</file>