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F2430-2AAF-4DFA-B937-35369041E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02574-E8D9-42C5-A2D2-BBFEF3ED5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8D473-34E7-4E77-8AAF-1394CD7C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D033-3328-446D-A407-A234439F34AC}" type="datetimeFigureOut">
              <a:rPr lang="es-HN" smtClean="0"/>
              <a:t>16/3/2022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8F1A97-1E52-499F-BA8A-974057D8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169E40-745E-4192-83E8-B99B72C9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957-5386-42A9-AE41-EBC29EC8F230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235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DB75F-0F6A-4D9C-BEF0-3AA9BDF7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7BBE5D-66A7-4504-AF8F-FAF68EB3B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3D3054-8C4D-4C47-9126-7A196E9B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D033-3328-446D-A407-A234439F34AC}" type="datetimeFigureOut">
              <a:rPr lang="es-HN" smtClean="0"/>
              <a:t>16/3/2022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517D05-D91B-4429-B71E-61832AD4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5EDC9E-87D4-41FE-8419-8370BAF3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957-5386-42A9-AE41-EBC29EC8F230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1684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BB13C5-80D3-4695-A491-529135F7E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81C9F1-0245-4971-B5F2-9D74D1185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2BA191-D6BC-4961-A8ED-8C7579BF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D033-3328-446D-A407-A234439F34AC}" type="datetimeFigureOut">
              <a:rPr lang="es-HN" smtClean="0"/>
              <a:t>16/3/2022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56C41B-DD8F-4941-B1D4-CBA1C26A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3790F3-CAB5-4594-8431-DD47C5DA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957-5386-42A9-AE41-EBC29EC8F230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053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AF2E9-3574-46B1-AD56-FBE2CBF5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0CA08-BC30-4C04-B4D1-A66183575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B02617-37DF-4BE8-B848-A6CC66C5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D033-3328-446D-A407-A234439F34AC}" type="datetimeFigureOut">
              <a:rPr lang="es-HN" smtClean="0"/>
              <a:t>16/3/2022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80176E-CE81-4B85-BA7A-22D567A9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AD7C34-3990-431E-8FFE-C79F43D2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957-5386-42A9-AE41-EBC29EC8F230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20419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3FDDB-1C21-4421-871F-FA3EC00A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3889DD-6FEA-46A1-9802-29C74AAB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FD4BE6-70EA-46E0-A307-13D751B2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D033-3328-446D-A407-A234439F34AC}" type="datetimeFigureOut">
              <a:rPr lang="es-HN" smtClean="0"/>
              <a:t>16/3/2022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E0AE8-2911-4447-8DA1-6D75BC49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93E4BE-EE98-46B3-B8C1-2C1455D4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957-5386-42A9-AE41-EBC29EC8F230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2692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FC10F-AA4F-458D-9EAC-DB026D49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DB6573-BB16-46C3-875C-DFFEC8D2D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EB0462-384D-4440-B882-A5F5CDFA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AEE5D-458F-4EC3-A863-D3F20026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D033-3328-446D-A407-A234439F34AC}" type="datetimeFigureOut">
              <a:rPr lang="es-HN" smtClean="0"/>
              <a:t>16/3/2022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CECBC2-CAD6-4CDE-B8F7-D8839D77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911838-E648-4E73-B98C-3AEBD9AD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957-5386-42A9-AE41-EBC29EC8F230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7475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658DE-F3A7-492C-9600-BD465A88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71398F-E5D3-479D-B72F-84445361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AB5613-969C-4949-AA5A-35ED191AB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B99B69-F7AE-491A-B9BB-3145774D7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427083-C699-4E86-82AA-098782CBB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50C35C-191D-4A90-96AE-2CEF6541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D033-3328-446D-A407-A234439F34AC}" type="datetimeFigureOut">
              <a:rPr lang="es-HN" smtClean="0"/>
              <a:t>16/3/2022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6A5C63-FB05-4EDE-8604-B11A3AED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7CDB0F-658E-496D-B37B-2AD596D9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957-5386-42A9-AE41-EBC29EC8F230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6225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7B740-E9DD-482F-AE10-372412DB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C034A7-B7EB-4946-95DB-829E9E13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D033-3328-446D-A407-A234439F34AC}" type="datetimeFigureOut">
              <a:rPr lang="es-HN" smtClean="0"/>
              <a:t>16/3/2022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3D79DF-18BA-4101-8A42-593C25B0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E00DDE-1C6A-468E-8745-9B395D24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957-5386-42A9-AE41-EBC29EC8F230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2452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5D9C24-A958-4944-A27C-362BA906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D033-3328-446D-A407-A234439F34AC}" type="datetimeFigureOut">
              <a:rPr lang="es-HN" smtClean="0"/>
              <a:t>16/3/2022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8CB9FA-417C-4ABB-982C-91F524A7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EEE9B5-140C-40AE-8324-C8A06BF9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957-5386-42A9-AE41-EBC29EC8F230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3102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1F6F4-6E48-45BE-A4ED-CA4B4FD8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1B22FB-AABF-40DE-B20F-98E21762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A45B5-87CD-4D70-85C5-DAFC51FF7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429979-402F-4684-97DC-B4FF93A6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D033-3328-446D-A407-A234439F34AC}" type="datetimeFigureOut">
              <a:rPr lang="es-HN" smtClean="0"/>
              <a:t>16/3/2022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CB4EEC-B108-4CA9-A06B-18E0A180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E41DEC-08C0-4040-8746-5AA30557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957-5386-42A9-AE41-EBC29EC8F230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6717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EAAAB-67B4-4A1F-A0DA-3726EF8C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FF204E-57F6-4C63-88DC-33C77F7E2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761D0-C3FD-4EC1-A60D-A66F0667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C25686-B831-49C0-858E-D8A81BE3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D033-3328-446D-A407-A234439F34AC}" type="datetimeFigureOut">
              <a:rPr lang="es-HN" smtClean="0"/>
              <a:t>16/3/2022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35C3C0-0096-4325-BD5D-4BA7C3FC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17E47A-4D24-47D6-8B6C-32CADD4F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1957-5386-42A9-AE41-EBC29EC8F230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6203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51B330-AAD2-4908-85DE-47C6FFB0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440995-843A-4678-8421-43E1E7317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B34E85-0AFF-447E-8535-C19EE351A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4D033-3328-446D-A407-A234439F34AC}" type="datetimeFigureOut">
              <a:rPr lang="es-HN" smtClean="0"/>
              <a:t>16/3/2022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1BC12-36A3-437A-A08D-29DC9E292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659830-C81A-4404-ADAB-3C5ED7141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1957-5386-42A9-AE41-EBC29EC8F230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366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39CE351D-C3DF-4B75-9DDD-A4DB883D1368}"/>
              </a:ext>
            </a:extLst>
          </p:cNvPr>
          <p:cNvGrpSpPr/>
          <p:nvPr/>
        </p:nvGrpSpPr>
        <p:grpSpPr>
          <a:xfrm>
            <a:off x="-492157" y="-431013"/>
            <a:ext cx="12684157" cy="7129987"/>
            <a:chOff x="-386140" y="-271987"/>
            <a:chExt cx="12684157" cy="7129987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F73CC58-ABE3-4F0F-BB57-4BDAD37AA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173" y="-271987"/>
              <a:ext cx="2812774" cy="2903537"/>
            </a:xfrm>
            <a:prstGeom prst="rect">
              <a:avLst/>
            </a:prstGeom>
          </p:spPr>
        </p:pic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4BE12F45-0EB6-4D22-8C7C-6E33CD20E535}"/>
                </a:ext>
              </a:extLst>
            </p:cNvPr>
            <p:cNvGrpSpPr/>
            <p:nvPr/>
          </p:nvGrpSpPr>
          <p:grpSpPr>
            <a:xfrm>
              <a:off x="-386140" y="0"/>
              <a:ext cx="12684157" cy="6858000"/>
              <a:chOff x="-560126" y="0"/>
              <a:chExt cx="12969989" cy="6859606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639EC625-E4B3-42C4-ABC3-368446110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1999" cy="6859606"/>
              </a:xfrm>
              <a:prstGeom prst="rect">
                <a:avLst/>
              </a:prstGeom>
            </p:spPr>
          </p:pic>
          <p:pic>
            <p:nvPicPr>
              <p:cNvPr id="26" name="Imagen 25">
                <a:extLst>
                  <a:ext uri="{FF2B5EF4-FFF2-40B4-BE49-F238E27FC236}">
                    <a16:creationId xmlns:a16="http://schemas.microsoft.com/office/drawing/2014/main" id="{8A09FD81-9899-486A-B688-FD75C14E0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60126" y="203294"/>
                <a:ext cx="12969989" cy="5279190"/>
              </a:xfrm>
              <a:prstGeom prst="rect">
                <a:avLst/>
              </a:prstGeom>
            </p:spPr>
          </p:pic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76709603-7898-4334-9692-6CE627DDB3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1113" y="304800"/>
                <a:ext cx="1383938" cy="1391478"/>
              </a:xfrm>
              <a:prstGeom prst="rect">
                <a:avLst/>
              </a:prstGeom>
            </p:spPr>
          </p:pic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4F6C496-2E28-4784-AC14-B1477574CCA9}"/>
                  </a:ext>
                </a:extLst>
              </p:cNvPr>
              <p:cNvSpPr txBox="1"/>
              <p:nvPr/>
            </p:nvSpPr>
            <p:spPr>
              <a:xfrm>
                <a:off x="4982816" y="1696278"/>
                <a:ext cx="22263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HN" sz="1600" b="1" dirty="0"/>
                  <a:t>Feliz día del padre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32B2F76-6019-4D09-9EBF-18B77DEB99B0}"/>
                  </a:ext>
                </a:extLst>
              </p:cNvPr>
              <p:cNvSpPr txBox="1"/>
              <p:nvPr/>
            </p:nvSpPr>
            <p:spPr>
              <a:xfrm>
                <a:off x="1100865" y="3411714"/>
                <a:ext cx="1065474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HN" sz="2800" b="1" dirty="0"/>
                  <a:t>Este diploma es para el mejor papa  por su afecto, su lealtad  por tanto buenos momento compartidos y estar siempre al lado de su hijo te declaro el padre del año</a:t>
                </a:r>
              </a:p>
            </p:txBody>
          </p:sp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51EE98D3-744F-4EE3-855A-6B7C44DC7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4625" y="5032369"/>
                <a:ext cx="1720488" cy="1699736"/>
              </a:xfrm>
              <a:prstGeom prst="rect">
                <a:avLst/>
              </a:prstGeom>
            </p:spPr>
          </p:pic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A3FAC865-7A6D-4D4A-AAE1-6070C6B6A789}"/>
                  </a:ext>
                </a:extLst>
              </p:cNvPr>
              <p:cNvCxnSpPr/>
              <p:nvPr/>
            </p:nvCxnSpPr>
            <p:spPr>
              <a:xfrm>
                <a:off x="1948070" y="5857461"/>
                <a:ext cx="270344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7D064EB4-2444-472B-BABE-DABD94E10B91}"/>
                  </a:ext>
                </a:extLst>
              </p:cNvPr>
              <p:cNvCxnSpPr/>
              <p:nvPr/>
            </p:nvCxnSpPr>
            <p:spPr>
              <a:xfrm>
                <a:off x="7109792" y="5811079"/>
                <a:ext cx="270344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6B14AC7E-1EAF-421E-8140-C748B6FCA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0020" y="4796709"/>
                <a:ext cx="3070172" cy="1384996"/>
              </a:xfrm>
              <a:prstGeom prst="rect">
                <a:avLst/>
              </a:prstGeom>
            </p:spPr>
          </p:pic>
          <p:pic>
            <p:nvPicPr>
              <p:cNvPr id="22" name="Imagen 21">
                <a:extLst>
                  <a:ext uri="{FF2B5EF4-FFF2-40B4-BE49-F238E27FC236}">
                    <a16:creationId xmlns:a16="http://schemas.microsoft.com/office/drawing/2014/main" id="{58D42D70-F94D-4E63-A19C-4B92F5E2A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0784" y="4821898"/>
                <a:ext cx="2934033" cy="1649071"/>
              </a:xfrm>
              <a:prstGeom prst="rect">
                <a:avLst/>
              </a:prstGeom>
            </p:spPr>
          </p:pic>
        </p:grp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A21F685E-4256-4B52-90C4-9888D62DD8D1}"/>
              </a:ext>
            </a:extLst>
          </p:cNvPr>
          <p:cNvGrpSpPr/>
          <p:nvPr/>
        </p:nvGrpSpPr>
        <p:grpSpPr>
          <a:xfrm>
            <a:off x="1132229" y="2497707"/>
            <a:ext cx="8546738" cy="954107"/>
            <a:chOff x="1132229" y="2497707"/>
            <a:chExt cx="8546738" cy="954107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A975178-8029-409A-B481-250208A19FCE}"/>
                </a:ext>
              </a:extLst>
            </p:cNvPr>
            <p:cNvSpPr txBox="1"/>
            <p:nvPr/>
          </p:nvSpPr>
          <p:spPr>
            <a:xfrm>
              <a:off x="1132229" y="2497707"/>
              <a:ext cx="854673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HN" sz="2800" b="1" dirty="0"/>
                <a:t>Primer grado de </a:t>
              </a:r>
              <a:r>
                <a:rPr lang="es-HN" sz="2800" b="1" i="0" dirty="0">
                  <a:solidFill>
                    <a:srgbClr val="202124"/>
                  </a:solidFill>
                  <a:effectLst/>
                  <a:latin typeface="Google Sans"/>
                </a:rPr>
                <a:t>bilingüe</a:t>
              </a:r>
            </a:p>
            <a:p>
              <a:r>
                <a:rPr lang="es-HN" sz="2800" b="1" dirty="0">
                  <a:solidFill>
                    <a:srgbClr val="202124"/>
                  </a:solidFill>
                  <a:latin typeface="Google Sans"/>
                </a:rPr>
                <a:t>Del padre</a:t>
              </a:r>
              <a:r>
                <a:rPr lang="es-HN" sz="2400" b="1" dirty="0">
                  <a:solidFill>
                    <a:srgbClr val="202124"/>
                  </a:solidFill>
                  <a:latin typeface="Google Sans"/>
                </a:rPr>
                <a:t>:                                                                    ,   </a:t>
              </a:r>
              <a:r>
                <a:rPr lang="es-HN" sz="2800" b="1" dirty="0">
                  <a:solidFill>
                    <a:srgbClr val="202124"/>
                  </a:solidFill>
                  <a:latin typeface="Google Sans"/>
                </a:rPr>
                <a:t>se le ofrece   </a:t>
              </a:r>
              <a:endParaRPr lang="es-HN" sz="2800" b="1" dirty="0"/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ADFDFBF7-F6A8-4C19-8D44-AE782835B223}"/>
                </a:ext>
              </a:extLst>
            </p:cNvPr>
            <p:cNvCxnSpPr/>
            <p:nvPr/>
          </p:nvCxnSpPr>
          <p:spPr>
            <a:xfrm>
              <a:off x="2762392" y="3283500"/>
              <a:ext cx="44924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122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pineda</dc:creator>
  <cp:lastModifiedBy>cesar pineda</cp:lastModifiedBy>
  <cp:revision>1</cp:revision>
  <dcterms:created xsi:type="dcterms:W3CDTF">2022-03-17T05:32:32Z</dcterms:created>
  <dcterms:modified xsi:type="dcterms:W3CDTF">2022-03-17T05:39:58Z</dcterms:modified>
</cp:coreProperties>
</file>