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0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8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86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97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03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2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51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51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1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99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4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27EE-6282-4E24-B0C4-B1F565B02046}" type="datetimeFigureOut">
              <a:rPr lang="pt-BR" smtClean="0"/>
              <a:t>25/02/2015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DC189A-DCF3-4A91-9517-BA36F214E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1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51073"/>
            <a:ext cx="9144000" cy="1722426"/>
          </a:xfrm>
        </p:spPr>
        <p:txBody>
          <a:bodyPr/>
          <a:lstStyle/>
          <a:p>
            <a:r>
              <a:rPr lang="pt-BR" dirty="0" smtClean="0"/>
              <a:t>Projeto Loja de Veículos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073499"/>
            <a:ext cx="8508642" cy="1655762"/>
          </a:xfrm>
        </p:spPr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Programação Java III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25" y="2524419"/>
            <a:ext cx="2921674" cy="21248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76506" y="6194737"/>
            <a:ext cx="553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Integrantes do Grupo: César, Daniel N., Fábio </a:t>
            </a:r>
            <a:r>
              <a:rPr lang="pt-BR" b="1" dirty="0" err="1" smtClean="0"/>
              <a:t>Morcillo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267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Eclipse Luna - É um ambiente de desenvolvimento integrado.</a:t>
            </a:r>
            <a:endParaRPr lang="pt-BR" dirty="0"/>
          </a:p>
          <a:p>
            <a:r>
              <a:rPr lang="pt-BR" dirty="0" err="1" smtClean="0"/>
              <a:t>Egit</a:t>
            </a:r>
            <a:r>
              <a:rPr lang="pt-BR" dirty="0" smtClean="0"/>
              <a:t> - </a:t>
            </a:r>
            <a:r>
              <a:rPr lang="pt-BR" dirty="0" err="1" smtClean="0"/>
              <a:t>Plugin</a:t>
            </a:r>
            <a:r>
              <a:rPr lang="pt-BR" dirty="0" smtClean="0"/>
              <a:t> do Eclipse para se trabalhar com </a:t>
            </a:r>
            <a:r>
              <a:rPr lang="pt-BR" dirty="0" err="1" smtClean="0"/>
              <a:t>git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WindowBuilder</a:t>
            </a:r>
            <a:r>
              <a:rPr lang="pt-BR" dirty="0" smtClean="0"/>
              <a:t> – É um poderoso designer GUI.</a:t>
            </a:r>
          </a:p>
          <a:p>
            <a:r>
              <a:rPr lang="pt-BR" dirty="0" smtClean="0"/>
              <a:t>Swing – API de alto nível de interface gráfica.</a:t>
            </a:r>
          </a:p>
          <a:p>
            <a:r>
              <a:rPr lang="pt-BR" dirty="0" smtClean="0"/>
              <a:t>MySQL</a:t>
            </a:r>
            <a:r>
              <a:rPr lang="pt-BR" dirty="0"/>
              <a:t> </a:t>
            </a:r>
            <a:r>
              <a:rPr lang="pt-BR" dirty="0" smtClean="0"/>
              <a:t>– Banco de Dados utilizado.</a:t>
            </a:r>
          </a:p>
        </p:txBody>
      </p:sp>
    </p:spTree>
    <p:extLst>
      <p:ext uri="{BB962C8B-B14F-4D97-AF65-F5344CB8AC3E}">
        <p14:creationId xmlns:p14="http://schemas.microsoft.com/office/powerpoint/2010/main" val="6582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Críticas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r>
              <a:rPr lang="pt-BR" dirty="0" smtClean="0"/>
              <a:t> Primitivo – Porque o </a:t>
            </a:r>
            <a:r>
              <a:rPr lang="pt-BR" dirty="0" err="1" smtClean="0"/>
              <a:t>Array</a:t>
            </a:r>
            <a:r>
              <a:rPr lang="pt-BR" dirty="0" smtClean="0"/>
              <a:t> não expande de acordo com a necessidade dos dados passados.</a:t>
            </a:r>
          </a:p>
          <a:p>
            <a:r>
              <a:rPr lang="pt-BR" dirty="0" smtClean="0"/>
              <a:t>Solução: Foi utilizado o </a:t>
            </a:r>
            <a:r>
              <a:rPr lang="pt-BR" dirty="0" err="1" smtClean="0"/>
              <a:t>ArrayList</a:t>
            </a:r>
            <a:r>
              <a:rPr lang="pt-BR" dirty="0" smtClean="0"/>
              <a:t>, pois foi mais eficiente justamente expandindo os campos quando necessário.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30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118159" cy="2630351"/>
          </a:xfrm>
        </p:spPr>
        <p:txBody>
          <a:bodyPr/>
          <a:lstStyle/>
          <a:p>
            <a:r>
              <a:rPr lang="pt-BR" dirty="0" smtClean="0"/>
              <a:t>O programa ele utiliza o Swing para um melhor visual, e entendimento do sistema.</a:t>
            </a:r>
          </a:p>
          <a:p>
            <a:r>
              <a:rPr lang="pt-BR" dirty="0" smtClean="0"/>
              <a:t>Podemos filtrar facilmente colocando um chassi, ou qualquer característica passada.</a:t>
            </a:r>
          </a:p>
          <a:p>
            <a:r>
              <a:rPr lang="pt-BR" dirty="0" smtClean="0"/>
              <a:t>E através do MySQL temos um total controle dos dados criados no código, com amplas possibilidades.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7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151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Projeto Loja de Veículos</vt:lpstr>
      <vt:lpstr>Ferramentas utilizadas:</vt:lpstr>
      <vt:lpstr>Críticas</vt:lpstr>
      <vt:lpstr>Modelagem proposta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Loja de Veículos</dc:title>
  <dc:creator>Daniel Silva</dc:creator>
  <cp:lastModifiedBy>Daniel Silva</cp:lastModifiedBy>
  <cp:revision>10</cp:revision>
  <dcterms:created xsi:type="dcterms:W3CDTF">2015-02-24T21:01:10Z</dcterms:created>
  <dcterms:modified xsi:type="dcterms:W3CDTF">2015-02-25T15:49:29Z</dcterms:modified>
</cp:coreProperties>
</file>