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7472A-6C4E-40EE-8624-486DD69A8978}"/>
              </a:ext>
            </a:extLst>
          </p:cNvPr>
          <p:cNvSpPr>
            <a:spLocks noGrp="1"/>
          </p:cNvSpPr>
          <p:nvPr>
            <p:ph type="ctrTitle"/>
          </p:nvPr>
        </p:nvSpPr>
        <p:spPr/>
        <p:txBody>
          <a:bodyPr>
            <a:normAutofit fontScale="90000"/>
          </a:bodyPr>
          <a:lstStyle/>
          <a:p>
            <a:r>
              <a:rPr lang="es-ES" dirty="0"/>
              <a:t>Los Asesinatos que han ocurrido en los años 2018-2020</a:t>
            </a:r>
          </a:p>
        </p:txBody>
      </p:sp>
      <p:sp>
        <p:nvSpPr>
          <p:cNvPr id="3" name="Subtítulo 2">
            <a:extLst>
              <a:ext uri="{FF2B5EF4-FFF2-40B4-BE49-F238E27FC236}">
                <a16:creationId xmlns:a16="http://schemas.microsoft.com/office/drawing/2014/main" id="{73B7F978-CF75-40B6-9FF6-0314AC5D676C}"/>
              </a:ext>
            </a:extLst>
          </p:cNvPr>
          <p:cNvSpPr>
            <a:spLocks noGrp="1"/>
          </p:cNvSpPr>
          <p:nvPr>
            <p:ph type="subTitle" idx="1"/>
          </p:nvPr>
        </p:nvSpPr>
        <p:spPr/>
        <p:txBody>
          <a:bodyPr>
            <a:noAutofit/>
          </a:bodyPr>
          <a:lstStyle/>
          <a:p>
            <a:r>
              <a:rPr lang="es-ES" sz="1400" dirty="0" err="1"/>
              <a:t>YadER</a:t>
            </a:r>
            <a:r>
              <a:rPr lang="es-ES" sz="1400" dirty="0"/>
              <a:t> JOSÈ MENDEZ OVIEDO</a:t>
            </a:r>
          </a:p>
          <a:p>
            <a:r>
              <a:rPr lang="es-ES" sz="1400" dirty="0"/>
              <a:t>CESAR JAFET VIVAS SOLIS</a:t>
            </a:r>
          </a:p>
          <a:p>
            <a:r>
              <a:rPr lang="es-ES" sz="1400" dirty="0"/>
              <a:t>JUAN JOSÈ GOMEZ ARAUZ</a:t>
            </a:r>
          </a:p>
          <a:p>
            <a:pPr algn="ctr"/>
            <a:endParaRPr lang="es-ES" sz="1400" dirty="0"/>
          </a:p>
          <a:p>
            <a:pPr algn="ctr"/>
            <a:endParaRPr lang="es-ES" sz="1400" dirty="0"/>
          </a:p>
          <a:p>
            <a:pPr algn="ctr"/>
            <a:r>
              <a:rPr lang="es-ES" sz="1400" dirty="0"/>
              <a:t>24 DE JUNIO DEL 2022</a:t>
            </a:r>
          </a:p>
        </p:txBody>
      </p:sp>
    </p:spTree>
    <p:extLst>
      <p:ext uri="{BB962C8B-B14F-4D97-AF65-F5344CB8AC3E}">
        <p14:creationId xmlns:p14="http://schemas.microsoft.com/office/powerpoint/2010/main" val="260286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1309E-F85F-4BBE-A6C8-E1B7958DDB51}"/>
              </a:ext>
            </a:extLst>
          </p:cNvPr>
          <p:cNvSpPr>
            <a:spLocks noGrp="1"/>
          </p:cNvSpPr>
          <p:nvPr>
            <p:ph type="title"/>
          </p:nvPr>
        </p:nvSpPr>
        <p:spPr/>
        <p:txBody>
          <a:bodyPr/>
          <a:lstStyle/>
          <a:p>
            <a:r>
              <a:rPr lang="es-ES" dirty="0"/>
              <a:t>Prueba de </a:t>
            </a:r>
            <a:r>
              <a:rPr lang="es-ES" dirty="0" err="1"/>
              <a:t>hipotesis</a:t>
            </a:r>
            <a:endParaRPr lang="es-ES" dirty="0"/>
          </a:p>
        </p:txBody>
      </p:sp>
      <p:sp>
        <p:nvSpPr>
          <p:cNvPr id="3" name="Marcador de contenido 2">
            <a:extLst>
              <a:ext uri="{FF2B5EF4-FFF2-40B4-BE49-F238E27FC236}">
                <a16:creationId xmlns:a16="http://schemas.microsoft.com/office/drawing/2014/main" id="{5888B132-23C2-4EE9-9C77-E7E37C495972}"/>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07585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9FE9A1-DFE7-4747-80D5-ECA0B7D4743B}"/>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0D288796-0DE0-48A2-AD27-3841D02A7FA2}"/>
              </a:ext>
            </a:extLst>
          </p:cNvPr>
          <p:cNvSpPr>
            <a:spLocks noGrp="1"/>
          </p:cNvSpPr>
          <p:nvPr>
            <p:ph idx="1"/>
          </p:nvPr>
        </p:nvSpPr>
        <p:spPr/>
        <p:txBody>
          <a:bodyPr/>
          <a:lstStyle/>
          <a:p>
            <a:r>
              <a:rPr lang="es-ES" dirty="0"/>
              <a:t>En base al estudio y a los resultados originados de el, podemos observar que hubo una subida de casos de asesinatos en el año 2019 que bajo  levemente en los datos del año siguiente, cosa que se logra observar en los gráficos dados</a:t>
            </a:r>
          </a:p>
        </p:txBody>
      </p:sp>
    </p:spTree>
    <p:extLst>
      <p:ext uri="{BB962C8B-B14F-4D97-AF65-F5344CB8AC3E}">
        <p14:creationId xmlns:p14="http://schemas.microsoft.com/office/powerpoint/2010/main" val="253490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AAD6F-A731-4FA0-8EB6-D0AFB1FC1F9C}"/>
              </a:ext>
            </a:extLst>
          </p:cNvPr>
          <p:cNvSpPr>
            <a:spLocks noGrp="1"/>
          </p:cNvSpPr>
          <p:nvPr>
            <p:ph type="title"/>
          </p:nvPr>
        </p:nvSpPr>
        <p:spPr/>
        <p:txBody>
          <a:bodyPr/>
          <a:lstStyle/>
          <a:p>
            <a:r>
              <a:rPr lang="es-ES" dirty="0"/>
              <a:t>INTRODUCCION </a:t>
            </a:r>
          </a:p>
        </p:txBody>
      </p:sp>
      <p:sp>
        <p:nvSpPr>
          <p:cNvPr id="3" name="Marcador de contenido 2">
            <a:extLst>
              <a:ext uri="{FF2B5EF4-FFF2-40B4-BE49-F238E27FC236}">
                <a16:creationId xmlns:a16="http://schemas.microsoft.com/office/drawing/2014/main" id="{AAF6B226-BAED-4757-B340-056A97C1ABC8}"/>
              </a:ext>
            </a:extLst>
          </p:cNvPr>
          <p:cNvSpPr>
            <a:spLocks noGrp="1"/>
          </p:cNvSpPr>
          <p:nvPr>
            <p:ph idx="1"/>
          </p:nvPr>
        </p:nvSpPr>
        <p:spPr/>
        <p:txBody>
          <a:bodyPr/>
          <a:lstStyle/>
          <a:p>
            <a:pPr marL="0" indent="0">
              <a:buNone/>
            </a:pPr>
            <a:r>
              <a:rPr lang="es-ES" dirty="0"/>
              <a:t>El anuario estadístico de la policía nacional contiene los principales resultados de los asesinatos que han ocurrido en el año 2018 en adelante, </a:t>
            </a:r>
            <a:r>
              <a:rPr lang="es-ES" dirty="0" err="1"/>
              <a:t>asi</a:t>
            </a:r>
            <a:r>
              <a:rPr lang="es-ES" dirty="0"/>
              <a:t> como el </a:t>
            </a:r>
            <a:r>
              <a:rPr lang="es-ES" dirty="0" err="1"/>
              <a:t>enfrentamieno</a:t>
            </a:r>
            <a:r>
              <a:rPr lang="es-ES" dirty="0"/>
              <a:t> al crimen y la implementación de la estrategia de muro de contención.</a:t>
            </a:r>
          </a:p>
        </p:txBody>
      </p:sp>
    </p:spTree>
    <p:extLst>
      <p:ext uri="{BB962C8B-B14F-4D97-AF65-F5344CB8AC3E}">
        <p14:creationId xmlns:p14="http://schemas.microsoft.com/office/powerpoint/2010/main" val="218145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DD1E9-314C-44E8-A7F5-F9609CB591FC}"/>
              </a:ext>
            </a:extLst>
          </p:cNvPr>
          <p:cNvSpPr>
            <a:spLocks noGrp="1"/>
          </p:cNvSpPr>
          <p:nvPr>
            <p:ph type="title"/>
          </p:nvPr>
        </p:nvSpPr>
        <p:spPr/>
        <p:txBody>
          <a:bodyPr/>
          <a:lstStyle/>
          <a:p>
            <a:r>
              <a:rPr lang="es-ES" dirty="0"/>
              <a:t>planteamiento</a:t>
            </a:r>
          </a:p>
        </p:txBody>
      </p:sp>
      <p:sp>
        <p:nvSpPr>
          <p:cNvPr id="3" name="Marcador de contenido 2">
            <a:extLst>
              <a:ext uri="{FF2B5EF4-FFF2-40B4-BE49-F238E27FC236}">
                <a16:creationId xmlns:a16="http://schemas.microsoft.com/office/drawing/2014/main" id="{9D3D73A7-110E-4A5D-ABEF-3BBA994BA29E}"/>
              </a:ext>
            </a:extLst>
          </p:cNvPr>
          <p:cNvSpPr>
            <a:spLocks noGrp="1"/>
          </p:cNvSpPr>
          <p:nvPr>
            <p:ph idx="1"/>
          </p:nvPr>
        </p:nvSpPr>
        <p:spPr/>
        <p:txBody>
          <a:bodyPr/>
          <a:lstStyle/>
          <a:p>
            <a:r>
              <a:rPr lang="es-ES" dirty="0"/>
              <a:t>La siguiente investigación fue realizada con el objetivo de dar a conocer los datos relacionados con los casos resueltos de asesinatos en nicaragua, verificando a cada departamento por separado.</a:t>
            </a:r>
          </a:p>
          <a:p>
            <a:r>
              <a:rPr lang="es-ES" dirty="0"/>
              <a:t>Dicha investigación fue realizada con la intención de presentar la información de manera entendible para el lector y servir para compartir esta información</a:t>
            </a:r>
          </a:p>
        </p:txBody>
      </p:sp>
    </p:spTree>
    <p:extLst>
      <p:ext uri="{BB962C8B-B14F-4D97-AF65-F5344CB8AC3E}">
        <p14:creationId xmlns:p14="http://schemas.microsoft.com/office/powerpoint/2010/main" val="169814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06C19-24A7-4668-A4D8-B2379E8EEE67}"/>
              </a:ext>
            </a:extLst>
          </p:cNvPr>
          <p:cNvSpPr>
            <a:spLocks noGrp="1"/>
          </p:cNvSpPr>
          <p:nvPr>
            <p:ph type="title"/>
          </p:nvPr>
        </p:nvSpPr>
        <p:spPr/>
        <p:txBody>
          <a:bodyPr/>
          <a:lstStyle/>
          <a:p>
            <a:r>
              <a:rPr lang="es-ES" dirty="0"/>
              <a:t>Formulación</a:t>
            </a:r>
          </a:p>
        </p:txBody>
      </p:sp>
      <p:sp>
        <p:nvSpPr>
          <p:cNvPr id="3" name="Marcador de contenido 2">
            <a:extLst>
              <a:ext uri="{FF2B5EF4-FFF2-40B4-BE49-F238E27FC236}">
                <a16:creationId xmlns:a16="http://schemas.microsoft.com/office/drawing/2014/main" id="{1B3D76D7-3A05-4A8B-983C-FB6AD83C65AE}"/>
              </a:ext>
            </a:extLst>
          </p:cNvPr>
          <p:cNvSpPr>
            <a:spLocks noGrp="1"/>
          </p:cNvSpPr>
          <p:nvPr>
            <p:ph idx="1"/>
          </p:nvPr>
        </p:nvSpPr>
        <p:spPr/>
        <p:txBody>
          <a:bodyPr/>
          <a:lstStyle/>
          <a:p>
            <a:r>
              <a:rPr lang="es-ES" dirty="0"/>
              <a:t>Los procedimientos se componen de pautas definidas para el accionar de las fuerzas policiales, que permiten identificar indicios útiles para su investigación. De esta forma se ofrece una serie de herramientas conceptuales y practicas que buscan contribuir a mejorar todas las instancias de la investigación a través de una incorporación de la perspectiva y del reconocimiento de patrones que generan estos delitos</a:t>
            </a:r>
          </a:p>
        </p:txBody>
      </p:sp>
    </p:spTree>
    <p:extLst>
      <p:ext uri="{BB962C8B-B14F-4D97-AF65-F5344CB8AC3E}">
        <p14:creationId xmlns:p14="http://schemas.microsoft.com/office/powerpoint/2010/main" val="72991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7F1DC2-38E7-41DA-8A73-F5E23D1ECE00}"/>
              </a:ext>
            </a:extLst>
          </p:cNvPr>
          <p:cNvSpPr>
            <a:spLocks noGrp="1"/>
          </p:cNvSpPr>
          <p:nvPr>
            <p:ph type="title"/>
          </p:nvPr>
        </p:nvSpPr>
        <p:spPr/>
        <p:txBody>
          <a:bodyPr/>
          <a:lstStyle/>
          <a:p>
            <a:r>
              <a:rPr lang="es-ES" dirty="0"/>
              <a:t>objetivos</a:t>
            </a:r>
          </a:p>
        </p:txBody>
      </p:sp>
      <p:sp>
        <p:nvSpPr>
          <p:cNvPr id="3" name="Marcador de contenido 2">
            <a:extLst>
              <a:ext uri="{FF2B5EF4-FFF2-40B4-BE49-F238E27FC236}">
                <a16:creationId xmlns:a16="http://schemas.microsoft.com/office/drawing/2014/main" id="{25C00459-4074-4417-8A3F-7CB53D1348D6}"/>
              </a:ext>
            </a:extLst>
          </p:cNvPr>
          <p:cNvSpPr>
            <a:spLocks noGrp="1"/>
          </p:cNvSpPr>
          <p:nvPr>
            <p:ph idx="1"/>
          </p:nvPr>
        </p:nvSpPr>
        <p:spPr/>
        <p:txBody>
          <a:bodyPr/>
          <a:lstStyle/>
          <a:p>
            <a:r>
              <a:rPr lang="es-ES" dirty="0"/>
              <a:t>General:</a:t>
            </a:r>
          </a:p>
          <a:p>
            <a:pPr marL="0" indent="0">
              <a:buNone/>
            </a:pPr>
            <a:r>
              <a:rPr lang="es-ES" dirty="0"/>
              <a:t>            Evaluar la cantidad de casos de asesinatos resueltos desde un punto de vista</a:t>
            </a:r>
          </a:p>
          <a:p>
            <a:pPr marL="0" indent="0">
              <a:buNone/>
            </a:pPr>
            <a:r>
              <a:rPr lang="es-ES" dirty="0"/>
              <a:t>            estadístico grafico</a:t>
            </a:r>
          </a:p>
          <a:p>
            <a:r>
              <a:rPr lang="es-ES" dirty="0" err="1"/>
              <a:t>Especificos</a:t>
            </a:r>
            <a:r>
              <a:rPr lang="es-ES" dirty="0"/>
              <a:t>:</a:t>
            </a:r>
          </a:p>
          <a:p>
            <a:pPr marL="0" indent="0">
              <a:buNone/>
            </a:pPr>
            <a:r>
              <a:rPr lang="es-ES" dirty="0"/>
              <a:t>            Mostrar el numero de victimas de asesinato en el periodo del 2018-2020</a:t>
            </a:r>
          </a:p>
          <a:p>
            <a:pPr marL="0" indent="0">
              <a:buNone/>
            </a:pPr>
            <a:r>
              <a:rPr lang="es-ES" dirty="0"/>
              <a:t>            Demostrar el aumento de casos entre los años 2019-2020</a:t>
            </a:r>
          </a:p>
        </p:txBody>
      </p:sp>
    </p:spTree>
    <p:extLst>
      <p:ext uri="{BB962C8B-B14F-4D97-AF65-F5344CB8AC3E}">
        <p14:creationId xmlns:p14="http://schemas.microsoft.com/office/powerpoint/2010/main" val="83783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C5906-5A4A-41D4-BEF9-9A96093DF827}"/>
              </a:ext>
            </a:extLst>
          </p:cNvPr>
          <p:cNvSpPr>
            <a:spLocks noGrp="1"/>
          </p:cNvSpPr>
          <p:nvPr>
            <p:ph type="title"/>
          </p:nvPr>
        </p:nvSpPr>
        <p:spPr/>
        <p:txBody>
          <a:bodyPr/>
          <a:lstStyle/>
          <a:p>
            <a:r>
              <a:rPr lang="es-ES" dirty="0"/>
              <a:t>Marco teórico</a:t>
            </a:r>
          </a:p>
        </p:txBody>
      </p:sp>
      <p:sp>
        <p:nvSpPr>
          <p:cNvPr id="3" name="Marcador de contenido 2">
            <a:extLst>
              <a:ext uri="{FF2B5EF4-FFF2-40B4-BE49-F238E27FC236}">
                <a16:creationId xmlns:a16="http://schemas.microsoft.com/office/drawing/2014/main" id="{ED7C042E-72C2-4D9D-A879-B9A60E74C494}"/>
              </a:ext>
            </a:extLst>
          </p:cNvPr>
          <p:cNvSpPr>
            <a:spLocks noGrp="1"/>
          </p:cNvSpPr>
          <p:nvPr>
            <p:ph idx="1"/>
          </p:nvPr>
        </p:nvSpPr>
        <p:spPr/>
        <p:txBody>
          <a:bodyPr/>
          <a:lstStyle/>
          <a:p>
            <a:r>
              <a:rPr lang="es-ES" dirty="0"/>
              <a:t>Variables cualitativas: son aquellas que expresan características o cualidades y no pueden ser medidas numéricamente.</a:t>
            </a:r>
          </a:p>
          <a:p>
            <a:r>
              <a:rPr lang="es-ES" dirty="0"/>
              <a:t>Variables cuantitativas: Son aquellas que se expresan mediante un numero, por tanto, se pueden realizar operaciones </a:t>
            </a:r>
            <a:r>
              <a:rPr lang="es-ES" dirty="0" err="1"/>
              <a:t>aritmèticas</a:t>
            </a:r>
            <a:endParaRPr lang="es-ES" dirty="0"/>
          </a:p>
          <a:p>
            <a:r>
              <a:rPr lang="es-ES" dirty="0"/>
              <a:t>Nivel de significancia: es un concepto estadístico asociado a la verificación de hipótesis, define la probabilidad de tomar o rechazar la hipótesis nula cuando es verdadera</a:t>
            </a:r>
          </a:p>
          <a:p>
            <a:r>
              <a:rPr lang="es-ES" dirty="0"/>
              <a:t>Intervalos de </a:t>
            </a:r>
            <a:r>
              <a:rPr lang="es-ES" dirty="0" err="1"/>
              <a:t>confianza:Rango</a:t>
            </a:r>
            <a:r>
              <a:rPr lang="es-ES" dirty="0"/>
              <a:t> de valores derivados de los estadísticos de la muestra, que posiblemente incluyan el valor de un parámetro de población desconocido</a:t>
            </a:r>
          </a:p>
          <a:p>
            <a:endParaRPr lang="es-ES" dirty="0"/>
          </a:p>
        </p:txBody>
      </p:sp>
    </p:spTree>
    <p:extLst>
      <p:ext uri="{BB962C8B-B14F-4D97-AF65-F5344CB8AC3E}">
        <p14:creationId xmlns:p14="http://schemas.microsoft.com/office/powerpoint/2010/main" val="333888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2F5D5-AF6F-4412-B13D-18EB6AA54540}"/>
              </a:ext>
            </a:extLst>
          </p:cNvPr>
          <p:cNvSpPr>
            <a:spLocks noGrp="1"/>
          </p:cNvSpPr>
          <p:nvPr>
            <p:ph type="title"/>
          </p:nvPr>
        </p:nvSpPr>
        <p:spPr/>
        <p:txBody>
          <a:bodyPr/>
          <a:lstStyle/>
          <a:p>
            <a:r>
              <a:rPr lang="es-ES" dirty="0" err="1"/>
              <a:t>hipotesis</a:t>
            </a:r>
            <a:endParaRPr lang="es-ES" dirty="0"/>
          </a:p>
        </p:txBody>
      </p:sp>
      <p:sp>
        <p:nvSpPr>
          <p:cNvPr id="3" name="Marcador de contenido 2">
            <a:extLst>
              <a:ext uri="{FF2B5EF4-FFF2-40B4-BE49-F238E27FC236}">
                <a16:creationId xmlns:a16="http://schemas.microsoft.com/office/drawing/2014/main" id="{B2C8FA37-B806-4FF8-BE01-193B06B5FC1D}"/>
              </a:ext>
            </a:extLst>
          </p:cNvPr>
          <p:cNvSpPr>
            <a:spLocks noGrp="1"/>
          </p:cNvSpPr>
          <p:nvPr>
            <p:ph idx="1"/>
          </p:nvPr>
        </p:nvSpPr>
        <p:spPr/>
        <p:txBody>
          <a:bodyPr/>
          <a:lstStyle/>
          <a:p>
            <a:r>
              <a:rPr lang="es-ES" dirty="0"/>
              <a:t>La presente investigación trata de mostrar los datos relacionados a la cantidad de casos de asesinatos resueltos, de naturaleza culposa y premeditada, se espera que el estudio muestre un valor perteneciente a los datos del 2020 mayores a los datos del 2019 en un aumento del 20%</a:t>
            </a:r>
          </a:p>
        </p:txBody>
      </p:sp>
    </p:spTree>
    <p:extLst>
      <p:ext uri="{BB962C8B-B14F-4D97-AF65-F5344CB8AC3E}">
        <p14:creationId xmlns:p14="http://schemas.microsoft.com/office/powerpoint/2010/main" val="384123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70A08-9902-46F1-B6F2-475DBA88CEE6}"/>
              </a:ext>
            </a:extLst>
          </p:cNvPr>
          <p:cNvSpPr>
            <a:spLocks noGrp="1"/>
          </p:cNvSpPr>
          <p:nvPr>
            <p:ph type="title"/>
          </p:nvPr>
        </p:nvSpPr>
        <p:spPr/>
        <p:txBody>
          <a:bodyPr/>
          <a:lstStyle/>
          <a:p>
            <a:r>
              <a:rPr lang="es-ES" dirty="0"/>
              <a:t>Diseño </a:t>
            </a:r>
            <a:r>
              <a:rPr lang="es-ES" dirty="0" err="1"/>
              <a:t>metodologico</a:t>
            </a:r>
            <a:endParaRPr lang="es-ES" dirty="0"/>
          </a:p>
        </p:txBody>
      </p:sp>
      <p:sp>
        <p:nvSpPr>
          <p:cNvPr id="3" name="Marcador de contenido 2">
            <a:extLst>
              <a:ext uri="{FF2B5EF4-FFF2-40B4-BE49-F238E27FC236}">
                <a16:creationId xmlns:a16="http://schemas.microsoft.com/office/drawing/2014/main" id="{54DA8084-8367-497F-8042-B90E2B44F3EC}"/>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68594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4D45-B7B1-4BDD-9092-F4BDE2F3F920}"/>
              </a:ext>
            </a:extLst>
          </p:cNvPr>
          <p:cNvSpPr>
            <a:spLocks noGrp="1"/>
          </p:cNvSpPr>
          <p:nvPr>
            <p:ph type="title"/>
          </p:nvPr>
        </p:nvSpPr>
        <p:spPr/>
        <p:txBody>
          <a:bodyPr/>
          <a:lstStyle/>
          <a:p>
            <a:r>
              <a:rPr lang="es-ES" dirty="0" err="1"/>
              <a:t>graficos</a:t>
            </a:r>
            <a:endParaRPr lang="es-ES" dirty="0"/>
          </a:p>
        </p:txBody>
      </p:sp>
      <p:sp>
        <p:nvSpPr>
          <p:cNvPr id="3" name="Marcador de contenido 2">
            <a:extLst>
              <a:ext uri="{FF2B5EF4-FFF2-40B4-BE49-F238E27FC236}">
                <a16:creationId xmlns:a16="http://schemas.microsoft.com/office/drawing/2014/main" id="{B3A831DE-7E57-4029-9634-EE0B59A4AE5B}"/>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707574667"/>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50</TotalTime>
  <Words>429</Words>
  <Application>Microsoft Office PowerPoint</Application>
  <PresentationFormat>Panorámica</PresentationFormat>
  <Paragraphs>33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Gill Sans MT</vt:lpstr>
      <vt:lpstr>Galería</vt:lpstr>
      <vt:lpstr>Los Asesinatos que han ocurrido en los años 2018-2020</vt:lpstr>
      <vt:lpstr>INTRODUCCION </vt:lpstr>
      <vt:lpstr>planteamiento</vt:lpstr>
      <vt:lpstr>Formulación</vt:lpstr>
      <vt:lpstr>objetivos</vt:lpstr>
      <vt:lpstr>Marco teórico</vt:lpstr>
      <vt:lpstr>hipotesis</vt:lpstr>
      <vt:lpstr>Diseño metodologico</vt:lpstr>
      <vt:lpstr>graficos</vt:lpstr>
      <vt:lpstr>Prueba de hipotesis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Asesinatos que han ocurrido en los años 2018-2020</dc:title>
  <dc:creator>JADPA02</dc:creator>
  <cp:lastModifiedBy>JADPA02</cp:lastModifiedBy>
  <cp:revision>3</cp:revision>
  <dcterms:created xsi:type="dcterms:W3CDTF">2022-06-24T13:54:57Z</dcterms:created>
  <dcterms:modified xsi:type="dcterms:W3CDTF">2022-06-24T14:47:36Z</dcterms:modified>
</cp:coreProperties>
</file>