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7472A-6C4E-40EE-8624-486DD69A8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Los Asesinatos que han ocurrido en los años 2018-2020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7F978-CF75-40B6-9FF6-0314AC5D6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1400" dirty="0" err="1"/>
              <a:t>YadER</a:t>
            </a:r>
            <a:r>
              <a:rPr lang="es-ES" sz="1400" dirty="0"/>
              <a:t> JOSÈ MENDEZ OVIEDO</a:t>
            </a:r>
          </a:p>
          <a:p>
            <a:r>
              <a:rPr lang="es-ES" sz="1400" dirty="0"/>
              <a:t>CESAR JAFET VIVAS SOLIS</a:t>
            </a:r>
          </a:p>
          <a:p>
            <a:r>
              <a:rPr lang="es-ES" sz="1400" dirty="0"/>
              <a:t>JUAN JOSÈ GOMEZ ARAUZ</a:t>
            </a:r>
          </a:p>
          <a:p>
            <a:pPr algn="ctr"/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24 DE JUNIO DEL 2022</a:t>
            </a:r>
          </a:p>
        </p:txBody>
      </p:sp>
    </p:spTree>
    <p:extLst>
      <p:ext uri="{BB962C8B-B14F-4D97-AF65-F5344CB8AC3E}">
        <p14:creationId xmlns:p14="http://schemas.microsoft.com/office/powerpoint/2010/main" val="260286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1309E-F85F-4BBE-A6C8-E1B7958D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</a:t>
            </a:r>
            <a:r>
              <a:rPr lang="es-ES" dirty="0" err="1"/>
              <a:t>hipotesis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8B132-23C2-4EE9-9C77-E7E37C49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8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FE9A1-DFE7-4747-80D5-ECA0B7D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conclusiòn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88796-0DE0-48A2-AD27-3841D02A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9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AAD6F-A731-4FA0-8EB6-D0AFB1FC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6B226-BAED-4757-B340-056A97C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anuario estadístico de la policía nacional contiene los principales resultados de los asesinatos que han ocurrido en el año 2018 en adelante, </a:t>
            </a:r>
            <a:r>
              <a:rPr lang="es-ES" dirty="0" err="1"/>
              <a:t>asi</a:t>
            </a:r>
            <a:r>
              <a:rPr lang="es-ES" dirty="0"/>
              <a:t> como el </a:t>
            </a:r>
            <a:r>
              <a:rPr lang="es-ES" dirty="0" err="1"/>
              <a:t>enfrentamieno</a:t>
            </a:r>
            <a:r>
              <a:rPr lang="es-ES" dirty="0"/>
              <a:t> al crimen y la implementación de la estrategia de muro de contención.</a:t>
            </a:r>
          </a:p>
        </p:txBody>
      </p:sp>
    </p:spTree>
    <p:extLst>
      <p:ext uri="{BB962C8B-B14F-4D97-AF65-F5344CB8AC3E}">
        <p14:creationId xmlns:p14="http://schemas.microsoft.com/office/powerpoint/2010/main" val="21814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DD1E9-314C-44E8-A7F5-F9609CB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D73A7-110E-4A5D-ABEF-3BBA994B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1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6C19-24A7-4668-A4D8-B2379E8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Formulaciòn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D76D7-3A05-4A8B-983C-FB6AD83C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9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F1DC2-38E7-41DA-8A73-F5E23D1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00459-4074-4417-8A3F-7CB53D13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8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C5906-5A4A-41D4-BEF9-9A96093D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C042E-72C2-4D9D-A879-B9A60E74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 cualitativas: son aquellas que expresan características o cualidades y no pueden ser medidas numéricamente.</a:t>
            </a:r>
          </a:p>
          <a:p>
            <a:r>
              <a:rPr lang="es-ES" dirty="0"/>
              <a:t>Variables cuantitativas: Son aquellas que se expresan mediante un numero, por tanto, se pueden realizar operaciones </a:t>
            </a:r>
            <a:r>
              <a:rPr lang="es-ES" dirty="0" err="1"/>
              <a:t>aritmèticas</a:t>
            </a:r>
            <a:endParaRPr lang="es-ES" dirty="0"/>
          </a:p>
          <a:p>
            <a:r>
              <a:rPr lang="es-ES" dirty="0"/>
              <a:t>Nivel de significancia: es un concepto estadístico asociado a la verificación de hipótesis, define la probabilidad de tomar o rechazar la hipótesis nula cuando es verdadera</a:t>
            </a:r>
          </a:p>
          <a:p>
            <a:r>
              <a:rPr lang="es-ES" dirty="0"/>
              <a:t>Intervalos de </a:t>
            </a:r>
            <a:r>
              <a:rPr lang="es-ES" dirty="0" err="1"/>
              <a:t>confianza:Rango</a:t>
            </a:r>
            <a:r>
              <a:rPr lang="es-ES" dirty="0"/>
              <a:t> de valores derivados de los estadísticos de la muestra, que posiblemente incluyan el valor de un parámetro de población desconocido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888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2F5D5-AF6F-4412-B13D-18EB6AA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hipotesis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8FA37-B806-4FF8-BE01-193B06B5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presente investigación trata de mostrar los datos relacionados a la cantidad de casos de asesinatos resueltos, de naturaleza culposa y premeditada, se espera que el estudio muestre un valor perteneciente a los datos del 2020 mayores a los datos del 2019 en un aumento del 20%</a:t>
            </a:r>
          </a:p>
        </p:txBody>
      </p:sp>
    </p:spTree>
    <p:extLst>
      <p:ext uri="{BB962C8B-B14F-4D97-AF65-F5344CB8AC3E}">
        <p14:creationId xmlns:p14="http://schemas.microsoft.com/office/powerpoint/2010/main" val="38412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70A08-9902-46F1-B6F2-475DBA88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</a:t>
            </a:r>
            <a:r>
              <a:rPr lang="es-ES" dirty="0" err="1"/>
              <a:t>metodologico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A8084-8367-497F-8042-B90E2B44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94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44D45-B7B1-4BDD-9092-F4BDE2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831DE-7E57-4029-9634-EE0B59A4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74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40</TotalTime>
  <Words>222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Los Asesinatos que han ocurrido en los años 2018-2020</vt:lpstr>
      <vt:lpstr>INTRODUCCION </vt:lpstr>
      <vt:lpstr>planteamiento</vt:lpstr>
      <vt:lpstr>Formulaciòn</vt:lpstr>
      <vt:lpstr>objetivos</vt:lpstr>
      <vt:lpstr>Marco teórico</vt:lpstr>
      <vt:lpstr>hipotesis</vt:lpstr>
      <vt:lpstr>Diseño metodologico</vt:lpstr>
      <vt:lpstr>graficos</vt:lpstr>
      <vt:lpstr>Prueba de hipotesis</vt:lpstr>
      <vt:lpstr>conclusiòn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Asesinatos que han ocurrido en los años 2018-2020</dc:title>
  <dc:creator>JADPA02</dc:creator>
  <cp:lastModifiedBy>JADPA02</cp:lastModifiedBy>
  <cp:revision>1</cp:revision>
  <dcterms:created xsi:type="dcterms:W3CDTF">2022-06-24T13:54:57Z</dcterms:created>
  <dcterms:modified xsi:type="dcterms:W3CDTF">2022-06-24T14:35:03Z</dcterms:modified>
</cp:coreProperties>
</file>