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271e99ce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271e99ce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1121fac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1121fac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2775b70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2775b70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2775b70d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2775b70d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2775b70d3_9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2775b70d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2775b70d3_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2775b70d3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272ddab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272ddab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272ddabc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272ddabc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271e99c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271e99c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64400" y="543350"/>
            <a:ext cx="64785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18165" y="1705212"/>
            <a:ext cx="1325646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COMPRAR UN PRODUCTO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2071450" y="996125"/>
            <a:ext cx="1186812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TIPO DE MARCA</a:t>
            </a:r>
            <a:endParaRPr b="1" sz="800"/>
          </a:p>
        </p:txBody>
      </p:sp>
      <p:sp>
        <p:nvSpPr>
          <p:cNvPr id="57" name="Google Shape;57;p13"/>
          <p:cNvSpPr/>
          <p:nvPr/>
        </p:nvSpPr>
        <p:spPr>
          <a:xfrm>
            <a:off x="2927375" y="2095850"/>
            <a:ext cx="1186812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CANTIDAD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6055400" y="2394600"/>
            <a:ext cx="1457352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OFRECER/RECOMENDAR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2068788" y="2507000"/>
            <a:ext cx="1078920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COTIZANTE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3052325" y="1515863"/>
            <a:ext cx="936900" cy="41882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PRECIO DETERMINADO</a:t>
            </a:r>
            <a:endParaRPr sz="900"/>
          </a:p>
        </p:txBody>
      </p:sp>
      <p:sp>
        <p:nvSpPr>
          <p:cNvPr id="61" name="Google Shape;61;p13"/>
          <p:cNvSpPr/>
          <p:nvPr/>
        </p:nvSpPr>
        <p:spPr>
          <a:xfrm>
            <a:off x="6207403" y="1736462"/>
            <a:ext cx="1325646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VERIFICAR PRODUCTO</a:t>
            </a:r>
            <a:endParaRPr sz="10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84" y="1174563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346" y="3227600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284" y="3376650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5359" y="957850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404963" y="2387100"/>
            <a:ext cx="9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CLIENTE</a:t>
            </a:r>
            <a:endParaRPr sz="1200"/>
          </a:p>
        </p:txBody>
      </p:sp>
      <p:sp>
        <p:nvSpPr>
          <p:cNvPr id="67" name="Google Shape;67;p13"/>
          <p:cNvSpPr/>
          <p:nvPr/>
        </p:nvSpPr>
        <p:spPr>
          <a:xfrm>
            <a:off x="6316688" y="3618262"/>
            <a:ext cx="1583064" cy="41882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ASOCIAR A PEDIDOS DE VENTA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8003350" y="2158025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EMPLEADO</a:t>
            </a:r>
            <a:endParaRPr sz="1200"/>
          </a:p>
        </p:txBody>
      </p:sp>
      <p:sp>
        <p:nvSpPr>
          <p:cNvPr id="69" name="Google Shape;69;p13"/>
          <p:cNvSpPr txBox="1"/>
          <p:nvPr/>
        </p:nvSpPr>
        <p:spPr>
          <a:xfrm>
            <a:off x="8089163" y="4270850"/>
            <a:ext cx="9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ADMINISTRADOR</a:t>
            </a:r>
            <a:endParaRPr sz="1200"/>
          </a:p>
        </p:txBody>
      </p:sp>
      <p:sp>
        <p:nvSpPr>
          <p:cNvPr id="70" name="Google Shape;70;p13"/>
          <p:cNvSpPr txBox="1"/>
          <p:nvPr/>
        </p:nvSpPr>
        <p:spPr>
          <a:xfrm>
            <a:off x="308825" y="4455650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VISITANTE</a:t>
            </a:r>
            <a:endParaRPr sz="1200"/>
          </a:p>
        </p:txBody>
      </p:sp>
      <p:sp>
        <p:nvSpPr>
          <p:cNvPr id="71" name="Google Shape;71;p13"/>
          <p:cNvSpPr txBox="1"/>
          <p:nvPr/>
        </p:nvSpPr>
        <p:spPr>
          <a:xfrm>
            <a:off x="3901550" y="543350"/>
            <a:ext cx="1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 </a:t>
            </a:r>
            <a:r>
              <a:rPr b="1" lang="es"/>
              <a:t>Sistema De Venta</a:t>
            </a:r>
            <a:endParaRPr b="1"/>
          </a:p>
        </p:txBody>
      </p:sp>
      <p:sp>
        <p:nvSpPr>
          <p:cNvPr id="72" name="Google Shape;72;p13"/>
          <p:cNvSpPr txBox="1"/>
          <p:nvPr/>
        </p:nvSpPr>
        <p:spPr>
          <a:xfrm>
            <a:off x="2174750" y="1417700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&lt;&lt;extends&gt;&gt;</a:t>
            </a:r>
            <a:endParaRPr sz="900"/>
          </a:p>
        </p:txBody>
      </p:sp>
      <p:sp>
        <p:nvSpPr>
          <p:cNvPr id="73" name="Google Shape;73;p13"/>
          <p:cNvSpPr txBox="1"/>
          <p:nvPr/>
        </p:nvSpPr>
        <p:spPr>
          <a:xfrm>
            <a:off x="2071450" y="2096938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&lt;&lt;extends&gt;&gt;</a:t>
            </a:r>
            <a:endParaRPr sz="900"/>
          </a:p>
        </p:txBody>
      </p:sp>
      <p:sp>
        <p:nvSpPr>
          <p:cNvPr id="74" name="Google Shape;74;p13"/>
          <p:cNvSpPr txBox="1"/>
          <p:nvPr/>
        </p:nvSpPr>
        <p:spPr>
          <a:xfrm>
            <a:off x="7422000" y="2297388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&lt;&lt;extends&gt;&gt;</a:t>
            </a:r>
            <a:endParaRPr sz="900"/>
          </a:p>
        </p:txBody>
      </p:sp>
      <p:sp>
        <p:nvSpPr>
          <p:cNvPr id="75" name="Google Shape;75;p13"/>
          <p:cNvSpPr txBox="1"/>
          <p:nvPr/>
        </p:nvSpPr>
        <p:spPr>
          <a:xfrm>
            <a:off x="4754700" y="1711338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76" name="Google Shape;76;p13"/>
          <p:cNvCxnSpPr>
            <a:endCxn id="56" idx="2"/>
          </p:cNvCxnSpPr>
          <p:nvPr/>
        </p:nvCxnSpPr>
        <p:spPr>
          <a:xfrm flipH="1" rot="10800000">
            <a:off x="2344756" y="1300901"/>
            <a:ext cx="3201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2843811" y="1857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>
            <a:stCxn id="57" idx="1"/>
          </p:cNvCxnSpPr>
          <p:nvPr/>
        </p:nvCxnSpPr>
        <p:spPr>
          <a:xfrm rot="10800000">
            <a:off x="2630675" y="2054738"/>
            <a:ext cx="296700" cy="1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60" idx="1"/>
            <a:endCxn id="55" idx="3"/>
          </p:cNvCxnSpPr>
          <p:nvPr/>
        </p:nvCxnSpPr>
        <p:spPr>
          <a:xfrm flipH="1">
            <a:off x="2843825" y="1725275"/>
            <a:ext cx="2085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59" idx="0"/>
            <a:endCxn id="55" idx="2"/>
          </p:cNvCxnSpPr>
          <p:nvPr/>
        </p:nvCxnSpPr>
        <p:spPr>
          <a:xfrm rot="10800000">
            <a:off x="2181048" y="2009900"/>
            <a:ext cx="4272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stCxn id="62" idx="3"/>
            <a:endCxn id="55" idx="1"/>
          </p:cNvCxnSpPr>
          <p:nvPr/>
        </p:nvCxnSpPr>
        <p:spPr>
          <a:xfrm>
            <a:off x="1108359" y="1774638"/>
            <a:ext cx="4098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0" idx="3"/>
          </p:cNvCxnSpPr>
          <p:nvPr/>
        </p:nvCxnSpPr>
        <p:spPr>
          <a:xfrm>
            <a:off x="3989225" y="1725275"/>
            <a:ext cx="22455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2954675" y="368142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sp>
        <p:nvSpPr>
          <p:cNvPr id="84" name="Google Shape;84;p13"/>
          <p:cNvSpPr/>
          <p:nvPr/>
        </p:nvSpPr>
        <p:spPr>
          <a:xfrm>
            <a:off x="2045250" y="3824350"/>
            <a:ext cx="1078920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CONTRATISTA</a:t>
            </a:r>
            <a:endParaRPr sz="900"/>
          </a:p>
        </p:txBody>
      </p:sp>
      <p:cxnSp>
        <p:nvCxnSpPr>
          <p:cNvPr id="85" name="Google Shape;85;p13"/>
          <p:cNvCxnSpPr>
            <a:stCxn id="64" idx="3"/>
            <a:endCxn id="84" idx="1"/>
          </p:cNvCxnSpPr>
          <p:nvPr/>
        </p:nvCxnSpPr>
        <p:spPr>
          <a:xfrm>
            <a:off x="1108359" y="3976725"/>
            <a:ext cx="9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3"/>
          <p:cNvSpPr/>
          <p:nvPr/>
        </p:nvSpPr>
        <p:spPr>
          <a:xfrm>
            <a:off x="6338363" y="1119513"/>
            <a:ext cx="1078920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VENTA DEL PRODUCTO</a:t>
            </a:r>
            <a:endParaRPr sz="1000"/>
          </a:p>
        </p:txBody>
      </p:sp>
      <p:sp>
        <p:nvSpPr>
          <p:cNvPr id="87" name="Google Shape;87;p13"/>
          <p:cNvSpPr/>
          <p:nvPr/>
        </p:nvSpPr>
        <p:spPr>
          <a:xfrm>
            <a:off x="3585425" y="3824338"/>
            <a:ext cx="1325646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DISTRIBUCIÓN</a:t>
            </a:r>
            <a:r>
              <a:rPr lang="es" sz="900"/>
              <a:t> DE PRODUCTOS</a:t>
            </a:r>
            <a:endParaRPr sz="900"/>
          </a:p>
        </p:txBody>
      </p:sp>
      <p:cxnSp>
        <p:nvCxnSpPr>
          <p:cNvPr id="88" name="Google Shape;88;p13"/>
          <p:cNvCxnSpPr>
            <a:stCxn id="84" idx="3"/>
            <a:endCxn id="87" idx="1"/>
          </p:cNvCxnSpPr>
          <p:nvPr/>
        </p:nvCxnSpPr>
        <p:spPr>
          <a:xfrm>
            <a:off x="3124170" y="3976738"/>
            <a:ext cx="4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>
            <a:stCxn id="61" idx="0"/>
            <a:endCxn id="86" idx="2"/>
          </p:cNvCxnSpPr>
          <p:nvPr/>
        </p:nvCxnSpPr>
        <p:spPr>
          <a:xfrm flipH="1" rot="10800000">
            <a:off x="6870226" y="1473662"/>
            <a:ext cx="75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60" idx="3"/>
            <a:endCxn id="58" idx="1"/>
          </p:cNvCxnSpPr>
          <p:nvPr/>
        </p:nvCxnSpPr>
        <p:spPr>
          <a:xfrm>
            <a:off x="3989225" y="1725275"/>
            <a:ext cx="2066100" cy="8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3"/>
          <p:cNvSpPr txBox="1"/>
          <p:nvPr/>
        </p:nvSpPr>
        <p:spPr>
          <a:xfrm>
            <a:off x="4764388" y="219642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92" name="Google Shape;92;p13"/>
          <p:cNvCxnSpPr>
            <a:stCxn id="61" idx="2"/>
            <a:endCxn id="61" idx="2"/>
          </p:cNvCxnSpPr>
          <p:nvPr/>
        </p:nvCxnSpPr>
        <p:spPr>
          <a:xfrm>
            <a:off x="6870226" y="204123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58" idx="0"/>
            <a:endCxn id="61" idx="2"/>
          </p:cNvCxnSpPr>
          <p:nvPr/>
        </p:nvCxnSpPr>
        <p:spPr>
          <a:xfrm flipH="1" rot="10800000">
            <a:off x="6784076" y="2041200"/>
            <a:ext cx="861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3"/>
          <p:cNvSpPr/>
          <p:nvPr/>
        </p:nvSpPr>
        <p:spPr>
          <a:xfrm>
            <a:off x="6568763" y="4289675"/>
            <a:ext cx="1078920" cy="4266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RECIBO DE ENTREGAS</a:t>
            </a:r>
            <a:endParaRPr sz="1000"/>
          </a:p>
        </p:txBody>
      </p:sp>
      <p:sp>
        <p:nvSpPr>
          <p:cNvPr id="95" name="Google Shape;95;p13"/>
          <p:cNvSpPr/>
          <p:nvPr/>
        </p:nvSpPr>
        <p:spPr>
          <a:xfrm>
            <a:off x="6316703" y="2946838"/>
            <a:ext cx="1325646" cy="41882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EXISTENCIAS DE INVENTARIO</a:t>
            </a:r>
            <a:endParaRPr sz="1000"/>
          </a:p>
        </p:txBody>
      </p:sp>
      <p:cxnSp>
        <p:nvCxnSpPr>
          <p:cNvPr id="96" name="Google Shape;96;p13"/>
          <p:cNvCxnSpPr>
            <a:stCxn id="86" idx="3"/>
            <a:endCxn id="95" idx="3"/>
          </p:cNvCxnSpPr>
          <p:nvPr/>
        </p:nvCxnSpPr>
        <p:spPr>
          <a:xfrm>
            <a:off x="7417283" y="1296660"/>
            <a:ext cx="225000" cy="1859700"/>
          </a:xfrm>
          <a:prstGeom prst="curvedConnector3">
            <a:avLst>
              <a:gd fmla="val 2058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stCxn id="87" idx="3"/>
            <a:endCxn id="94" idx="1"/>
          </p:cNvCxnSpPr>
          <p:nvPr/>
        </p:nvCxnSpPr>
        <p:spPr>
          <a:xfrm>
            <a:off x="4911071" y="3976726"/>
            <a:ext cx="16578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3"/>
          <p:cNvSpPr txBox="1"/>
          <p:nvPr/>
        </p:nvSpPr>
        <p:spPr>
          <a:xfrm>
            <a:off x="5254563" y="397392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99" name="Google Shape;99;p13"/>
          <p:cNvCxnSpPr>
            <a:stCxn id="94" idx="0"/>
            <a:endCxn id="67" idx="2"/>
          </p:cNvCxnSpPr>
          <p:nvPr/>
        </p:nvCxnSpPr>
        <p:spPr>
          <a:xfrm rot="10800000">
            <a:off x="7108223" y="4037075"/>
            <a:ext cx="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7108220" y="361826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3"/>
          <p:cNvCxnSpPr>
            <a:endCxn id="95" idx="2"/>
          </p:cNvCxnSpPr>
          <p:nvPr/>
        </p:nvCxnSpPr>
        <p:spPr>
          <a:xfrm rot="10800000">
            <a:off x="6979526" y="3365662"/>
            <a:ext cx="12870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>
            <a:endCxn id="62" idx="3"/>
          </p:cNvCxnSpPr>
          <p:nvPr/>
        </p:nvCxnSpPr>
        <p:spPr>
          <a:xfrm flipH="1">
            <a:off x="1108359" y="1296738"/>
            <a:ext cx="5229900" cy="4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>
            <a:endCxn id="61" idx="3"/>
          </p:cNvCxnSpPr>
          <p:nvPr/>
        </p:nvCxnSpPr>
        <p:spPr>
          <a:xfrm flipH="1">
            <a:off x="7533049" y="1766750"/>
            <a:ext cx="987000" cy="1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>
            <a:stCxn id="63" idx="1"/>
            <a:endCxn id="67" idx="3"/>
          </p:cNvCxnSpPr>
          <p:nvPr/>
        </p:nvCxnSpPr>
        <p:spPr>
          <a:xfrm rot="10800000">
            <a:off x="7899746" y="3827675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/>
          <p:nvPr/>
        </p:nvSpPr>
        <p:spPr>
          <a:xfrm>
            <a:off x="987000" y="552325"/>
            <a:ext cx="70911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1168512" y="2138363"/>
            <a:ext cx="1186812" cy="47638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SOLICITA UNA COTIZACIÖN</a:t>
            </a:r>
            <a:endParaRPr sz="1000"/>
          </a:p>
        </p:txBody>
      </p:sp>
      <p:pic>
        <p:nvPicPr>
          <p:cNvPr id="433" name="Google Shape;4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96" y="1212138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384" y="1971675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296" y="3242550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2"/>
          <p:cNvSpPr txBox="1"/>
          <p:nvPr/>
        </p:nvSpPr>
        <p:spPr>
          <a:xfrm>
            <a:off x="91825" y="2412288"/>
            <a:ext cx="86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CLIENTE</a:t>
            </a:r>
            <a:endParaRPr sz="1200"/>
          </a:p>
        </p:txBody>
      </p:sp>
      <p:sp>
        <p:nvSpPr>
          <p:cNvPr id="437" name="Google Shape;437;p22"/>
          <p:cNvSpPr txBox="1"/>
          <p:nvPr/>
        </p:nvSpPr>
        <p:spPr>
          <a:xfrm>
            <a:off x="-12" y="4442700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EMPLEADO</a:t>
            </a:r>
            <a:endParaRPr sz="1200"/>
          </a:p>
        </p:txBody>
      </p:sp>
      <p:sp>
        <p:nvSpPr>
          <p:cNvPr id="438" name="Google Shape;438;p22"/>
          <p:cNvSpPr txBox="1"/>
          <p:nvPr/>
        </p:nvSpPr>
        <p:spPr>
          <a:xfrm>
            <a:off x="7967075" y="3242550"/>
            <a:ext cx="13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ADMINISTRADOR</a:t>
            </a:r>
            <a:endParaRPr sz="1000"/>
          </a:p>
        </p:txBody>
      </p:sp>
      <p:sp>
        <p:nvSpPr>
          <p:cNvPr id="439" name="Google Shape;439;p22"/>
          <p:cNvSpPr txBox="1"/>
          <p:nvPr/>
        </p:nvSpPr>
        <p:spPr>
          <a:xfrm>
            <a:off x="2243300" y="543350"/>
            <a:ext cx="46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10. Emisión de solicitudes de compra y cotización </a:t>
            </a:r>
            <a:endParaRPr b="1"/>
          </a:p>
        </p:txBody>
      </p:sp>
      <p:cxnSp>
        <p:nvCxnSpPr>
          <p:cNvPr id="440" name="Google Shape;440;p22"/>
          <p:cNvCxnSpPr/>
          <p:nvPr/>
        </p:nvCxnSpPr>
        <p:spPr>
          <a:xfrm>
            <a:off x="1666386" y="310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22"/>
          <p:cNvSpPr/>
          <p:nvPr/>
        </p:nvSpPr>
        <p:spPr>
          <a:xfrm>
            <a:off x="3246925" y="3725377"/>
            <a:ext cx="1186812" cy="55836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INGRESA LOS DATOS EN EL SISTEMA</a:t>
            </a:r>
            <a:endParaRPr sz="1000"/>
          </a:p>
        </p:txBody>
      </p:sp>
      <p:sp>
        <p:nvSpPr>
          <p:cNvPr id="442" name="Google Shape;442;p22"/>
          <p:cNvSpPr/>
          <p:nvPr/>
        </p:nvSpPr>
        <p:spPr>
          <a:xfrm>
            <a:off x="4993963" y="3404475"/>
            <a:ext cx="1625292" cy="12001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EMITE UNA COTIZACIÓN DEL PRODUCTO O LOS PRODUCTOS SOLICITADOS</a:t>
            </a:r>
            <a:endParaRPr sz="1000"/>
          </a:p>
        </p:txBody>
      </p:sp>
      <p:sp>
        <p:nvSpPr>
          <p:cNvPr id="443" name="Google Shape;443;p22"/>
          <p:cNvSpPr/>
          <p:nvPr/>
        </p:nvSpPr>
        <p:spPr>
          <a:xfrm>
            <a:off x="1168512" y="1409087"/>
            <a:ext cx="1186812" cy="47638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COMPRA UN</a:t>
            </a:r>
            <a:br>
              <a:rPr lang="es" sz="1000"/>
            </a:br>
            <a:r>
              <a:rPr lang="es" sz="1000"/>
              <a:t>PRODUCTO</a:t>
            </a:r>
            <a:endParaRPr sz="1000"/>
          </a:p>
        </p:txBody>
      </p:sp>
      <p:sp>
        <p:nvSpPr>
          <p:cNvPr id="444" name="Google Shape;444;p22"/>
          <p:cNvSpPr/>
          <p:nvPr/>
        </p:nvSpPr>
        <p:spPr>
          <a:xfrm>
            <a:off x="2463525" y="1077925"/>
            <a:ext cx="1186812" cy="66236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PAGA EL SISTEMA EN SU TOTALIDAD</a:t>
            </a:r>
            <a:endParaRPr sz="1000"/>
          </a:p>
        </p:txBody>
      </p:sp>
      <p:sp>
        <p:nvSpPr>
          <p:cNvPr id="445" name="Google Shape;445;p22"/>
          <p:cNvSpPr/>
          <p:nvPr/>
        </p:nvSpPr>
        <p:spPr>
          <a:xfrm>
            <a:off x="2459388" y="1821138"/>
            <a:ext cx="1186812" cy="47638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 UN ABONO </a:t>
            </a:r>
            <a:endParaRPr sz="1000"/>
          </a:p>
        </p:txBody>
      </p:sp>
      <p:sp>
        <p:nvSpPr>
          <p:cNvPr id="446" name="Google Shape;446;p22"/>
          <p:cNvSpPr/>
          <p:nvPr/>
        </p:nvSpPr>
        <p:spPr>
          <a:xfrm>
            <a:off x="5121263" y="1276238"/>
            <a:ext cx="1483056" cy="10078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EMITE UNA SOLICITUD DE COMPRA</a:t>
            </a:r>
            <a:endParaRPr sz="1000"/>
          </a:p>
        </p:txBody>
      </p:sp>
      <p:sp>
        <p:nvSpPr>
          <p:cNvPr id="447" name="Google Shape;447;p22"/>
          <p:cNvSpPr/>
          <p:nvPr/>
        </p:nvSpPr>
        <p:spPr>
          <a:xfrm>
            <a:off x="6780275" y="2114625"/>
            <a:ext cx="1186812" cy="96465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PUEDE VER O MODIFICAR LOS DATOS EN EL SISTEMA</a:t>
            </a:r>
            <a:endParaRPr sz="1000"/>
          </a:p>
        </p:txBody>
      </p:sp>
      <p:cxnSp>
        <p:nvCxnSpPr>
          <p:cNvPr id="448" name="Google Shape;448;p22"/>
          <p:cNvCxnSpPr>
            <a:stCxn id="443" idx="3"/>
            <a:endCxn id="444" idx="1"/>
          </p:cNvCxnSpPr>
          <p:nvPr/>
        </p:nvCxnSpPr>
        <p:spPr>
          <a:xfrm flipH="1" rot="10800000">
            <a:off x="2355325" y="1409081"/>
            <a:ext cx="1083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2"/>
          <p:cNvCxnSpPr>
            <a:endCxn id="445" idx="1"/>
          </p:cNvCxnSpPr>
          <p:nvPr/>
        </p:nvCxnSpPr>
        <p:spPr>
          <a:xfrm>
            <a:off x="2355288" y="1647131"/>
            <a:ext cx="104100" cy="4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22"/>
          <p:cNvSpPr/>
          <p:nvPr/>
        </p:nvSpPr>
        <p:spPr>
          <a:xfrm>
            <a:off x="1020388" y="3500650"/>
            <a:ext cx="1483056" cy="10078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INGRESA AL SISTEMA Y RECIBE LAS SOLICITUDES DE COMPRA O DE COTIZACIÓN</a:t>
            </a:r>
            <a:endParaRPr sz="1000"/>
          </a:p>
        </p:txBody>
      </p:sp>
      <p:cxnSp>
        <p:nvCxnSpPr>
          <p:cNvPr id="451" name="Google Shape;451;p22"/>
          <p:cNvCxnSpPr>
            <a:stCxn id="432" idx="2"/>
            <a:endCxn id="450" idx="0"/>
          </p:cNvCxnSpPr>
          <p:nvPr/>
        </p:nvCxnSpPr>
        <p:spPr>
          <a:xfrm>
            <a:off x="1761919" y="2614750"/>
            <a:ext cx="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2"/>
          <p:cNvCxnSpPr>
            <a:stCxn id="450" idx="3"/>
            <a:endCxn id="441" idx="1"/>
          </p:cNvCxnSpPr>
          <p:nvPr/>
        </p:nvCxnSpPr>
        <p:spPr>
          <a:xfrm>
            <a:off x="2503444" y="4004551"/>
            <a:ext cx="7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2"/>
          <p:cNvCxnSpPr>
            <a:stCxn id="441" idx="3"/>
            <a:endCxn id="442" idx="1"/>
          </p:cNvCxnSpPr>
          <p:nvPr/>
        </p:nvCxnSpPr>
        <p:spPr>
          <a:xfrm>
            <a:off x="4433737" y="4004557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22"/>
          <p:cNvSpPr/>
          <p:nvPr/>
        </p:nvSpPr>
        <p:spPr>
          <a:xfrm>
            <a:off x="3758525" y="1500977"/>
            <a:ext cx="1186812" cy="55836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INGRESA LOS DATOS EN EL SISTEMA</a:t>
            </a:r>
            <a:endParaRPr sz="1000"/>
          </a:p>
        </p:txBody>
      </p:sp>
      <p:cxnSp>
        <p:nvCxnSpPr>
          <p:cNvPr id="455" name="Google Shape;455;p22"/>
          <p:cNvCxnSpPr>
            <a:stCxn id="450" idx="3"/>
            <a:endCxn id="454" idx="2"/>
          </p:cNvCxnSpPr>
          <p:nvPr/>
        </p:nvCxnSpPr>
        <p:spPr>
          <a:xfrm flipH="1" rot="10800000">
            <a:off x="2503444" y="2059351"/>
            <a:ext cx="1848600" cy="19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22"/>
          <p:cNvCxnSpPr>
            <a:endCxn id="454" idx="1"/>
          </p:cNvCxnSpPr>
          <p:nvPr/>
        </p:nvCxnSpPr>
        <p:spPr>
          <a:xfrm>
            <a:off x="3650225" y="1409057"/>
            <a:ext cx="108300" cy="3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2"/>
          <p:cNvCxnSpPr>
            <a:stCxn id="445" idx="3"/>
            <a:endCxn id="454" idx="1"/>
          </p:cNvCxnSpPr>
          <p:nvPr/>
        </p:nvCxnSpPr>
        <p:spPr>
          <a:xfrm flipH="1" rot="10800000">
            <a:off x="3646200" y="1780031"/>
            <a:ext cx="1122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2"/>
          <p:cNvCxnSpPr>
            <a:stCxn id="454" idx="3"/>
            <a:endCxn id="446" idx="1"/>
          </p:cNvCxnSpPr>
          <p:nvPr/>
        </p:nvCxnSpPr>
        <p:spPr>
          <a:xfrm>
            <a:off x="4945337" y="1780157"/>
            <a:ext cx="1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2"/>
          <p:cNvCxnSpPr>
            <a:stCxn id="447" idx="1"/>
            <a:endCxn id="446" idx="3"/>
          </p:cNvCxnSpPr>
          <p:nvPr/>
        </p:nvCxnSpPr>
        <p:spPr>
          <a:xfrm rot="10800000">
            <a:off x="6604175" y="1780053"/>
            <a:ext cx="1761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2"/>
          <p:cNvCxnSpPr>
            <a:stCxn id="447" idx="1"/>
            <a:endCxn id="442" idx="3"/>
          </p:cNvCxnSpPr>
          <p:nvPr/>
        </p:nvCxnSpPr>
        <p:spPr>
          <a:xfrm flipH="1">
            <a:off x="6619175" y="2596953"/>
            <a:ext cx="161100" cy="14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2"/>
          <p:cNvCxnSpPr>
            <a:stCxn id="433" idx="3"/>
            <a:endCxn id="443" idx="1"/>
          </p:cNvCxnSpPr>
          <p:nvPr/>
        </p:nvCxnSpPr>
        <p:spPr>
          <a:xfrm flipH="1" rot="10800000">
            <a:off x="825371" y="1647213"/>
            <a:ext cx="343200" cy="1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2"/>
          <p:cNvCxnSpPr>
            <a:endCxn id="450" idx="1"/>
          </p:cNvCxnSpPr>
          <p:nvPr/>
        </p:nvCxnSpPr>
        <p:spPr>
          <a:xfrm>
            <a:off x="825388" y="3842551"/>
            <a:ext cx="1950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22"/>
          <p:cNvCxnSpPr>
            <a:stCxn id="434" idx="1"/>
            <a:endCxn id="447" idx="3"/>
          </p:cNvCxnSpPr>
          <p:nvPr/>
        </p:nvCxnSpPr>
        <p:spPr>
          <a:xfrm flipH="1">
            <a:off x="7967184" y="2571750"/>
            <a:ext cx="3192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22"/>
          <p:cNvCxnSpPr>
            <a:stCxn id="433" idx="3"/>
            <a:endCxn id="432" idx="1"/>
          </p:cNvCxnSpPr>
          <p:nvPr/>
        </p:nvCxnSpPr>
        <p:spPr>
          <a:xfrm>
            <a:off x="825371" y="1812213"/>
            <a:ext cx="343200" cy="5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22"/>
          <p:cNvSpPr txBox="1"/>
          <p:nvPr/>
        </p:nvSpPr>
        <p:spPr>
          <a:xfrm rot="3210224">
            <a:off x="522659" y="2042211"/>
            <a:ext cx="800477" cy="292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813350" y="269875"/>
            <a:ext cx="7439700" cy="46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09" y="847163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084" y="2985188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759" y="737838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45075" y="1968875"/>
            <a:ext cx="9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CLIENTE</a:t>
            </a:r>
            <a:endParaRPr sz="1200"/>
          </a:p>
        </p:txBody>
      </p:sp>
      <p:sp>
        <p:nvSpPr>
          <p:cNvPr id="114" name="Google Shape;114;p14"/>
          <p:cNvSpPr txBox="1"/>
          <p:nvPr/>
        </p:nvSpPr>
        <p:spPr>
          <a:xfrm>
            <a:off x="8266425" y="4185350"/>
            <a:ext cx="9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EMPRESA</a:t>
            </a:r>
            <a:endParaRPr sz="1200"/>
          </a:p>
        </p:txBody>
      </p:sp>
      <p:sp>
        <p:nvSpPr>
          <p:cNvPr id="115" name="Google Shape;115;p14"/>
          <p:cNvSpPr txBox="1"/>
          <p:nvPr/>
        </p:nvSpPr>
        <p:spPr>
          <a:xfrm>
            <a:off x="8224274" y="1979550"/>
            <a:ext cx="107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EMPLEADO</a:t>
            </a:r>
            <a:endParaRPr sz="1200"/>
          </a:p>
        </p:txBody>
      </p:sp>
      <p:sp>
        <p:nvSpPr>
          <p:cNvPr id="116" name="Google Shape;116;p14"/>
          <p:cNvSpPr txBox="1"/>
          <p:nvPr/>
        </p:nvSpPr>
        <p:spPr>
          <a:xfrm>
            <a:off x="4479850" y="1176363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&lt;&lt;extend&gt;&gt;</a:t>
            </a:r>
            <a:endParaRPr sz="900"/>
          </a:p>
        </p:txBody>
      </p:sp>
      <p:sp>
        <p:nvSpPr>
          <p:cNvPr id="117" name="Google Shape;117;p14"/>
          <p:cNvSpPr txBox="1"/>
          <p:nvPr/>
        </p:nvSpPr>
        <p:spPr>
          <a:xfrm>
            <a:off x="6054588" y="883500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sp>
        <p:nvSpPr>
          <p:cNvPr id="118" name="Google Shape;118;p14"/>
          <p:cNvSpPr txBox="1"/>
          <p:nvPr/>
        </p:nvSpPr>
        <p:spPr>
          <a:xfrm>
            <a:off x="3359100" y="338250"/>
            <a:ext cx="25566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2. </a:t>
            </a:r>
            <a:r>
              <a:rPr b="1" lang="es"/>
              <a:t>Sistema De </a:t>
            </a:r>
            <a:r>
              <a:rPr b="1" lang="es"/>
              <a:t>Facturación</a:t>
            </a:r>
            <a:endParaRPr b="1"/>
          </a:p>
        </p:txBody>
      </p:sp>
      <p:sp>
        <p:nvSpPr>
          <p:cNvPr id="119" name="Google Shape;119;p14"/>
          <p:cNvSpPr/>
          <p:nvPr/>
        </p:nvSpPr>
        <p:spPr>
          <a:xfrm>
            <a:off x="1044275" y="1733700"/>
            <a:ext cx="994518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ACCESO COMPLETO</a:t>
            </a:r>
            <a:endParaRPr b="1" sz="800"/>
          </a:p>
        </p:txBody>
      </p:sp>
      <p:sp>
        <p:nvSpPr>
          <p:cNvPr id="120" name="Google Shape;120;p14"/>
          <p:cNvSpPr/>
          <p:nvPr/>
        </p:nvSpPr>
        <p:spPr>
          <a:xfrm>
            <a:off x="7045488" y="1676813"/>
            <a:ext cx="1078812" cy="5314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GUARDA LA </a:t>
            </a:r>
            <a:r>
              <a:rPr b="1" lang="es" sz="800"/>
              <a:t>INFORMACIÓN</a:t>
            </a:r>
            <a:r>
              <a:rPr b="1" lang="es" sz="800"/>
              <a:t>  EN EL SISTEMA</a:t>
            </a:r>
            <a:endParaRPr b="1" sz="800"/>
          </a:p>
        </p:txBody>
      </p:sp>
      <p:sp>
        <p:nvSpPr>
          <p:cNvPr id="121" name="Google Shape;121;p14"/>
          <p:cNvSpPr/>
          <p:nvPr/>
        </p:nvSpPr>
        <p:spPr>
          <a:xfrm>
            <a:off x="996075" y="3468550"/>
            <a:ext cx="994518" cy="3996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SIN PRIVILEGIOS</a:t>
            </a:r>
            <a:endParaRPr b="1" sz="800"/>
          </a:p>
        </p:txBody>
      </p:sp>
      <p:sp>
        <p:nvSpPr>
          <p:cNvPr id="122" name="Google Shape;122;p14"/>
          <p:cNvSpPr/>
          <p:nvPr/>
        </p:nvSpPr>
        <p:spPr>
          <a:xfrm>
            <a:off x="7134450" y="1160775"/>
            <a:ext cx="900882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RECIBE EL PEDIDO</a:t>
            </a:r>
            <a:endParaRPr b="1" sz="800"/>
          </a:p>
        </p:txBody>
      </p:sp>
      <p:sp>
        <p:nvSpPr>
          <p:cNvPr id="123" name="Google Shape;123;p14"/>
          <p:cNvSpPr/>
          <p:nvPr/>
        </p:nvSpPr>
        <p:spPr>
          <a:xfrm>
            <a:off x="1093125" y="3945438"/>
            <a:ext cx="800388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ACCESO LIMITADO</a:t>
            </a:r>
            <a:r>
              <a:rPr lang="es" sz="800"/>
              <a:t> </a:t>
            </a:r>
            <a:endParaRPr sz="800"/>
          </a:p>
        </p:txBody>
      </p:sp>
      <p:sp>
        <p:nvSpPr>
          <p:cNvPr id="124" name="Google Shape;124;p14"/>
          <p:cNvSpPr/>
          <p:nvPr/>
        </p:nvSpPr>
        <p:spPr>
          <a:xfrm>
            <a:off x="989575" y="2859788"/>
            <a:ext cx="1078812" cy="5314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REVISA LA </a:t>
            </a:r>
            <a:r>
              <a:rPr b="1" lang="es" sz="800"/>
              <a:t>PÁGINA</a:t>
            </a:r>
            <a:r>
              <a:rPr b="1" lang="es" sz="800"/>
              <a:t> SIN UNA CUENTA</a:t>
            </a:r>
            <a:endParaRPr b="1" sz="800"/>
          </a:p>
        </p:txBody>
      </p:sp>
      <p:sp>
        <p:nvSpPr>
          <p:cNvPr id="125" name="Google Shape;125;p14"/>
          <p:cNvSpPr txBox="1"/>
          <p:nvPr/>
        </p:nvSpPr>
        <p:spPr>
          <a:xfrm>
            <a:off x="2182113" y="2911250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sp>
        <p:nvSpPr>
          <p:cNvPr id="126" name="Google Shape;126;p14"/>
          <p:cNvSpPr/>
          <p:nvPr/>
        </p:nvSpPr>
        <p:spPr>
          <a:xfrm>
            <a:off x="1031713" y="1270088"/>
            <a:ext cx="994518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TIENE PRIVILEGIOS</a:t>
            </a:r>
            <a:endParaRPr b="1" sz="800"/>
          </a:p>
        </p:txBody>
      </p:sp>
      <p:sp>
        <p:nvSpPr>
          <p:cNvPr id="127" name="Google Shape;127;p14"/>
          <p:cNvSpPr/>
          <p:nvPr/>
        </p:nvSpPr>
        <p:spPr>
          <a:xfrm>
            <a:off x="989513" y="544425"/>
            <a:ext cx="1078920" cy="61635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SE LOGUEA </a:t>
            </a:r>
            <a:r>
              <a:rPr b="1" lang="es" sz="800"/>
              <a:t>A TRAVÉS</a:t>
            </a:r>
            <a:r>
              <a:rPr b="1" lang="es" sz="800"/>
              <a:t> DE SU CUENTA DE USUARIO.</a:t>
            </a:r>
            <a:endParaRPr b="1" sz="800"/>
          </a:p>
        </p:txBody>
      </p:sp>
      <p:sp>
        <p:nvSpPr>
          <p:cNvPr id="128" name="Google Shape;128;p14"/>
          <p:cNvSpPr/>
          <p:nvPr/>
        </p:nvSpPr>
        <p:spPr>
          <a:xfrm>
            <a:off x="7121325" y="3830913"/>
            <a:ext cx="994518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APRUEBA LA FACTURA</a:t>
            </a:r>
            <a:endParaRPr b="1" sz="800"/>
          </a:p>
        </p:txBody>
      </p:sp>
      <p:sp>
        <p:nvSpPr>
          <p:cNvPr id="129" name="Google Shape;129;p14"/>
          <p:cNvSpPr txBox="1"/>
          <p:nvPr/>
        </p:nvSpPr>
        <p:spPr>
          <a:xfrm>
            <a:off x="2182125" y="61717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sp>
        <p:nvSpPr>
          <p:cNvPr id="130" name="Google Shape;130;p14"/>
          <p:cNvSpPr/>
          <p:nvPr/>
        </p:nvSpPr>
        <p:spPr>
          <a:xfrm>
            <a:off x="7134450" y="3377250"/>
            <a:ext cx="994518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RECIBE EL PAGO</a:t>
            </a:r>
            <a:endParaRPr b="1" sz="800"/>
          </a:p>
        </p:txBody>
      </p:sp>
      <p:pic>
        <p:nvPicPr>
          <p:cNvPr id="131" name="Google Shape;13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9" y="3119750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-12537" y="4287088"/>
            <a:ext cx="9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INVITADO</a:t>
            </a:r>
            <a:endParaRPr sz="1200"/>
          </a:p>
        </p:txBody>
      </p:sp>
      <p:sp>
        <p:nvSpPr>
          <p:cNvPr id="133" name="Google Shape;133;p14"/>
          <p:cNvSpPr txBox="1"/>
          <p:nvPr/>
        </p:nvSpPr>
        <p:spPr>
          <a:xfrm>
            <a:off x="4633100" y="3558263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&lt;&lt;extend&gt;&gt;</a:t>
            </a:r>
            <a:endParaRPr sz="900"/>
          </a:p>
        </p:txBody>
      </p:sp>
      <p:sp>
        <p:nvSpPr>
          <p:cNvPr id="134" name="Google Shape;134;p14"/>
          <p:cNvSpPr/>
          <p:nvPr/>
        </p:nvSpPr>
        <p:spPr>
          <a:xfrm>
            <a:off x="7134475" y="4284575"/>
            <a:ext cx="900882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ENVÍA</a:t>
            </a:r>
            <a:r>
              <a:rPr b="1" lang="es" sz="800"/>
              <a:t> EL PRODUCTO</a:t>
            </a:r>
            <a:endParaRPr b="1" sz="800"/>
          </a:p>
        </p:txBody>
      </p:sp>
      <p:sp>
        <p:nvSpPr>
          <p:cNvPr id="135" name="Google Shape;135;p14"/>
          <p:cNvSpPr/>
          <p:nvPr/>
        </p:nvSpPr>
        <p:spPr>
          <a:xfrm>
            <a:off x="1042887" y="4377025"/>
            <a:ext cx="900882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CONTENIDO LIMITADO</a:t>
            </a:r>
            <a:endParaRPr b="1" sz="800"/>
          </a:p>
        </p:txBody>
      </p:sp>
      <p:sp>
        <p:nvSpPr>
          <p:cNvPr id="136" name="Google Shape;136;p14"/>
          <p:cNvSpPr/>
          <p:nvPr/>
        </p:nvSpPr>
        <p:spPr>
          <a:xfrm>
            <a:off x="7134463" y="2370023"/>
            <a:ext cx="900882" cy="4541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LLENA UNA FACTURA</a:t>
            </a:r>
            <a:endParaRPr b="1" sz="800"/>
          </a:p>
        </p:txBody>
      </p:sp>
      <p:sp>
        <p:nvSpPr>
          <p:cNvPr id="137" name="Google Shape;137;p14"/>
          <p:cNvSpPr/>
          <p:nvPr/>
        </p:nvSpPr>
        <p:spPr>
          <a:xfrm>
            <a:off x="1039675" y="2161175"/>
            <a:ext cx="994518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CONTENIDO EXCLUSIVO</a:t>
            </a:r>
            <a:endParaRPr b="1" sz="800"/>
          </a:p>
        </p:txBody>
      </p:sp>
      <p:cxnSp>
        <p:nvCxnSpPr>
          <p:cNvPr id="138" name="Google Shape;138;p14"/>
          <p:cNvCxnSpPr>
            <a:stCxn id="127" idx="2"/>
            <a:endCxn id="127" idx="2"/>
          </p:cNvCxnSpPr>
          <p:nvPr/>
        </p:nvCxnSpPr>
        <p:spPr>
          <a:xfrm>
            <a:off x="1528973" y="116078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>
            <a:stCxn id="110" idx="3"/>
            <a:endCxn id="127" idx="1"/>
          </p:cNvCxnSpPr>
          <p:nvPr/>
        </p:nvCxnSpPr>
        <p:spPr>
          <a:xfrm flipH="1" rot="10800000">
            <a:off x="742684" y="852638"/>
            <a:ext cx="2469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4"/>
          <p:cNvCxnSpPr>
            <a:stCxn id="131" idx="3"/>
            <a:endCxn id="124" idx="1"/>
          </p:cNvCxnSpPr>
          <p:nvPr/>
        </p:nvCxnSpPr>
        <p:spPr>
          <a:xfrm flipH="1" rot="10800000">
            <a:off x="799984" y="3125525"/>
            <a:ext cx="1896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4"/>
          <p:cNvCxnSpPr>
            <a:stCxn id="124" idx="2"/>
            <a:endCxn id="124" idx="2"/>
          </p:cNvCxnSpPr>
          <p:nvPr/>
        </p:nvCxnSpPr>
        <p:spPr>
          <a:xfrm>
            <a:off x="1528981" y="339125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>
            <a:stCxn id="127" idx="3"/>
            <a:endCxn id="126" idx="3"/>
          </p:cNvCxnSpPr>
          <p:nvPr/>
        </p:nvCxnSpPr>
        <p:spPr>
          <a:xfrm flipH="1">
            <a:off x="2026133" y="852603"/>
            <a:ext cx="42300" cy="594600"/>
          </a:xfrm>
          <a:prstGeom prst="curvedConnector3">
            <a:avLst>
              <a:gd fmla="val -5629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>
            <a:stCxn id="126" idx="3"/>
            <a:endCxn id="119" idx="3"/>
          </p:cNvCxnSpPr>
          <p:nvPr/>
        </p:nvCxnSpPr>
        <p:spPr>
          <a:xfrm>
            <a:off x="2026231" y="1447235"/>
            <a:ext cx="12600" cy="463500"/>
          </a:xfrm>
          <a:prstGeom prst="curvedConnector3">
            <a:avLst>
              <a:gd fmla="val 19895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>
            <a:stCxn id="119" idx="3"/>
            <a:endCxn id="137" idx="3"/>
          </p:cNvCxnSpPr>
          <p:nvPr/>
        </p:nvCxnSpPr>
        <p:spPr>
          <a:xfrm flipH="1">
            <a:off x="2034293" y="1910847"/>
            <a:ext cx="4500" cy="427500"/>
          </a:xfrm>
          <a:prstGeom prst="curvedConnector3">
            <a:avLst>
              <a:gd fmla="val -52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4"/>
          <p:cNvCxnSpPr>
            <a:stCxn id="124" idx="3"/>
            <a:endCxn id="121" idx="3"/>
          </p:cNvCxnSpPr>
          <p:nvPr/>
        </p:nvCxnSpPr>
        <p:spPr>
          <a:xfrm flipH="1">
            <a:off x="1990687" y="3125521"/>
            <a:ext cx="77700" cy="542700"/>
          </a:xfrm>
          <a:prstGeom prst="curvedConnector3">
            <a:avLst>
              <a:gd fmla="val -3064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4"/>
          <p:cNvCxnSpPr>
            <a:stCxn id="121" idx="3"/>
            <a:endCxn id="123" idx="3"/>
          </p:cNvCxnSpPr>
          <p:nvPr/>
        </p:nvCxnSpPr>
        <p:spPr>
          <a:xfrm flipH="1">
            <a:off x="1893393" y="3668350"/>
            <a:ext cx="97200" cy="454200"/>
          </a:xfrm>
          <a:prstGeom prst="curvedConnector3">
            <a:avLst>
              <a:gd fmla="val -244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>
            <a:stCxn id="123" idx="3"/>
            <a:endCxn id="135" idx="3"/>
          </p:cNvCxnSpPr>
          <p:nvPr/>
        </p:nvCxnSpPr>
        <p:spPr>
          <a:xfrm>
            <a:off x="1893513" y="4122585"/>
            <a:ext cx="50400" cy="431700"/>
          </a:xfrm>
          <a:prstGeom prst="curvedConnector3">
            <a:avLst>
              <a:gd fmla="val 5721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4"/>
          <p:cNvSpPr/>
          <p:nvPr/>
        </p:nvSpPr>
        <p:spPr>
          <a:xfrm>
            <a:off x="2473488" y="1072213"/>
            <a:ext cx="1078812" cy="5314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BUSCA UN PRODUCTO  DE </a:t>
            </a:r>
            <a:r>
              <a:rPr b="1" lang="es" sz="800"/>
              <a:t>INTERÉS</a:t>
            </a:r>
            <a:endParaRPr b="1" sz="800"/>
          </a:p>
        </p:txBody>
      </p:sp>
      <p:sp>
        <p:nvSpPr>
          <p:cNvPr id="149" name="Google Shape;149;p14"/>
          <p:cNvSpPr/>
          <p:nvPr/>
        </p:nvSpPr>
        <p:spPr>
          <a:xfrm>
            <a:off x="2536613" y="3454088"/>
            <a:ext cx="1078812" cy="5314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BUSCA UN PRODUCTO  DE </a:t>
            </a:r>
            <a:r>
              <a:rPr b="1" lang="es" sz="800"/>
              <a:t>INTERÉS</a:t>
            </a:r>
            <a:endParaRPr b="1" sz="800"/>
          </a:p>
        </p:txBody>
      </p:sp>
      <p:sp>
        <p:nvSpPr>
          <p:cNvPr id="150" name="Google Shape;150;p14"/>
          <p:cNvSpPr/>
          <p:nvPr/>
        </p:nvSpPr>
        <p:spPr>
          <a:xfrm>
            <a:off x="3832663" y="3506060"/>
            <a:ext cx="800388" cy="42751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LLENA EL FORMULARIO</a:t>
            </a:r>
            <a:endParaRPr b="1" sz="800"/>
          </a:p>
        </p:txBody>
      </p:sp>
      <p:sp>
        <p:nvSpPr>
          <p:cNvPr id="151" name="Google Shape;151;p14"/>
          <p:cNvSpPr/>
          <p:nvPr/>
        </p:nvSpPr>
        <p:spPr>
          <a:xfrm>
            <a:off x="4930263" y="1515075"/>
            <a:ext cx="800388" cy="5427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CANCELA EL PEDIDO</a:t>
            </a:r>
            <a:endParaRPr b="1" sz="800"/>
          </a:p>
        </p:txBody>
      </p:sp>
      <p:sp>
        <p:nvSpPr>
          <p:cNvPr id="152" name="Google Shape;152;p14"/>
          <p:cNvSpPr/>
          <p:nvPr/>
        </p:nvSpPr>
        <p:spPr>
          <a:xfrm>
            <a:off x="4974738" y="852600"/>
            <a:ext cx="800388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ENVÍA</a:t>
            </a:r>
            <a:r>
              <a:rPr b="1" lang="es" sz="800"/>
              <a:t> EL PEDIDO</a:t>
            </a:r>
            <a:endParaRPr b="1" sz="800"/>
          </a:p>
        </p:txBody>
      </p:sp>
      <p:sp>
        <p:nvSpPr>
          <p:cNvPr id="153" name="Google Shape;153;p14"/>
          <p:cNvSpPr/>
          <p:nvPr/>
        </p:nvSpPr>
        <p:spPr>
          <a:xfrm>
            <a:off x="3719050" y="1124188"/>
            <a:ext cx="800388" cy="42751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LLENA EL FORMULARIO</a:t>
            </a:r>
            <a:endParaRPr b="1" sz="800"/>
          </a:p>
        </p:txBody>
      </p:sp>
      <p:sp>
        <p:nvSpPr>
          <p:cNvPr id="154" name="Google Shape;154;p14"/>
          <p:cNvSpPr/>
          <p:nvPr/>
        </p:nvSpPr>
        <p:spPr>
          <a:xfrm>
            <a:off x="4974738" y="3214125"/>
            <a:ext cx="800388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ENVÍA EL PEDIDO</a:t>
            </a:r>
            <a:endParaRPr b="1" sz="800"/>
          </a:p>
        </p:txBody>
      </p:sp>
      <p:sp>
        <p:nvSpPr>
          <p:cNvPr id="155" name="Google Shape;155;p14"/>
          <p:cNvSpPr/>
          <p:nvPr/>
        </p:nvSpPr>
        <p:spPr>
          <a:xfrm>
            <a:off x="5024775" y="3851225"/>
            <a:ext cx="800388" cy="5427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CANCELA EL PEDIDO</a:t>
            </a:r>
            <a:endParaRPr b="1" sz="800"/>
          </a:p>
        </p:txBody>
      </p:sp>
      <p:cxnSp>
        <p:nvCxnSpPr>
          <p:cNvPr id="156" name="Google Shape;156;p14"/>
          <p:cNvCxnSpPr>
            <a:endCxn id="152" idx="1"/>
          </p:cNvCxnSpPr>
          <p:nvPr/>
        </p:nvCxnSpPr>
        <p:spPr>
          <a:xfrm flipH="1" rot="10800000">
            <a:off x="4519338" y="1029747"/>
            <a:ext cx="4554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4"/>
          <p:cNvCxnSpPr>
            <a:stCxn id="153" idx="3"/>
            <a:endCxn id="151" idx="1"/>
          </p:cNvCxnSpPr>
          <p:nvPr/>
        </p:nvCxnSpPr>
        <p:spPr>
          <a:xfrm>
            <a:off x="4519438" y="1337947"/>
            <a:ext cx="410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4"/>
          <p:cNvCxnSpPr>
            <a:stCxn id="150" idx="3"/>
            <a:endCxn id="154" idx="1"/>
          </p:cNvCxnSpPr>
          <p:nvPr/>
        </p:nvCxnSpPr>
        <p:spPr>
          <a:xfrm flipH="1" rot="10800000">
            <a:off x="4633051" y="3391319"/>
            <a:ext cx="34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4"/>
          <p:cNvCxnSpPr>
            <a:stCxn id="150" idx="3"/>
            <a:endCxn id="155" idx="1"/>
          </p:cNvCxnSpPr>
          <p:nvPr/>
        </p:nvCxnSpPr>
        <p:spPr>
          <a:xfrm>
            <a:off x="4633051" y="3719819"/>
            <a:ext cx="3918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4"/>
          <p:cNvCxnSpPr>
            <a:stCxn id="149" idx="3"/>
            <a:endCxn id="150" idx="1"/>
          </p:cNvCxnSpPr>
          <p:nvPr/>
        </p:nvCxnSpPr>
        <p:spPr>
          <a:xfrm>
            <a:off x="3615425" y="3719821"/>
            <a:ext cx="2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4"/>
          <p:cNvCxnSpPr>
            <a:stCxn id="148" idx="3"/>
            <a:endCxn id="153" idx="1"/>
          </p:cNvCxnSpPr>
          <p:nvPr/>
        </p:nvCxnSpPr>
        <p:spPr>
          <a:xfrm>
            <a:off x="3552300" y="1337947"/>
            <a:ext cx="16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4"/>
          <p:cNvCxnSpPr>
            <a:endCxn id="148" idx="1"/>
          </p:cNvCxnSpPr>
          <p:nvPr/>
        </p:nvCxnSpPr>
        <p:spPr>
          <a:xfrm>
            <a:off x="2015388" y="575947"/>
            <a:ext cx="4581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4"/>
          <p:cNvCxnSpPr>
            <a:stCxn id="137" idx="3"/>
            <a:endCxn id="148" idx="1"/>
          </p:cNvCxnSpPr>
          <p:nvPr/>
        </p:nvCxnSpPr>
        <p:spPr>
          <a:xfrm flipH="1" rot="10800000">
            <a:off x="2034193" y="1337822"/>
            <a:ext cx="439200" cy="10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4"/>
          <p:cNvCxnSpPr>
            <a:endCxn id="149" idx="1"/>
          </p:cNvCxnSpPr>
          <p:nvPr/>
        </p:nvCxnSpPr>
        <p:spPr>
          <a:xfrm>
            <a:off x="1950113" y="2879221"/>
            <a:ext cx="586500" cy="8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4"/>
          <p:cNvCxnSpPr>
            <a:stCxn id="135" idx="3"/>
            <a:endCxn id="149" idx="1"/>
          </p:cNvCxnSpPr>
          <p:nvPr/>
        </p:nvCxnSpPr>
        <p:spPr>
          <a:xfrm flipH="1" rot="10800000">
            <a:off x="1943769" y="3719872"/>
            <a:ext cx="592800" cy="8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4"/>
          <p:cNvCxnSpPr>
            <a:stCxn id="112" idx="1"/>
            <a:endCxn id="122" idx="3"/>
          </p:cNvCxnSpPr>
          <p:nvPr/>
        </p:nvCxnSpPr>
        <p:spPr>
          <a:xfrm rot="10800000">
            <a:off x="8035259" y="1337913"/>
            <a:ext cx="2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4"/>
          <p:cNvCxnSpPr>
            <a:stCxn id="111" idx="1"/>
            <a:endCxn id="130" idx="3"/>
          </p:cNvCxnSpPr>
          <p:nvPr/>
        </p:nvCxnSpPr>
        <p:spPr>
          <a:xfrm rot="10800000">
            <a:off x="8128984" y="3554363"/>
            <a:ext cx="2271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4"/>
          <p:cNvCxnSpPr>
            <a:stCxn id="122" idx="1"/>
            <a:endCxn id="120" idx="1"/>
          </p:cNvCxnSpPr>
          <p:nvPr/>
        </p:nvCxnSpPr>
        <p:spPr>
          <a:xfrm flipH="1">
            <a:off x="7045350" y="1337922"/>
            <a:ext cx="89100" cy="604500"/>
          </a:xfrm>
          <a:prstGeom prst="curvedConnector3">
            <a:avLst>
              <a:gd fmla="val 3671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4"/>
          <p:cNvCxnSpPr>
            <a:stCxn id="120" idx="1"/>
            <a:endCxn id="136" idx="1"/>
          </p:cNvCxnSpPr>
          <p:nvPr/>
        </p:nvCxnSpPr>
        <p:spPr>
          <a:xfrm>
            <a:off x="7045488" y="1942547"/>
            <a:ext cx="89100" cy="654600"/>
          </a:xfrm>
          <a:prstGeom prst="curvedConnector3">
            <a:avLst>
              <a:gd fmla="val -2672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4"/>
          <p:cNvCxnSpPr>
            <a:stCxn id="130" idx="1"/>
            <a:endCxn id="128" idx="1"/>
          </p:cNvCxnSpPr>
          <p:nvPr/>
        </p:nvCxnSpPr>
        <p:spPr>
          <a:xfrm flipH="1">
            <a:off x="7121250" y="3554397"/>
            <a:ext cx="13200" cy="453600"/>
          </a:xfrm>
          <a:prstGeom prst="curvedConnector3">
            <a:avLst>
              <a:gd fmla="val 19034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4"/>
          <p:cNvCxnSpPr>
            <a:stCxn id="128" idx="1"/>
            <a:endCxn id="134" idx="1"/>
          </p:cNvCxnSpPr>
          <p:nvPr/>
        </p:nvCxnSpPr>
        <p:spPr>
          <a:xfrm>
            <a:off x="7121325" y="4008060"/>
            <a:ext cx="13200" cy="453600"/>
          </a:xfrm>
          <a:prstGeom prst="curvedConnector3">
            <a:avLst>
              <a:gd fmla="val -18039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4"/>
          <p:cNvCxnSpPr>
            <a:stCxn id="136" idx="2"/>
            <a:endCxn id="130" idx="0"/>
          </p:cNvCxnSpPr>
          <p:nvPr/>
        </p:nvCxnSpPr>
        <p:spPr>
          <a:xfrm>
            <a:off x="7584904" y="2824217"/>
            <a:ext cx="468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4"/>
          <p:cNvCxnSpPr>
            <a:stCxn id="152" idx="3"/>
            <a:endCxn id="122" idx="1"/>
          </p:cNvCxnSpPr>
          <p:nvPr/>
        </p:nvCxnSpPr>
        <p:spPr>
          <a:xfrm>
            <a:off x="5775125" y="1029747"/>
            <a:ext cx="13593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4"/>
          <p:cNvSpPr txBox="1"/>
          <p:nvPr/>
        </p:nvSpPr>
        <p:spPr>
          <a:xfrm>
            <a:off x="5500088" y="2489700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175" name="Google Shape;175;p14"/>
          <p:cNvCxnSpPr>
            <a:endCxn id="122" idx="1"/>
          </p:cNvCxnSpPr>
          <p:nvPr/>
        </p:nvCxnSpPr>
        <p:spPr>
          <a:xfrm flipH="1" rot="10800000">
            <a:off x="5775150" y="1337922"/>
            <a:ext cx="1359300" cy="20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1113650" y="430950"/>
            <a:ext cx="70911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81" name="Google Shape;1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46" y="2093038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671" y="2771475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/>
        </p:nvSpPr>
        <p:spPr>
          <a:xfrm>
            <a:off x="0" y="3293200"/>
            <a:ext cx="120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ADMINISTRADOR</a:t>
            </a:r>
            <a:endParaRPr sz="1000"/>
          </a:p>
        </p:txBody>
      </p:sp>
      <p:sp>
        <p:nvSpPr>
          <p:cNvPr id="184" name="Google Shape;184;p15"/>
          <p:cNvSpPr txBox="1"/>
          <p:nvPr/>
        </p:nvSpPr>
        <p:spPr>
          <a:xfrm>
            <a:off x="2243300" y="543350"/>
            <a:ext cx="4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3. MANEJO DE INVENTARIOS</a:t>
            </a:r>
            <a:endParaRPr b="1" sz="1300"/>
          </a:p>
        </p:txBody>
      </p:sp>
      <p:sp>
        <p:nvSpPr>
          <p:cNvPr id="185" name="Google Shape;185;p15"/>
          <p:cNvSpPr txBox="1"/>
          <p:nvPr/>
        </p:nvSpPr>
        <p:spPr>
          <a:xfrm>
            <a:off x="8304150" y="3873488"/>
            <a:ext cx="8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EMPLEADO</a:t>
            </a:r>
            <a:endParaRPr sz="800"/>
          </a:p>
        </p:txBody>
      </p:sp>
      <p:sp>
        <p:nvSpPr>
          <p:cNvPr id="186" name="Google Shape;186;p15"/>
          <p:cNvSpPr/>
          <p:nvPr/>
        </p:nvSpPr>
        <p:spPr>
          <a:xfrm>
            <a:off x="2243300" y="1211363"/>
            <a:ext cx="1979100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VENDER PRODUCTOS</a:t>
            </a:r>
            <a:endParaRPr sz="1000"/>
          </a:p>
        </p:txBody>
      </p:sp>
      <p:sp>
        <p:nvSpPr>
          <p:cNvPr id="187" name="Google Shape;187;p15"/>
          <p:cNvSpPr/>
          <p:nvPr/>
        </p:nvSpPr>
        <p:spPr>
          <a:xfrm>
            <a:off x="2243300" y="1668663"/>
            <a:ext cx="1979100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AGREGAR PRODUCTOS</a:t>
            </a:r>
            <a:endParaRPr sz="1000"/>
          </a:p>
        </p:txBody>
      </p:sp>
      <p:sp>
        <p:nvSpPr>
          <p:cNvPr id="188" name="Google Shape;188;p15"/>
          <p:cNvSpPr/>
          <p:nvPr/>
        </p:nvSpPr>
        <p:spPr>
          <a:xfrm>
            <a:off x="5096063" y="3825538"/>
            <a:ext cx="2091906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ACTUALIZAR INVENTARIO</a:t>
            </a:r>
            <a:endParaRPr sz="1000"/>
          </a:p>
        </p:txBody>
      </p:sp>
      <p:sp>
        <p:nvSpPr>
          <p:cNvPr id="189" name="Google Shape;189;p15"/>
          <p:cNvSpPr/>
          <p:nvPr/>
        </p:nvSpPr>
        <p:spPr>
          <a:xfrm>
            <a:off x="2243300" y="2125975"/>
            <a:ext cx="1979100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ELIMINAR PRODUCTOS </a:t>
            </a:r>
            <a:endParaRPr sz="1000"/>
          </a:p>
        </p:txBody>
      </p:sp>
      <p:sp>
        <p:nvSpPr>
          <p:cNvPr id="190" name="Google Shape;190;p15"/>
          <p:cNvSpPr/>
          <p:nvPr/>
        </p:nvSpPr>
        <p:spPr>
          <a:xfrm>
            <a:off x="2243300" y="3040603"/>
            <a:ext cx="1979100" cy="32643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VERIFICA ENTRADA Y SALIDAS DE PRODUCTOS </a:t>
            </a:r>
            <a:endParaRPr sz="1000"/>
          </a:p>
        </p:txBody>
      </p:sp>
      <p:sp>
        <p:nvSpPr>
          <p:cNvPr id="191" name="Google Shape;191;p15"/>
          <p:cNvSpPr/>
          <p:nvPr/>
        </p:nvSpPr>
        <p:spPr>
          <a:xfrm>
            <a:off x="2243300" y="2583288"/>
            <a:ext cx="1979100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BUSCAR PRODUCTOS</a:t>
            </a:r>
            <a:endParaRPr sz="1000"/>
          </a:p>
        </p:txBody>
      </p:sp>
      <p:sp>
        <p:nvSpPr>
          <p:cNvPr id="192" name="Google Shape;192;p15"/>
          <p:cNvSpPr/>
          <p:nvPr/>
        </p:nvSpPr>
        <p:spPr>
          <a:xfrm>
            <a:off x="2186875" y="3497925"/>
            <a:ext cx="1979100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GENERAR REPORTES</a:t>
            </a:r>
            <a:endParaRPr sz="1000"/>
          </a:p>
        </p:txBody>
      </p:sp>
      <p:sp>
        <p:nvSpPr>
          <p:cNvPr id="193" name="Google Shape;193;p15"/>
          <p:cNvSpPr/>
          <p:nvPr/>
        </p:nvSpPr>
        <p:spPr>
          <a:xfrm>
            <a:off x="5926025" y="1331000"/>
            <a:ext cx="1523718" cy="3078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COMPRAR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PRODUCTO</a:t>
            </a:r>
            <a:endParaRPr sz="1000"/>
          </a:p>
        </p:txBody>
      </p:sp>
      <p:sp>
        <p:nvSpPr>
          <p:cNvPr id="194" name="Google Shape;194;p15"/>
          <p:cNvSpPr/>
          <p:nvPr/>
        </p:nvSpPr>
        <p:spPr>
          <a:xfrm>
            <a:off x="5816975" y="4252025"/>
            <a:ext cx="2091906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ACTUALIZAR EXISTENCIAS </a:t>
            </a:r>
            <a:endParaRPr sz="1000"/>
          </a:p>
        </p:txBody>
      </p:sp>
      <p:sp>
        <p:nvSpPr>
          <p:cNvPr id="195" name="Google Shape;195;p15"/>
          <p:cNvSpPr/>
          <p:nvPr/>
        </p:nvSpPr>
        <p:spPr>
          <a:xfrm>
            <a:off x="5929775" y="3399063"/>
            <a:ext cx="1979100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GESTIONAR PEDIDOS</a:t>
            </a:r>
            <a:endParaRPr sz="1000"/>
          </a:p>
        </p:txBody>
      </p:sp>
      <p:sp>
        <p:nvSpPr>
          <p:cNvPr id="196" name="Google Shape;196;p15"/>
          <p:cNvSpPr/>
          <p:nvPr/>
        </p:nvSpPr>
        <p:spPr>
          <a:xfrm>
            <a:off x="3403925" y="4332875"/>
            <a:ext cx="1475874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 INVENTARIOS</a:t>
            </a:r>
            <a:endParaRPr sz="1000"/>
          </a:p>
        </p:txBody>
      </p:sp>
      <p:sp>
        <p:nvSpPr>
          <p:cNvPr id="197" name="Google Shape;197;p15"/>
          <p:cNvSpPr/>
          <p:nvPr/>
        </p:nvSpPr>
        <p:spPr>
          <a:xfrm>
            <a:off x="1570300" y="4332875"/>
            <a:ext cx="1475874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 VENTAS</a:t>
            </a:r>
            <a:endParaRPr sz="1000"/>
          </a:p>
        </p:txBody>
      </p:sp>
      <p:sp>
        <p:nvSpPr>
          <p:cNvPr id="198" name="Google Shape;198;p15"/>
          <p:cNvSpPr/>
          <p:nvPr/>
        </p:nvSpPr>
        <p:spPr>
          <a:xfrm>
            <a:off x="5816963" y="1882673"/>
            <a:ext cx="1741176" cy="3078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SOLICITAR EL PEDIDO</a:t>
            </a:r>
            <a:endParaRPr sz="1000"/>
          </a:p>
        </p:txBody>
      </p:sp>
      <p:pic>
        <p:nvPicPr>
          <p:cNvPr id="199" name="Google Shape;1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09" y="943538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5"/>
          <p:cNvSpPr txBox="1"/>
          <p:nvPr/>
        </p:nvSpPr>
        <p:spPr>
          <a:xfrm>
            <a:off x="8380500" y="2079175"/>
            <a:ext cx="72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CLIENTE</a:t>
            </a:r>
            <a:endParaRPr sz="800"/>
          </a:p>
        </p:txBody>
      </p:sp>
      <p:cxnSp>
        <p:nvCxnSpPr>
          <p:cNvPr id="201" name="Google Shape;201;p15"/>
          <p:cNvCxnSpPr>
            <a:stCxn id="180" idx="1"/>
            <a:endCxn id="186" idx="1"/>
          </p:cNvCxnSpPr>
          <p:nvPr/>
        </p:nvCxnSpPr>
        <p:spPr>
          <a:xfrm flipH="1" rot="10800000">
            <a:off x="1113650" y="1330950"/>
            <a:ext cx="1129800" cy="12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5"/>
          <p:cNvCxnSpPr>
            <a:stCxn id="180" idx="1"/>
            <a:endCxn id="187" idx="1"/>
          </p:cNvCxnSpPr>
          <p:nvPr/>
        </p:nvCxnSpPr>
        <p:spPr>
          <a:xfrm flipH="1" rot="10800000">
            <a:off x="1113650" y="1788150"/>
            <a:ext cx="1129800" cy="7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5"/>
          <p:cNvCxnSpPr>
            <a:stCxn id="180" idx="1"/>
            <a:endCxn id="189" idx="1"/>
          </p:cNvCxnSpPr>
          <p:nvPr/>
        </p:nvCxnSpPr>
        <p:spPr>
          <a:xfrm flipH="1" rot="10800000">
            <a:off x="1113650" y="2245650"/>
            <a:ext cx="1129800" cy="3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5"/>
          <p:cNvCxnSpPr>
            <a:stCxn id="180" idx="1"/>
            <a:endCxn id="191" idx="1"/>
          </p:cNvCxnSpPr>
          <p:nvPr/>
        </p:nvCxnSpPr>
        <p:spPr>
          <a:xfrm>
            <a:off x="1113650" y="2571750"/>
            <a:ext cx="1129800" cy="1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5"/>
          <p:cNvCxnSpPr>
            <a:stCxn id="180" idx="1"/>
            <a:endCxn id="190" idx="1"/>
          </p:cNvCxnSpPr>
          <p:nvPr/>
        </p:nvCxnSpPr>
        <p:spPr>
          <a:xfrm>
            <a:off x="1113650" y="2571750"/>
            <a:ext cx="1129800" cy="6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5"/>
          <p:cNvCxnSpPr>
            <a:stCxn id="180" idx="1"/>
            <a:endCxn id="192" idx="1"/>
          </p:cNvCxnSpPr>
          <p:nvPr/>
        </p:nvCxnSpPr>
        <p:spPr>
          <a:xfrm>
            <a:off x="1113650" y="2571750"/>
            <a:ext cx="10731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5"/>
          <p:cNvCxnSpPr>
            <a:stCxn id="192" idx="2"/>
            <a:endCxn id="197" idx="0"/>
          </p:cNvCxnSpPr>
          <p:nvPr/>
        </p:nvCxnSpPr>
        <p:spPr>
          <a:xfrm flipH="1">
            <a:off x="2308225" y="3737145"/>
            <a:ext cx="86820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5"/>
          <p:cNvCxnSpPr>
            <a:stCxn id="192" idx="2"/>
            <a:endCxn id="196" idx="0"/>
          </p:cNvCxnSpPr>
          <p:nvPr/>
        </p:nvCxnSpPr>
        <p:spPr>
          <a:xfrm>
            <a:off x="3176425" y="3737145"/>
            <a:ext cx="96540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5"/>
          <p:cNvCxnSpPr>
            <a:stCxn id="188" idx="0"/>
            <a:endCxn id="195" idx="2"/>
          </p:cNvCxnSpPr>
          <p:nvPr/>
        </p:nvCxnSpPr>
        <p:spPr>
          <a:xfrm flipH="1" rot="10800000">
            <a:off x="6142016" y="3638338"/>
            <a:ext cx="7773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5"/>
          <p:cNvCxnSpPr>
            <a:stCxn id="188" idx="2"/>
            <a:endCxn id="194" idx="0"/>
          </p:cNvCxnSpPr>
          <p:nvPr/>
        </p:nvCxnSpPr>
        <p:spPr>
          <a:xfrm>
            <a:off x="6142016" y="4064758"/>
            <a:ext cx="7209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5"/>
          <p:cNvCxnSpPr>
            <a:endCxn id="186" idx="3"/>
          </p:cNvCxnSpPr>
          <p:nvPr/>
        </p:nvCxnSpPr>
        <p:spPr>
          <a:xfrm rot="10800000">
            <a:off x="4222400" y="1330972"/>
            <a:ext cx="3873600" cy="18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15"/>
          <p:cNvSpPr txBox="1"/>
          <p:nvPr/>
        </p:nvSpPr>
        <p:spPr>
          <a:xfrm>
            <a:off x="1186800" y="232307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sp>
        <p:nvSpPr>
          <p:cNvPr id="213" name="Google Shape;213;p15"/>
          <p:cNvSpPr txBox="1"/>
          <p:nvPr/>
        </p:nvSpPr>
        <p:spPr>
          <a:xfrm>
            <a:off x="6573900" y="1001913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&lt;&lt;extend&gt;&gt;</a:t>
            </a:r>
            <a:endParaRPr sz="900"/>
          </a:p>
        </p:txBody>
      </p:sp>
      <p:sp>
        <p:nvSpPr>
          <p:cNvPr id="214" name="Google Shape;214;p15"/>
          <p:cNvSpPr txBox="1"/>
          <p:nvPr/>
        </p:nvSpPr>
        <p:spPr>
          <a:xfrm>
            <a:off x="2799350" y="3873450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&lt;&lt;extend&gt;&gt;</a:t>
            </a:r>
            <a:endParaRPr sz="900"/>
          </a:p>
        </p:txBody>
      </p:sp>
      <p:cxnSp>
        <p:nvCxnSpPr>
          <p:cNvPr id="215" name="Google Shape;215;p15"/>
          <p:cNvCxnSpPr>
            <a:stCxn id="199" idx="1"/>
            <a:endCxn id="198" idx="3"/>
          </p:cNvCxnSpPr>
          <p:nvPr/>
        </p:nvCxnSpPr>
        <p:spPr>
          <a:xfrm flipH="1">
            <a:off x="7558209" y="1543613"/>
            <a:ext cx="816900" cy="4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5"/>
          <p:cNvCxnSpPr>
            <a:stCxn id="186" idx="3"/>
            <a:endCxn id="187" idx="3"/>
          </p:cNvCxnSpPr>
          <p:nvPr/>
        </p:nvCxnSpPr>
        <p:spPr>
          <a:xfrm>
            <a:off x="4222400" y="1330973"/>
            <a:ext cx="600" cy="4572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5"/>
          <p:cNvCxnSpPr>
            <a:stCxn id="187" idx="3"/>
            <a:endCxn id="189" idx="3"/>
          </p:cNvCxnSpPr>
          <p:nvPr/>
        </p:nvCxnSpPr>
        <p:spPr>
          <a:xfrm>
            <a:off x="4222400" y="1788272"/>
            <a:ext cx="600" cy="4572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5"/>
          <p:cNvCxnSpPr>
            <a:stCxn id="189" idx="3"/>
            <a:endCxn id="191" idx="3"/>
          </p:cNvCxnSpPr>
          <p:nvPr/>
        </p:nvCxnSpPr>
        <p:spPr>
          <a:xfrm>
            <a:off x="4222400" y="2245585"/>
            <a:ext cx="600" cy="4572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5"/>
          <p:cNvCxnSpPr>
            <a:stCxn id="191" idx="3"/>
            <a:endCxn id="190" idx="3"/>
          </p:cNvCxnSpPr>
          <p:nvPr/>
        </p:nvCxnSpPr>
        <p:spPr>
          <a:xfrm>
            <a:off x="4222400" y="2702898"/>
            <a:ext cx="600" cy="501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5"/>
          <p:cNvCxnSpPr>
            <a:stCxn id="190" idx="3"/>
            <a:endCxn id="192" idx="3"/>
          </p:cNvCxnSpPr>
          <p:nvPr/>
        </p:nvCxnSpPr>
        <p:spPr>
          <a:xfrm flipH="1">
            <a:off x="4166000" y="3203818"/>
            <a:ext cx="56400" cy="413700"/>
          </a:xfrm>
          <a:prstGeom prst="curvedConnector3">
            <a:avLst>
              <a:gd fmla="val -4222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5"/>
          <p:cNvCxnSpPr>
            <a:endCxn id="188" idx="1"/>
          </p:cNvCxnSpPr>
          <p:nvPr/>
        </p:nvCxnSpPr>
        <p:spPr>
          <a:xfrm>
            <a:off x="4475963" y="2512948"/>
            <a:ext cx="620100" cy="14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5"/>
          <p:cNvCxnSpPr>
            <a:stCxn id="193" idx="1"/>
            <a:endCxn id="198" idx="1"/>
          </p:cNvCxnSpPr>
          <p:nvPr/>
        </p:nvCxnSpPr>
        <p:spPr>
          <a:xfrm flipH="1">
            <a:off x="5816825" y="1484900"/>
            <a:ext cx="109200" cy="551700"/>
          </a:xfrm>
          <a:prstGeom prst="curvedConnector3">
            <a:avLst>
              <a:gd fmla="val 3179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5"/>
          <p:cNvCxnSpPr>
            <a:endCxn id="188" idx="1"/>
          </p:cNvCxnSpPr>
          <p:nvPr/>
        </p:nvCxnSpPr>
        <p:spPr>
          <a:xfrm flipH="1">
            <a:off x="5096063" y="1858347"/>
            <a:ext cx="361500" cy="20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5"/>
          <p:cNvCxnSpPr>
            <a:stCxn id="182" idx="1"/>
          </p:cNvCxnSpPr>
          <p:nvPr/>
        </p:nvCxnSpPr>
        <p:spPr>
          <a:xfrm rot="10800000">
            <a:off x="4528371" y="2434350"/>
            <a:ext cx="3759300" cy="9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5"/>
          <p:cNvCxnSpPr>
            <a:stCxn id="199" idx="1"/>
          </p:cNvCxnSpPr>
          <p:nvPr/>
        </p:nvCxnSpPr>
        <p:spPr>
          <a:xfrm rot="10800000">
            <a:off x="7538709" y="1505213"/>
            <a:ext cx="8364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/>
          <p:nvPr/>
        </p:nvSpPr>
        <p:spPr>
          <a:xfrm>
            <a:off x="1033425" y="543350"/>
            <a:ext cx="70911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31" name="Google Shape;2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71" y="2529813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4" y="747050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6"/>
          <p:cNvSpPr txBox="1"/>
          <p:nvPr/>
        </p:nvSpPr>
        <p:spPr>
          <a:xfrm>
            <a:off x="0" y="3563975"/>
            <a:ext cx="120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ADMINISTRADOR</a:t>
            </a:r>
            <a:endParaRPr sz="1000"/>
          </a:p>
        </p:txBody>
      </p:sp>
      <p:sp>
        <p:nvSpPr>
          <p:cNvPr id="234" name="Google Shape;234;p16"/>
          <p:cNvSpPr txBox="1"/>
          <p:nvPr/>
        </p:nvSpPr>
        <p:spPr>
          <a:xfrm>
            <a:off x="2243300" y="543350"/>
            <a:ext cx="4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4</a:t>
            </a:r>
            <a:r>
              <a:rPr b="1" lang="es" sz="1300"/>
              <a:t>. BASE DE DATOS CLIENTES Y FUTUROS CLIENTES</a:t>
            </a:r>
            <a:endParaRPr b="1" sz="1300"/>
          </a:p>
        </p:txBody>
      </p:sp>
      <p:sp>
        <p:nvSpPr>
          <p:cNvPr id="235" name="Google Shape;235;p16"/>
          <p:cNvSpPr txBox="1"/>
          <p:nvPr/>
        </p:nvSpPr>
        <p:spPr>
          <a:xfrm>
            <a:off x="165000" y="1820588"/>
            <a:ext cx="8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EMPLEADO</a:t>
            </a:r>
            <a:endParaRPr sz="800"/>
          </a:p>
        </p:txBody>
      </p:sp>
      <p:sp>
        <p:nvSpPr>
          <p:cNvPr id="236" name="Google Shape;236;p16"/>
          <p:cNvSpPr/>
          <p:nvPr/>
        </p:nvSpPr>
        <p:spPr>
          <a:xfrm>
            <a:off x="1563925" y="1618725"/>
            <a:ext cx="1979100" cy="38491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CONSULTAR BASE DE DATOS </a:t>
            </a:r>
            <a:endParaRPr sz="1000"/>
          </a:p>
        </p:txBody>
      </p:sp>
      <p:sp>
        <p:nvSpPr>
          <p:cNvPr id="237" name="Google Shape;237;p16"/>
          <p:cNvSpPr/>
          <p:nvPr/>
        </p:nvSpPr>
        <p:spPr>
          <a:xfrm>
            <a:off x="1601538" y="2404263"/>
            <a:ext cx="1979100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VERIFICAR CLIENTES</a:t>
            </a:r>
            <a:endParaRPr sz="1000"/>
          </a:p>
        </p:txBody>
      </p:sp>
      <p:sp>
        <p:nvSpPr>
          <p:cNvPr id="238" name="Google Shape;238;p16"/>
          <p:cNvSpPr/>
          <p:nvPr/>
        </p:nvSpPr>
        <p:spPr>
          <a:xfrm>
            <a:off x="4899500" y="1639900"/>
            <a:ext cx="1618812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CREAR CLIENTES</a:t>
            </a:r>
            <a:endParaRPr sz="1000"/>
          </a:p>
        </p:txBody>
      </p:sp>
      <p:sp>
        <p:nvSpPr>
          <p:cNvPr id="239" name="Google Shape;239;p16"/>
          <p:cNvSpPr/>
          <p:nvPr/>
        </p:nvSpPr>
        <p:spPr>
          <a:xfrm>
            <a:off x="4899500" y="2030475"/>
            <a:ext cx="1741176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MODIFICAR CLIENTES</a:t>
            </a:r>
            <a:endParaRPr sz="1000"/>
          </a:p>
        </p:txBody>
      </p:sp>
      <p:sp>
        <p:nvSpPr>
          <p:cNvPr id="240" name="Google Shape;240;p16"/>
          <p:cNvSpPr/>
          <p:nvPr/>
        </p:nvSpPr>
        <p:spPr>
          <a:xfrm>
            <a:off x="4899500" y="2422775"/>
            <a:ext cx="1741176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ELIMINAR CLIENTES</a:t>
            </a:r>
            <a:endParaRPr sz="1000"/>
          </a:p>
        </p:txBody>
      </p:sp>
      <p:sp>
        <p:nvSpPr>
          <p:cNvPr id="241" name="Google Shape;241;p16"/>
          <p:cNvSpPr/>
          <p:nvPr/>
        </p:nvSpPr>
        <p:spPr>
          <a:xfrm>
            <a:off x="3661963" y="1108223"/>
            <a:ext cx="1741176" cy="3078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GENERAR SOLICITUD DE PEDIDO</a:t>
            </a:r>
            <a:endParaRPr sz="1000"/>
          </a:p>
        </p:txBody>
      </p:sp>
      <p:pic>
        <p:nvPicPr>
          <p:cNvPr id="242" name="Google Shape;2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09" y="943538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 txBox="1"/>
          <p:nvPr/>
        </p:nvSpPr>
        <p:spPr>
          <a:xfrm>
            <a:off x="8380500" y="2079175"/>
            <a:ext cx="72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CLIENTE</a:t>
            </a:r>
            <a:endParaRPr sz="800"/>
          </a:p>
        </p:txBody>
      </p:sp>
      <p:sp>
        <p:nvSpPr>
          <p:cNvPr id="244" name="Google Shape;244;p16"/>
          <p:cNvSpPr/>
          <p:nvPr/>
        </p:nvSpPr>
        <p:spPr>
          <a:xfrm>
            <a:off x="1601550" y="3044127"/>
            <a:ext cx="1979100" cy="32308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VERIFICAR USUARIOS DE SISTEMA </a:t>
            </a:r>
            <a:endParaRPr sz="1000"/>
          </a:p>
        </p:txBody>
      </p:sp>
      <p:sp>
        <p:nvSpPr>
          <p:cNvPr id="245" name="Google Shape;245;p16"/>
          <p:cNvSpPr/>
          <p:nvPr/>
        </p:nvSpPr>
        <p:spPr>
          <a:xfrm>
            <a:off x="5236925" y="4039500"/>
            <a:ext cx="1656288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ELIMINAR USUARIOS </a:t>
            </a:r>
            <a:endParaRPr sz="1000"/>
          </a:p>
        </p:txBody>
      </p:sp>
      <p:sp>
        <p:nvSpPr>
          <p:cNvPr id="246" name="Google Shape;246;p16"/>
          <p:cNvSpPr/>
          <p:nvPr/>
        </p:nvSpPr>
        <p:spPr>
          <a:xfrm>
            <a:off x="5274575" y="3668750"/>
            <a:ext cx="1824822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MODIFICAR USUARIOS </a:t>
            </a:r>
            <a:endParaRPr sz="1000"/>
          </a:p>
        </p:txBody>
      </p:sp>
      <p:sp>
        <p:nvSpPr>
          <p:cNvPr id="247" name="Google Shape;247;p16"/>
          <p:cNvSpPr/>
          <p:nvPr/>
        </p:nvSpPr>
        <p:spPr>
          <a:xfrm>
            <a:off x="5199300" y="3264375"/>
            <a:ext cx="1523934" cy="2392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CREAR USUARIOS </a:t>
            </a:r>
            <a:endParaRPr sz="1000"/>
          </a:p>
        </p:txBody>
      </p:sp>
      <p:sp>
        <p:nvSpPr>
          <p:cNvPr id="248" name="Google Shape;248;p16"/>
          <p:cNvSpPr/>
          <p:nvPr/>
        </p:nvSpPr>
        <p:spPr>
          <a:xfrm>
            <a:off x="1563925" y="3893825"/>
            <a:ext cx="1979100" cy="38491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GENERAR REPORTES DE CLIENTES</a:t>
            </a:r>
            <a:endParaRPr sz="1000"/>
          </a:p>
        </p:txBody>
      </p:sp>
      <p:cxnSp>
        <p:nvCxnSpPr>
          <p:cNvPr id="249" name="Google Shape;249;p16"/>
          <p:cNvCxnSpPr>
            <a:endCxn id="236" idx="1"/>
          </p:cNvCxnSpPr>
          <p:nvPr/>
        </p:nvCxnSpPr>
        <p:spPr>
          <a:xfrm flipH="1" rot="10800000">
            <a:off x="1043725" y="1811181"/>
            <a:ext cx="520200" cy="13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6"/>
          <p:cNvCxnSpPr>
            <a:stCxn id="237" idx="3"/>
            <a:endCxn id="238" idx="1"/>
          </p:cNvCxnSpPr>
          <p:nvPr/>
        </p:nvCxnSpPr>
        <p:spPr>
          <a:xfrm flipH="1" rot="10800000">
            <a:off x="3580638" y="1759472"/>
            <a:ext cx="1318800" cy="7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6"/>
          <p:cNvCxnSpPr>
            <a:stCxn id="237" idx="3"/>
            <a:endCxn id="239" idx="1"/>
          </p:cNvCxnSpPr>
          <p:nvPr/>
        </p:nvCxnSpPr>
        <p:spPr>
          <a:xfrm flipH="1" rot="10800000">
            <a:off x="3580638" y="2150073"/>
            <a:ext cx="1318800" cy="3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6"/>
          <p:cNvCxnSpPr>
            <a:stCxn id="237" idx="3"/>
            <a:endCxn id="240" idx="1"/>
          </p:cNvCxnSpPr>
          <p:nvPr/>
        </p:nvCxnSpPr>
        <p:spPr>
          <a:xfrm>
            <a:off x="3580638" y="2523873"/>
            <a:ext cx="13188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6"/>
          <p:cNvCxnSpPr>
            <a:endCxn id="244" idx="1"/>
          </p:cNvCxnSpPr>
          <p:nvPr/>
        </p:nvCxnSpPr>
        <p:spPr>
          <a:xfrm>
            <a:off x="1043850" y="3112368"/>
            <a:ext cx="5577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16"/>
          <p:cNvCxnSpPr>
            <a:endCxn id="248" idx="1"/>
          </p:cNvCxnSpPr>
          <p:nvPr/>
        </p:nvCxnSpPr>
        <p:spPr>
          <a:xfrm>
            <a:off x="1053025" y="3131081"/>
            <a:ext cx="510900" cy="9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16"/>
          <p:cNvCxnSpPr>
            <a:stCxn id="244" idx="3"/>
            <a:endCxn id="247" idx="1"/>
          </p:cNvCxnSpPr>
          <p:nvPr/>
        </p:nvCxnSpPr>
        <p:spPr>
          <a:xfrm>
            <a:off x="3580650" y="3205668"/>
            <a:ext cx="16188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6"/>
          <p:cNvCxnSpPr>
            <a:stCxn id="244" idx="3"/>
            <a:endCxn id="246" idx="1"/>
          </p:cNvCxnSpPr>
          <p:nvPr/>
        </p:nvCxnSpPr>
        <p:spPr>
          <a:xfrm>
            <a:off x="3580650" y="3205668"/>
            <a:ext cx="1693800" cy="5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6"/>
          <p:cNvCxnSpPr>
            <a:stCxn id="244" idx="3"/>
            <a:endCxn id="245" idx="1"/>
          </p:cNvCxnSpPr>
          <p:nvPr/>
        </p:nvCxnSpPr>
        <p:spPr>
          <a:xfrm>
            <a:off x="3580650" y="3205668"/>
            <a:ext cx="1656300" cy="9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16"/>
          <p:cNvCxnSpPr>
            <a:endCxn id="237" idx="1"/>
          </p:cNvCxnSpPr>
          <p:nvPr/>
        </p:nvCxnSpPr>
        <p:spPr>
          <a:xfrm flipH="1" rot="10800000">
            <a:off x="1034238" y="2523873"/>
            <a:ext cx="567300" cy="6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16"/>
          <p:cNvCxnSpPr>
            <a:stCxn id="241" idx="1"/>
            <a:endCxn id="232" idx="3"/>
          </p:cNvCxnSpPr>
          <p:nvPr/>
        </p:nvCxnSpPr>
        <p:spPr>
          <a:xfrm flipH="1">
            <a:off x="777463" y="1262123"/>
            <a:ext cx="2884500" cy="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16"/>
          <p:cNvCxnSpPr>
            <a:stCxn id="232" idx="3"/>
            <a:endCxn id="237" idx="1"/>
          </p:cNvCxnSpPr>
          <p:nvPr/>
        </p:nvCxnSpPr>
        <p:spPr>
          <a:xfrm>
            <a:off x="777459" y="1347125"/>
            <a:ext cx="824100" cy="11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16"/>
          <p:cNvSpPr txBox="1"/>
          <p:nvPr/>
        </p:nvSpPr>
        <p:spPr>
          <a:xfrm>
            <a:off x="3898850" y="3065425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&lt;&lt;extend&gt;&gt;</a:t>
            </a:r>
            <a:endParaRPr sz="900"/>
          </a:p>
        </p:txBody>
      </p:sp>
      <p:sp>
        <p:nvSpPr>
          <p:cNvPr id="262" name="Google Shape;262;p16"/>
          <p:cNvSpPr txBox="1"/>
          <p:nvPr/>
        </p:nvSpPr>
        <p:spPr>
          <a:xfrm>
            <a:off x="903625" y="274102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263" name="Google Shape;263;p16"/>
          <p:cNvCxnSpPr>
            <a:stCxn id="242" idx="1"/>
            <a:endCxn id="241" idx="3"/>
          </p:cNvCxnSpPr>
          <p:nvPr/>
        </p:nvCxnSpPr>
        <p:spPr>
          <a:xfrm rot="10800000">
            <a:off x="5403009" y="1262213"/>
            <a:ext cx="29721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16"/>
          <p:cNvSpPr txBox="1"/>
          <p:nvPr/>
        </p:nvSpPr>
        <p:spPr>
          <a:xfrm>
            <a:off x="3806550" y="2079175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&lt;&lt;extend&gt;&gt;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/>
          <p:nvPr/>
        </p:nvSpPr>
        <p:spPr>
          <a:xfrm>
            <a:off x="934313" y="491038"/>
            <a:ext cx="7271100" cy="428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1" y="1209775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6859" y="958300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7"/>
          <p:cNvSpPr txBox="1"/>
          <p:nvPr/>
        </p:nvSpPr>
        <p:spPr>
          <a:xfrm>
            <a:off x="8247150" y="2168075"/>
            <a:ext cx="8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Empresa</a:t>
            </a:r>
            <a:endParaRPr sz="1200"/>
          </a:p>
        </p:txBody>
      </p:sp>
      <p:sp>
        <p:nvSpPr>
          <p:cNvPr id="273" name="Google Shape;273;p17"/>
          <p:cNvSpPr txBox="1"/>
          <p:nvPr/>
        </p:nvSpPr>
        <p:spPr>
          <a:xfrm>
            <a:off x="-29925" y="2447200"/>
            <a:ext cx="93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Proveedor</a:t>
            </a:r>
            <a:endParaRPr sz="1200"/>
          </a:p>
        </p:txBody>
      </p:sp>
      <p:sp>
        <p:nvSpPr>
          <p:cNvPr id="274" name="Google Shape;274;p17"/>
          <p:cNvSpPr txBox="1"/>
          <p:nvPr/>
        </p:nvSpPr>
        <p:spPr>
          <a:xfrm>
            <a:off x="3143825" y="526375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</a:t>
            </a:r>
            <a:r>
              <a:rPr b="1" lang="es"/>
              <a:t>. Sistema de manejo de proveedores</a:t>
            </a:r>
            <a:endParaRPr b="1"/>
          </a:p>
        </p:txBody>
      </p:sp>
      <p:sp>
        <p:nvSpPr>
          <p:cNvPr id="275" name="Google Shape;275;p17"/>
          <p:cNvSpPr txBox="1"/>
          <p:nvPr/>
        </p:nvSpPr>
        <p:spPr>
          <a:xfrm>
            <a:off x="7634750" y="1848900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&lt;&lt;extends&gt;&gt;</a:t>
            </a:r>
            <a:endParaRPr sz="900"/>
          </a:p>
        </p:txBody>
      </p:sp>
      <p:sp>
        <p:nvSpPr>
          <p:cNvPr id="276" name="Google Shape;276;p17"/>
          <p:cNvSpPr txBox="1"/>
          <p:nvPr/>
        </p:nvSpPr>
        <p:spPr>
          <a:xfrm>
            <a:off x="1717000" y="1273763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277" name="Google Shape;277;p17"/>
          <p:cNvCxnSpPr/>
          <p:nvPr/>
        </p:nvCxnSpPr>
        <p:spPr>
          <a:xfrm>
            <a:off x="2843811" y="18576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17"/>
          <p:cNvSpPr txBox="1"/>
          <p:nvPr/>
        </p:nvSpPr>
        <p:spPr>
          <a:xfrm>
            <a:off x="6659800" y="3443800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sp>
        <p:nvSpPr>
          <p:cNvPr id="279" name="Google Shape;279;p17"/>
          <p:cNvSpPr txBox="1"/>
          <p:nvPr/>
        </p:nvSpPr>
        <p:spPr>
          <a:xfrm>
            <a:off x="6519938" y="994888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sp>
        <p:nvSpPr>
          <p:cNvPr id="280" name="Google Shape;280;p17"/>
          <p:cNvSpPr txBox="1"/>
          <p:nvPr/>
        </p:nvSpPr>
        <p:spPr>
          <a:xfrm>
            <a:off x="2723863" y="2571750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281" name="Google Shape;281;p17"/>
          <p:cNvCxnSpPr>
            <a:stCxn id="271" idx="1"/>
            <a:endCxn id="282" idx="3"/>
          </p:cNvCxnSpPr>
          <p:nvPr/>
        </p:nvCxnSpPr>
        <p:spPr>
          <a:xfrm rot="10800000">
            <a:off x="5142959" y="1142275"/>
            <a:ext cx="3183900" cy="4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17"/>
          <p:cNvCxnSpPr>
            <a:stCxn id="270" idx="3"/>
            <a:endCxn id="284" idx="1"/>
          </p:cNvCxnSpPr>
          <p:nvPr/>
        </p:nvCxnSpPr>
        <p:spPr>
          <a:xfrm>
            <a:off x="698746" y="1809850"/>
            <a:ext cx="416100" cy="72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17"/>
          <p:cNvCxnSpPr>
            <a:stCxn id="271" idx="1"/>
            <a:endCxn id="286" idx="3"/>
          </p:cNvCxnSpPr>
          <p:nvPr/>
        </p:nvCxnSpPr>
        <p:spPr>
          <a:xfrm flipH="1">
            <a:off x="7809659" y="1558375"/>
            <a:ext cx="517200" cy="25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17"/>
          <p:cNvSpPr/>
          <p:nvPr/>
        </p:nvSpPr>
        <p:spPr>
          <a:xfrm>
            <a:off x="1114975" y="2371253"/>
            <a:ext cx="1311900" cy="33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Recibir orden de compra</a:t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3956250" y="1000775"/>
            <a:ext cx="1186800" cy="28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Elegir proveedor</a:t>
            </a: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1114975" y="3074491"/>
            <a:ext cx="1311900" cy="369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Verificar datos de entrega</a:t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2649325" y="2115925"/>
            <a:ext cx="1389600" cy="294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</a:t>
            </a:r>
            <a:r>
              <a:rPr lang="es" sz="1000">
                <a:solidFill>
                  <a:schemeClr val="dk1"/>
                </a:solidFill>
              </a:rPr>
              <a:t>ealizar entrega</a:t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4752700" y="2197113"/>
            <a:ext cx="1311900" cy="294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Evaluar el producto</a:t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6683338" y="2211125"/>
            <a:ext cx="1102800" cy="28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Hacer el pedido</a:t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6659800" y="1668250"/>
            <a:ext cx="1149900" cy="28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Determinar el producto a pedir</a:t>
            </a:r>
            <a:endParaRPr/>
          </a:p>
        </p:txBody>
      </p:sp>
      <p:cxnSp>
        <p:nvCxnSpPr>
          <p:cNvPr id="291" name="Google Shape;291;p17"/>
          <p:cNvCxnSpPr>
            <a:stCxn id="271" idx="1"/>
            <a:endCxn id="290" idx="3"/>
          </p:cNvCxnSpPr>
          <p:nvPr/>
        </p:nvCxnSpPr>
        <p:spPr>
          <a:xfrm flipH="1">
            <a:off x="7786259" y="1558375"/>
            <a:ext cx="540600" cy="7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17"/>
          <p:cNvCxnSpPr>
            <a:stCxn id="286" idx="2"/>
            <a:endCxn id="290" idx="0"/>
          </p:cNvCxnSpPr>
          <p:nvPr/>
        </p:nvCxnSpPr>
        <p:spPr>
          <a:xfrm>
            <a:off x="7234750" y="1951450"/>
            <a:ext cx="0" cy="25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17"/>
          <p:cNvCxnSpPr>
            <a:stCxn id="284" idx="2"/>
            <a:endCxn id="287" idx="0"/>
          </p:cNvCxnSpPr>
          <p:nvPr/>
        </p:nvCxnSpPr>
        <p:spPr>
          <a:xfrm>
            <a:off x="1770925" y="2707853"/>
            <a:ext cx="0" cy="36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17"/>
          <p:cNvCxnSpPr>
            <a:stCxn id="287" idx="3"/>
            <a:endCxn id="288" idx="2"/>
          </p:cNvCxnSpPr>
          <p:nvPr/>
        </p:nvCxnSpPr>
        <p:spPr>
          <a:xfrm flipH="1" rot="10800000">
            <a:off x="2426875" y="2409841"/>
            <a:ext cx="917400" cy="84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7"/>
          <p:cNvCxnSpPr>
            <a:stCxn id="288" idx="3"/>
            <a:endCxn id="289" idx="1"/>
          </p:cNvCxnSpPr>
          <p:nvPr/>
        </p:nvCxnSpPr>
        <p:spPr>
          <a:xfrm>
            <a:off x="4038925" y="2262925"/>
            <a:ext cx="713700" cy="8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17"/>
          <p:cNvCxnSpPr>
            <a:stCxn id="297" idx="3"/>
            <a:endCxn id="298" idx="1"/>
          </p:cNvCxnSpPr>
          <p:nvPr/>
        </p:nvCxnSpPr>
        <p:spPr>
          <a:xfrm>
            <a:off x="6064600" y="3695377"/>
            <a:ext cx="2340300" cy="51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7"/>
          <p:cNvCxnSpPr>
            <a:stCxn id="300" idx="2"/>
            <a:endCxn id="297" idx="0"/>
          </p:cNvCxnSpPr>
          <p:nvPr/>
        </p:nvCxnSpPr>
        <p:spPr>
          <a:xfrm flipH="1">
            <a:off x="5408725" y="3265630"/>
            <a:ext cx="7200" cy="26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7"/>
          <p:cNvCxnSpPr>
            <a:stCxn id="289" idx="2"/>
            <a:endCxn id="300" idx="0"/>
          </p:cNvCxnSpPr>
          <p:nvPr/>
        </p:nvCxnSpPr>
        <p:spPr>
          <a:xfrm>
            <a:off x="5408650" y="2491113"/>
            <a:ext cx="7200" cy="33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17"/>
          <p:cNvSpPr/>
          <p:nvPr/>
        </p:nvSpPr>
        <p:spPr>
          <a:xfrm>
            <a:off x="4752700" y="3527077"/>
            <a:ext cx="1311900" cy="33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Realizar la venta a los clientes</a:t>
            </a:r>
            <a:endParaRPr/>
          </a:p>
        </p:txBody>
      </p:sp>
      <p:sp>
        <p:nvSpPr>
          <p:cNvPr id="300" name="Google Shape;300;p17"/>
          <p:cNvSpPr/>
          <p:nvPr/>
        </p:nvSpPr>
        <p:spPr>
          <a:xfrm>
            <a:off x="4759975" y="2830630"/>
            <a:ext cx="13119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Almacenar el producto para su venta</a:t>
            </a:r>
            <a:endParaRPr/>
          </a:p>
        </p:txBody>
      </p:sp>
      <p:pic>
        <p:nvPicPr>
          <p:cNvPr id="298" name="Google Shape;2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4971" y="3147075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/>
          <p:nvPr/>
        </p:nvSpPr>
        <p:spPr>
          <a:xfrm>
            <a:off x="8232750" y="4384425"/>
            <a:ext cx="86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Cliente</a:t>
            </a:r>
            <a:endParaRPr sz="1200"/>
          </a:p>
        </p:txBody>
      </p:sp>
      <p:sp>
        <p:nvSpPr>
          <p:cNvPr id="303" name="Google Shape;303;p17"/>
          <p:cNvSpPr/>
          <p:nvPr/>
        </p:nvSpPr>
        <p:spPr>
          <a:xfrm>
            <a:off x="1811200" y="1355708"/>
            <a:ext cx="4874650" cy="1000275"/>
          </a:xfrm>
          <a:custGeom>
            <a:rect b="b" l="l" r="r" t="t"/>
            <a:pathLst>
              <a:path extrusionOk="0" h="40011" w="194986">
                <a:moveTo>
                  <a:pt x="194986" y="40011"/>
                </a:moveTo>
                <a:cubicBezTo>
                  <a:pt x="190977" y="35625"/>
                  <a:pt x="181638" y="20201"/>
                  <a:pt x="170931" y="13692"/>
                </a:cubicBezTo>
                <a:cubicBezTo>
                  <a:pt x="160224" y="7183"/>
                  <a:pt x="146404" y="2844"/>
                  <a:pt x="130745" y="957"/>
                </a:cubicBezTo>
                <a:cubicBezTo>
                  <a:pt x="115086" y="-930"/>
                  <a:pt x="93059" y="202"/>
                  <a:pt x="76975" y="2372"/>
                </a:cubicBezTo>
                <a:cubicBezTo>
                  <a:pt x="60891" y="4542"/>
                  <a:pt x="46317" y="9211"/>
                  <a:pt x="34242" y="13975"/>
                </a:cubicBezTo>
                <a:cubicBezTo>
                  <a:pt x="22168" y="18739"/>
                  <a:pt x="10235" y="26663"/>
                  <a:pt x="4528" y="30955"/>
                </a:cubicBezTo>
                <a:cubicBezTo>
                  <a:pt x="-1179" y="35247"/>
                  <a:pt x="755" y="38266"/>
                  <a:pt x="0" y="397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04" name="Google Shape;304;p17"/>
          <p:cNvCxnSpPr>
            <a:stCxn id="282" idx="1"/>
            <a:endCxn id="270" idx="3"/>
          </p:cNvCxnSpPr>
          <p:nvPr/>
        </p:nvCxnSpPr>
        <p:spPr>
          <a:xfrm flipH="1">
            <a:off x="698850" y="1142375"/>
            <a:ext cx="3257400" cy="6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/>
          <p:nvPr/>
        </p:nvSpPr>
        <p:spPr>
          <a:xfrm>
            <a:off x="1103450" y="430950"/>
            <a:ext cx="7011000" cy="428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59" y="1327863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/>
        </p:nvSpPr>
        <p:spPr>
          <a:xfrm>
            <a:off x="3424750" y="558925"/>
            <a:ext cx="2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6. </a:t>
            </a:r>
            <a:r>
              <a:rPr b="1" lang="es"/>
              <a:t>Aprobación</a:t>
            </a:r>
            <a:r>
              <a:rPr b="1" lang="es"/>
              <a:t> de pedidos</a:t>
            </a:r>
            <a:endParaRPr b="1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1159" y="1282163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144050" y="2528025"/>
            <a:ext cx="7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Cliente</a:t>
            </a:r>
            <a:endParaRPr sz="1200"/>
          </a:p>
        </p:txBody>
      </p:sp>
      <p:sp>
        <p:nvSpPr>
          <p:cNvPr id="314" name="Google Shape;314;p18"/>
          <p:cNvSpPr txBox="1"/>
          <p:nvPr/>
        </p:nvSpPr>
        <p:spPr>
          <a:xfrm>
            <a:off x="8124238" y="2528025"/>
            <a:ext cx="93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Empleado</a:t>
            </a:r>
            <a:endParaRPr sz="1200"/>
          </a:p>
        </p:txBody>
      </p:sp>
      <p:sp>
        <p:nvSpPr>
          <p:cNvPr id="315" name="Google Shape;315;p18"/>
          <p:cNvSpPr/>
          <p:nvPr/>
        </p:nvSpPr>
        <p:spPr>
          <a:xfrm>
            <a:off x="1386775" y="1327875"/>
            <a:ext cx="1351200" cy="4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Realiza el pedido </a:t>
            </a:r>
            <a:r>
              <a:rPr lang="es" sz="1000"/>
              <a:t>a través</a:t>
            </a:r>
            <a:r>
              <a:rPr lang="es" sz="1000"/>
              <a:t> de un formulario virtual</a:t>
            </a:r>
            <a:endParaRPr sz="1000"/>
          </a:p>
        </p:txBody>
      </p:sp>
      <p:cxnSp>
        <p:nvCxnSpPr>
          <p:cNvPr id="316" name="Google Shape;316;p18"/>
          <p:cNvCxnSpPr>
            <a:stCxn id="310" idx="3"/>
            <a:endCxn id="315" idx="1"/>
          </p:cNvCxnSpPr>
          <p:nvPr/>
        </p:nvCxnSpPr>
        <p:spPr>
          <a:xfrm flipH="1" rot="10800000">
            <a:off x="800734" y="1566738"/>
            <a:ext cx="5859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18"/>
          <p:cNvSpPr/>
          <p:nvPr/>
        </p:nvSpPr>
        <p:spPr>
          <a:xfrm>
            <a:off x="5872225" y="1282175"/>
            <a:ext cx="1486200" cy="9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Un empleado de </a:t>
            </a:r>
            <a:r>
              <a:rPr lang="es" sz="1000"/>
              <a:t>almacén</a:t>
            </a:r>
            <a:r>
              <a:rPr lang="es" sz="1000"/>
              <a:t> es quien observa a detalle el pedido y procede a confirmarlo</a:t>
            </a:r>
            <a:endParaRPr sz="1000"/>
          </a:p>
        </p:txBody>
      </p:sp>
      <p:sp>
        <p:nvSpPr>
          <p:cNvPr id="318" name="Google Shape;318;p18"/>
          <p:cNvSpPr/>
          <p:nvPr/>
        </p:nvSpPr>
        <p:spPr>
          <a:xfrm>
            <a:off x="2073625" y="2025700"/>
            <a:ext cx="1351200" cy="9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El formulario es enviado </a:t>
            </a:r>
            <a:r>
              <a:rPr lang="es" sz="1000"/>
              <a:t>automáticamente</a:t>
            </a:r>
            <a:r>
              <a:rPr lang="es" sz="1000"/>
              <a:t> a la empresa para su </a:t>
            </a:r>
            <a:r>
              <a:rPr lang="es" sz="1000"/>
              <a:t>confirmación</a:t>
            </a:r>
            <a:endParaRPr sz="1000"/>
          </a:p>
        </p:txBody>
      </p:sp>
      <p:cxnSp>
        <p:nvCxnSpPr>
          <p:cNvPr id="319" name="Google Shape;319;p18"/>
          <p:cNvCxnSpPr>
            <a:stCxn id="310" idx="3"/>
            <a:endCxn id="318" idx="1"/>
          </p:cNvCxnSpPr>
          <p:nvPr/>
        </p:nvCxnSpPr>
        <p:spPr>
          <a:xfrm>
            <a:off x="800734" y="1927938"/>
            <a:ext cx="1272900" cy="5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18"/>
          <p:cNvSpPr/>
          <p:nvPr/>
        </p:nvSpPr>
        <p:spPr>
          <a:xfrm>
            <a:off x="4871900" y="2375550"/>
            <a:ext cx="1351200" cy="78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El empleado procede a generar la factura y procesa el pedido</a:t>
            </a:r>
            <a:endParaRPr sz="1000"/>
          </a:p>
        </p:txBody>
      </p:sp>
      <p:cxnSp>
        <p:nvCxnSpPr>
          <p:cNvPr id="321" name="Google Shape;321;p18"/>
          <p:cNvCxnSpPr>
            <a:stCxn id="312" idx="1"/>
            <a:endCxn id="320" idx="3"/>
          </p:cNvCxnSpPr>
          <p:nvPr/>
        </p:nvCxnSpPr>
        <p:spPr>
          <a:xfrm flipH="1">
            <a:off x="6222959" y="1882238"/>
            <a:ext cx="2068200" cy="8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18"/>
          <p:cNvSpPr/>
          <p:nvPr/>
        </p:nvSpPr>
        <p:spPr>
          <a:xfrm>
            <a:off x="5872225" y="3383425"/>
            <a:ext cx="1351200" cy="78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Proceso de </a:t>
            </a:r>
            <a:r>
              <a:rPr lang="es" sz="1000"/>
              <a:t>envío</a:t>
            </a:r>
            <a:r>
              <a:rPr lang="es" sz="1000"/>
              <a:t> </a:t>
            </a:r>
            <a:r>
              <a:rPr lang="es" sz="1000"/>
              <a:t>recoger, empaquetar y enviar el pedido</a:t>
            </a:r>
            <a:endParaRPr sz="1000"/>
          </a:p>
        </p:txBody>
      </p:sp>
      <p:cxnSp>
        <p:nvCxnSpPr>
          <p:cNvPr id="323" name="Google Shape;323;p18"/>
          <p:cNvCxnSpPr>
            <a:stCxn id="312" idx="1"/>
            <a:endCxn id="322" idx="3"/>
          </p:cNvCxnSpPr>
          <p:nvPr/>
        </p:nvCxnSpPr>
        <p:spPr>
          <a:xfrm flipH="1">
            <a:off x="7223459" y="1882238"/>
            <a:ext cx="1067700" cy="18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8"/>
          <p:cNvCxnSpPr>
            <a:endCxn id="325" idx="3"/>
          </p:cNvCxnSpPr>
          <p:nvPr/>
        </p:nvCxnSpPr>
        <p:spPr>
          <a:xfrm rot="10800000">
            <a:off x="3707200" y="3722275"/>
            <a:ext cx="216510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18"/>
          <p:cNvSpPr/>
          <p:nvPr/>
        </p:nvSpPr>
        <p:spPr>
          <a:xfrm>
            <a:off x="2600800" y="3383425"/>
            <a:ext cx="1106400" cy="67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El pedido es entregado al cliente</a:t>
            </a:r>
            <a:endParaRPr sz="1000"/>
          </a:p>
        </p:txBody>
      </p:sp>
      <p:cxnSp>
        <p:nvCxnSpPr>
          <p:cNvPr id="326" name="Google Shape;326;p18"/>
          <p:cNvCxnSpPr>
            <a:stCxn id="318" idx="3"/>
            <a:endCxn id="317" idx="1"/>
          </p:cNvCxnSpPr>
          <p:nvPr/>
        </p:nvCxnSpPr>
        <p:spPr>
          <a:xfrm flipH="1" rot="10800000">
            <a:off x="3424825" y="1751650"/>
            <a:ext cx="24474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18"/>
          <p:cNvSpPr txBox="1"/>
          <p:nvPr/>
        </p:nvSpPr>
        <p:spPr>
          <a:xfrm>
            <a:off x="7323800" y="2164400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&lt;&lt;extends&gt;&gt;</a:t>
            </a:r>
            <a:endParaRPr sz="900"/>
          </a:p>
        </p:txBody>
      </p:sp>
      <p:sp>
        <p:nvSpPr>
          <p:cNvPr id="328" name="Google Shape;328;p18"/>
          <p:cNvSpPr txBox="1"/>
          <p:nvPr/>
        </p:nvSpPr>
        <p:spPr>
          <a:xfrm>
            <a:off x="1206600" y="1961800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&lt;&lt;extends&gt;&gt;</a:t>
            </a:r>
            <a:endParaRPr sz="900"/>
          </a:p>
        </p:txBody>
      </p:sp>
      <p:sp>
        <p:nvSpPr>
          <p:cNvPr id="329" name="Google Shape;329;p18"/>
          <p:cNvSpPr txBox="1"/>
          <p:nvPr/>
        </p:nvSpPr>
        <p:spPr>
          <a:xfrm>
            <a:off x="4248325" y="1781700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sp>
        <p:nvSpPr>
          <p:cNvPr id="330" name="Google Shape;330;p18"/>
          <p:cNvSpPr txBox="1"/>
          <p:nvPr/>
        </p:nvSpPr>
        <p:spPr>
          <a:xfrm>
            <a:off x="4572000" y="3777650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331" name="Google Shape;331;p18"/>
          <p:cNvCxnSpPr>
            <a:endCxn id="312" idx="1"/>
          </p:cNvCxnSpPr>
          <p:nvPr/>
        </p:nvCxnSpPr>
        <p:spPr>
          <a:xfrm>
            <a:off x="7358459" y="1751438"/>
            <a:ext cx="9327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8"/>
          <p:cNvCxnSpPr>
            <a:stCxn id="325" idx="1"/>
            <a:endCxn id="310" idx="3"/>
          </p:cNvCxnSpPr>
          <p:nvPr/>
        </p:nvCxnSpPr>
        <p:spPr>
          <a:xfrm rot="10800000">
            <a:off x="800800" y="1927975"/>
            <a:ext cx="1800000" cy="17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/>
        </p:nvSpPr>
        <p:spPr>
          <a:xfrm>
            <a:off x="2243300" y="543350"/>
            <a:ext cx="463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7. </a:t>
            </a: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</a:rPr>
              <a:t>REGISTRO DE FACTURAS MANUALES 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</a:t>
            </a:r>
            <a:endParaRPr b="1"/>
          </a:p>
        </p:txBody>
      </p:sp>
      <p:sp>
        <p:nvSpPr>
          <p:cNvPr id="338" name="Google Shape;338;p19"/>
          <p:cNvSpPr/>
          <p:nvPr/>
        </p:nvSpPr>
        <p:spPr>
          <a:xfrm>
            <a:off x="1056512" y="543350"/>
            <a:ext cx="69522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09" y="622913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9"/>
          <p:cNvSpPr txBox="1"/>
          <p:nvPr/>
        </p:nvSpPr>
        <p:spPr>
          <a:xfrm>
            <a:off x="128525" y="1956150"/>
            <a:ext cx="9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 txBox="1"/>
          <p:nvPr/>
        </p:nvSpPr>
        <p:spPr>
          <a:xfrm>
            <a:off x="-67975" y="4066400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EMPLEADO</a:t>
            </a:r>
            <a:endParaRPr sz="1200"/>
          </a:p>
        </p:txBody>
      </p:sp>
      <p:pic>
        <p:nvPicPr>
          <p:cNvPr id="342" name="Google Shape;3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96" y="2730713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721" y="844863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9"/>
          <p:cNvSpPr txBox="1"/>
          <p:nvPr/>
        </p:nvSpPr>
        <p:spPr>
          <a:xfrm>
            <a:off x="7951600" y="2233050"/>
            <a:ext cx="13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ADMINISTRADOR</a:t>
            </a:r>
            <a:endParaRPr sz="1000"/>
          </a:p>
        </p:txBody>
      </p:sp>
      <p:sp>
        <p:nvSpPr>
          <p:cNvPr id="345" name="Google Shape;345;p19"/>
          <p:cNvSpPr/>
          <p:nvPr/>
        </p:nvSpPr>
        <p:spPr>
          <a:xfrm>
            <a:off x="1478650" y="965829"/>
            <a:ext cx="1186812" cy="6156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SOLICITA UNA COTIZACIÖN O FACTURA  MANUAL </a:t>
            </a:r>
            <a:endParaRPr sz="1000"/>
          </a:p>
        </p:txBody>
      </p:sp>
      <p:sp>
        <p:nvSpPr>
          <p:cNvPr id="346" name="Google Shape;346;p19"/>
          <p:cNvSpPr txBox="1"/>
          <p:nvPr/>
        </p:nvSpPr>
        <p:spPr>
          <a:xfrm>
            <a:off x="2243300" y="543350"/>
            <a:ext cx="46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</a:t>
            </a:r>
            <a:r>
              <a:rPr b="1" lang="es"/>
              <a:t>. </a:t>
            </a:r>
            <a:r>
              <a:rPr b="1" lang="es"/>
              <a:t>Facturación</a:t>
            </a:r>
            <a:r>
              <a:rPr b="1" lang="es"/>
              <a:t> manual  </a:t>
            </a:r>
            <a:endParaRPr b="1"/>
          </a:p>
        </p:txBody>
      </p:sp>
      <p:cxnSp>
        <p:nvCxnSpPr>
          <p:cNvPr id="347" name="Google Shape;347;p19"/>
          <p:cNvCxnSpPr>
            <a:stCxn id="345" idx="2"/>
            <a:endCxn id="348" idx="0"/>
          </p:cNvCxnSpPr>
          <p:nvPr/>
        </p:nvCxnSpPr>
        <p:spPr>
          <a:xfrm>
            <a:off x="2072056" y="1581429"/>
            <a:ext cx="0" cy="15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19"/>
          <p:cNvSpPr/>
          <p:nvPr/>
        </p:nvSpPr>
        <p:spPr>
          <a:xfrm>
            <a:off x="1409200" y="3092600"/>
            <a:ext cx="1325700" cy="9665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HACE LA </a:t>
            </a:r>
            <a:r>
              <a:rPr lang="es" sz="1000"/>
              <a:t> COTIZACIÖN O FACTURA  MANUAL EN HOJA </a:t>
            </a:r>
            <a:r>
              <a:rPr lang="es" sz="1000"/>
              <a:t>MEMBRETADA</a:t>
            </a:r>
            <a:r>
              <a:rPr lang="es" sz="1000"/>
              <a:t> </a:t>
            </a:r>
            <a:endParaRPr sz="1000"/>
          </a:p>
        </p:txBody>
      </p:sp>
      <p:sp>
        <p:nvSpPr>
          <p:cNvPr id="349" name="Google Shape;349;p19"/>
          <p:cNvSpPr/>
          <p:nvPr/>
        </p:nvSpPr>
        <p:spPr>
          <a:xfrm>
            <a:off x="6076675" y="1071050"/>
            <a:ext cx="1611252" cy="9665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ADMINISTRADOR</a:t>
            </a:r>
            <a:r>
              <a:rPr lang="es" sz="1000"/>
              <a:t> APRUEBA </a:t>
            </a:r>
            <a:endParaRPr sz="1000"/>
          </a:p>
        </p:txBody>
      </p:sp>
      <p:cxnSp>
        <p:nvCxnSpPr>
          <p:cNvPr id="350" name="Google Shape;350;p19"/>
          <p:cNvCxnSpPr>
            <a:endCxn id="351" idx="1"/>
          </p:cNvCxnSpPr>
          <p:nvPr/>
        </p:nvCxnSpPr>
        <p:spPr>
          <a:xfrm>
            <a:off x="2744575" y="3485961"/>
            <a:ext cx="33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19"/>
          <p:cNvSpPr/>
          <p:nvPr/>
        </p:nvSpPr>
        <p:spPr>
          <a:xfrm>
            <a:off x="6076675" y="3002688"/>
            <a:ext cx="1611252" cy="9665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SOLICITA APROBACIÓN DEL GERENTE O ADMINISTRADOR </a:t>
            </a:r>
            <a:endParaRPr sz="1000"/>
          </a:p>
        </p:txBody>
      </p:sp>
      <p:cxnSp>
        <p:nvCxnSpPr>
          <p:cNvPr id="352" name="Google Shape;352;p19"/>
          <p:cNvCxnSpPr>
            <a:stCxn id="351" idx="0"/>
            <a:endCxn id="349" idx="2"/>
          </p:cNvCxnSpPr>
          <p:nvPr/>
        </p:nvCxnSpPr>
        <p:spPr>
          <a:xfrm rot="10800000">
            <a:off x="6882301" y="2037588"/>
            <a:ext cx="0" cy="9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19"/>
          <p:cNvCxnSpPr>
            <a:stCxn id="349" idx="1"/>
            <a:endCxn id="354" idx="3"/>
          </p:cNvCxnSpPr>
          <p:nvPr/>
        </p:nvCxnSpPr>
        <p:spPr>
          <a:xfrm rot="10800000">
            <a:off x="5216275" y="1554323"/>
            <a:ext cx="8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19"/>
          <p:cNvSpPr/>
          <p:nvPr/>
        </p:nvSpPr>
        <p:spPr>
          <a:xfrm>
            <a:off x="3605000" y="1147925"/>
            <a:ext cx="1611252" cy="81280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ENTREGA AL COTIZANTE EL DOCUMENTO AL CLIENTE 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55" name="Google Shape;355;p19"/>
          <p:cNvCxnSpPr>
            <a:stCxn id="339" idx="3"/>
            <a:endCxn id="345" idx="1"/>
          </p:cNvCxnSpPr>
          <p:nvPr/>
        </p:nvCxnSpPr>
        <p:spPr>
          <a:xfrm>
            <a:off x="882184" y="1222988"/>
            <a:ext cx="5964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19"/>
          <p:cNvCxnSpPr>
            <a:stCxn id="342" idx="3"/>
            <a:endCxn id="348" idx="1"/>
          </p:cNvCxnSpPr>
          <p:nvPr/>
        </p:nvCxnSpPr>
        <p:spPr>
          <a:xfrm>
            <a:off x="825471" y="3330788"/>
            <a:ext cx="58380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19"/>
          <p:cNvCxnSpPr>
            <a:stCxn id="343" idx="1"/>
            <a:endCxn id="349" idx="3"/>
          </p:cNvCxnSpPr>
          <p:nvPr/>
        </p:nvCxnSpPr>
        <p:spPr>
          <a:xfrm flipH="1">
            <a:off x="7688021" y="1444938"/>
            <a:ext cx="5517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>
            <a:off x="1056512" y="543350"/>
            <a:ext cx="69522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 txBox="1"/>
          <p:nvPr/>
        </p:nvSpPr>
        <p:spPr>
          <a:xfrm>
            <a:off x="2254350" y="543350"/>
            <a:ext cx="46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8</a:t>
            </a:r>
            <a:r>
              <a:rPr b="1" lang="es"/>
              <a:t>. </a:t>
            </a:r>
            <a:r>
              <a:rPr b="1" lang="es"/>
              <a:t>ÓRDENES</a:t>
            </a:r>
            <a:r>
              <a:rPr b="1" lang="es"/>
              <a:t> DE ENTREGA  </a:t>
            </a:r>
            <a:endParaRPr b="1"/>
          </a:p>
        </p:txBody>
      </p:sp>
      <p:sp>
        <p:nvSpPr>
          <p:cNvPr id="364" name="Google Shape;364;p20"/>
          <p:cNvSpPr/>
          <p:nvPr/>
        </p:nvSpPr>
        <p:spPr>
          <a:xfrm>
            <a:off x="1429075" y="1041101"/>
            <a:ext cx="1458702" cy="8056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1.SOLICITA UN PEDIDO POR DETERMINADO PRODUCTO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5" name="Google Shape;365;p20"/>
          <p:cNvSpPr/>
          <p:nvPr/>
        </p:nvSpPr>
        <p:spPr>
          <a:xfrm>
            <a:off x="1565025" y="2263954"/>
            <a:ext cx="1186812" cy="6156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2.EMPLEADO RECIBE ORDEN </a:t>
            </a:r>
            <a:endParaRPr sz="1000"/>
          </a:p>
        </p:txBody>
      </p:sp>
      <p:sp>
        <p:nvSpPr>
          <p:cNvPr id="366" name="Google Shape;366;p20"/>
          <p:cNvSpPr/>
          <p:nvPr/>
        </p:nvSpPr>
        <p:spPr>
          <a:xfrm>
            <a:off x="1565025" y="3246827"/>
            <a:ext cx="1186812" cy="11650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3.EMPLEADO SOLICITA LOS SIGUIENTES DATOS: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NOMBRE TELEFONO TALLA </a:t>
            </a:r>
            <a:endParaRPr sz="1000"/>
          </a:p>
        </p:txBody>
      </p:sp>
      <p:sp>
        <p:nvSpPr>
          <p:cNvPr id="367" name="Google Shape;367;p20"/>
          <p:cNvSpPr/>
          <p:nvPr/>
        </p:nvSpPr>
        <p:spPr>
          <a:xfrm>
            <a:off x="3749113" y="3443000"/>
            <a:ext cx="1566972" cy="8056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4.</a:t>
            </a:r>
            <a:r>
              <a:rPr lang="es" sz="1000"/>
              <a:t>APROBACIÓN</a:t>
            </a:r>
            <a:r>
              <a:rPr lang="es" sz="1000"/>
              <a:t> DEL GERENTE O ADMINISTRADOR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68" name="Google Shape;368;p20"/>
          <p:cNvCxnSpPr>
            <a:stCxn id="366" idx="3"/>
            <a:endCxn id="367" idx="1"/>
          </p:cNvCxnSpPr>
          <p:nvPr/>
        </p:nvCxnSpPr>
        <p:spPr>
          <a:xfrm>
            <a:off x="2751837" y="3829352"/>
            <a:ext cx="9972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0"/>
          <p:cNvCxnSpPr>
            <a:stCxn id="364" idx="2"/>
            <a:endCxn id="365" idx="0"/>
          </p:cNvCxnSpPr>
          <p:nvPr/>
        </p:nvCxnSpPr>
        <p:spPr>
          <a:xfrm>
            <a:off x="2158426" y="1846727"/>
            <a:ext cx="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0"/>
          <p:cNvCxnSpPr/>
          <p:nvPr/>
        </p:nvCxnSpPr>
        <p:spPr>
          <a:xfrm>
            <a:off x="2243301" y="2829527"/>
            <a:ext cx="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20"/>
          <p:cNvSpPr/>
          <p:nvPr/>
        </p:nvSpPr>
        <p:spPr>
          <a:xfrm>
            <a:off x="6120925" y="3372402"/>
            <a:ext cx="1740474" cy="91389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5.SE BUSCA LA EXISTENCIA DEL PRODUCTO Y SE PROCEDE A SU EMPAQUE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2" name="Google Shape;372;p20"/>
          <p:cNvSpPr/>
          <p:nvPr/>
        </p:nvSpPr>
        <p:spPr>
          <a:xfrm>
            <a:off x="6213363" y="2391863"/>
            <a:ext cx="1566972" cy="8056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6.ENTREGAR PRODUCTO AL MENSAJERO </a:t>
            </a:r>
            <a:r>
              <a:rPr lang="es" sz="1000"/>
              <a:t> O EMPLEADO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73" name="Google Shape;373;p20"/>
          <p:cNvCxnSpPr>
            <a:stCxn id="367" idx="3"/>
            <a:endCxn id="371" idx="1"/>
          </p:cNvCxnSpPr>
          <p:nvPr/>
        </p:nvCxnSpPr>
        <p:spPr>
          <a:xfrm flipH="1" rot="10800000">
            <a:off x="5316085" y="3829313"/>
            <a:ext cx="8049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0"/>
          <p:cNvCxnSpPr>
            <a:stCxn id="371" idx="0"/>
          </p:cNvCxnSpPr>
          <p:nvPr/>
        </p:nvCxnSpPr>
        <p:spPr>
          <a:xfrm flipH="1" rot="10800000">
            <a:off x="6991162" y="3197502"/>
            <a:ext cx="114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0"/>
          <p:cNvSpPr/>
          <p:nvPr/>
        </p:nvSpPr>
        <p:spPr>
          <a:xfrm>
            <a:off x="6207675" y="1411338"/>
            <a:ext cx="1566972" cy="8056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7.</a:t>
            </a:r>
            <a:r>
              <a:rPr lang="es" sz="1000"/>
              <a:t>MENSAJERO O EMPLEADO  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LLEVA EL PRODUCTO </a:t>
            </a:r>
            <a:endParaRPr sz="1000"/>
          </a:p>
        </p:txBody>
      </p:sp>
      <p:sp>
        <p:nvSpPr>
          <p:cNvPr id="376" name="Google Shape;376;p20"/>
          <p:cNvSpPr/>
          <p:nvPr/>
        </p:nvSpPr>
        <p:spPr>
          <a:xfrm>
            <a:off x="3262462" y="893925"/>
            <a:ext cx="2335446" cy="10999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8.MENSAJERO ENTREGA EL PRODUCTO  A CONFORMIDAD DEL CLIENTE  Y RECIBE EL PAGO O </a:t>
            </a:r>
            <a:r>
              <a:rPr lang="es" sz="1000"/>
              <a:t>CONFIRMACIÓN</a:t>
            </a:r>
            <a:r>
              <a:rPr lang="es" sz="1000"/>
              <a:t> DEL PAGO </a:t>
            </a:r>
            <a:endParaRPr sz="1000"/>
          </a:p>
        </p:txBody>
      </p:sp>
      <p:cxnSp>
        <p:nvCxnSpPr>
          <p:cNvPr id="377" name="Google Shape;377;p20"/>
          <p:cNvCxnSpPr>
            <a:stCxn id="375" idx="1"/>
            <a:endCxn id="376" idx="3"/>
          </p:cNvCxnSpPr>
          <p:nvPr/>
        </p:nvCxnSpPr>
        <p:spPr>
          <a:xfrm rot="10800000">
            <a:off x="5597775" y="1443951"/>
            <a:ext cx="6099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0"/>
          <p:cNvCxnSpPr>
            <a:stCxn id="372" idx="0"/>
            <a:endCxn id="375" idx="2"/>
          </p:cNvCxnSpPr>
          <p:nvPr/>
        </p:nvCxnSpPr>
        <p:spPr>
          <a:xfrm rot="10800000">
            <a:off x="6991149" y="2216963"/>
            <a:ext cx="57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9" name="Google Shape;3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09" y="622913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4" y="3197488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450" y="4286275"/>
            <a:ext cx="546900" cy="8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034" y="1028963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 txBox="1"/>
          <p:nvPr/>
        </p:nvSpPr>
        <p:spPr>
          <a:xfrm>
            <a:off x="173525" y="2045000"/>
            <a:ext cx="80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CLIENTE</a:t>
            </a:r>
            <a:endParaRPr sz="1100"/>
          </a:p>
        </p:txBody>
      </p:sp>
      <p:sp>
        <p:nvSpPr>
          <p:cNvPr id="384" name="Google Shape;384;p20"/>
          <p:cNvSpPr txBox="1"/>
          <p:nvPr/>
        </p:nvSpPr>
        <p:spPr>
          <a:xfrm>
            <a:off x="74375" y="4419975"/>
            <a:ext cx="9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EMPLEADO</a:t>
            </a:r>
            <a:endParaRPr sz="1000"/>
          </a:p>
        </p:txBody>
      </p:sp>
      <p:sp>
        <p:nvSpPr>
          <p:cNvPr id="385" name="Google Shape;385;p20"/>
          <p:cNvSpPr txBox="1"/>
          <p:nvPr/>
        </p:nvSpPr>
        <p:spPr>
          <a:xfrm>
            <a:off x="4848350" y="4525213"/>
            <a:ext cx="9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GERENTE</a:t>
            </a:r>
            <a:endParaRPr sz="1000"/>
          </a:p>
        </p:txBody>
      </p:sp>
      <p:sp>
        <p:nvSpPr>
          <p:cNvPr id="386" name="Google Shape;386;p20"/>
          <p:cNvSpPr txBox="1"/>
          <p:nvPr/>
        </p:nvSpPr>
        <p:spPr>
          <a:xfrm>
            <a:off x="8079376" y="2263950"/>
            <a:ext cx="99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MENSAJERO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87" name="Google Shape;387;p20"/>
          <p:cNvCxnSpPr>
            <a:stCxn id="379" idx="3"/>
            <a:endCxn id="364" idx="1"/>
          </p:cNvCxnSpPr>
          <p:nvPr/>
        </p:nvCxnSpPr>
        <p:spPr>
          <a:xfrm>
            <a:off x="882184" y="1222988"/>
            <a:ext cx="5469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0"/>
          <p:cNvCxnSpPr>
            <a:stCxn id="382" idx="1"/>
            <a:endCxn id="375" idx="3"/>
          </p:cNvCxnSpPr>
          <p:nvPr/>
        </p:nvCxnSpPr>
        <p:spPr>
          <a:xfrm flipH="1">
            <a:off x="7774734" y="1629038"/>
            <a:ext cx="408300" cy="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0"/>
          <p:cNvCxnSpPr>
            <a:stCxn id="380" idx="3"/>
            <a:endCxn id="365" idx="1"/>
          </p:cNvCxnSpPr>
          <p:nvPr/>
        </p:nvCxnSpPr>
        <p:spPr>
          <a:xfrm flipH="1" rot="10800000">
            <a:off x="774309" y="2571763"/>
            <a:ext cx="790800" cy="12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0"/>
          <p:cNvCxnSpPr>
            <a:stCxn id="381" idx="1"/>
          </p:cNvCxnSpPr>
          <p:nvPr/>
        </p:nvCxnSpPr>
        <p:spPr>
          <a:xfrm rot="10800000">
            <a:off x="4175150" y="4266763"/>
            <a:ext cx="1263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/>
          <p:nvPr/>
        </p:nvSpPr>
        <p:spPr>
          <a:xfrm>
            <a:off x="1079937" y="559875"/>
            <a:ext cx="69519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1168525" y="1364938"/>
            <a:ext cx="1186812" cy="47638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COMPRA UN PRODUCTO</a:t>
            </a:r>
            <a:endParaRPr sz="1000"/>
          </a:p>
        </p:txBody>
      </p:sp>
      <p:pic>
        <p:nvPicPr>
          <p:cNvPr id="397" name="Google Shape;3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1" y="751163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384" y="1971675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309" y="3242550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1"/>
          <p:cNvSpPr txBox="1"/>
          <p:nvPr/>
        </p:nvSpPr>
        <p:spPr>
          <a:xfrm>
            <a:off x="91838" y="1928225"/>
            <a:ext cx="86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CLIENTE</a:t>
            </a:r>
            <a:endParaRPr sz="1200"/>
          </a:p>
        </p:txBody>
      </p:sp>
      <p:sp>
        <p:nvSpPr>
          <p:cNvPr id="401" name="Google Shape;401;p21"/>
          <p:cNvSpPr txBox="1"/>
          <p:nvPr/>
        </p:nvSpPr>
        <p:spPr>
          <a:xfrm>
            <a:off x="68488" y="4442700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EMPLEADO</a:t>
            </a:r>
            <a:endParaRPr sz="1200"/>
          </a:p>
        </p:txBody>
      </p:sp>
      <p:sp>
        <p:nvSpPr>
          <p:cNvPr id="402" name="Google Shape;402;p21"/>
          <p:cNvSpPr txBox="1"/>
          <p:nvPr/>
        </p:nvSpPr>
        <p:spPr>
          <a:xfrm>
            <a:off x="7967075" y="3242550"/>
            <a:ext cx="13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ADMINISTRADOR</a:t>
            </a:r>
            <a:endParaRPr sz="1000"/>
          </a:p>
        </p:txBody>
      </p:sp>
      <p:sp>
        <p:nvSpPr>
          <p:cNvPr id="403" name="Google Shape;403;p21"/>
          <p:cNvSpPr txBox="1"/>
          <p:nvPr/>
        </p:nvSpPr>
        <p:spPr>
          <a:xfrm>
            <a:off x="3495100" y="543350"/>
            <a:ext cx="19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9. Estado de cuenta</a:t>
            </a:r>
            <a:endParaRPr b="1"/>
          </a:p>
        </p:txBody>
      </p:sp>
      <p:sp>
        <p:nvSpPr>
          <p:cNvPr id="404" name="Google Shape;404;p21"/>
          <p:cNvSpPr txBox="1"/>
          <p:nvPr/>
        </p:nvSpPr>
        <p:spPr>
          <a:xfrm>
            <a:off x="7100075" y="148863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&lt;&lt;extends&gt;&gt;</a:t>
            </a:r>
            <a:endParaRPr sz="900"/>
          </a:p>
        </p:txBody>
      </p:sp>
      <p:cxnSp>
        <p:nvCxnSpPr>
          <p:cNvPr id="405" name="Google Shape;405;p21"/>
          <p:cNvCxnSpPr/>
          <p:nvPr/>
        </p:nvCxnSpPr>
        <p:spPr>
          <a:xfrm>
            <a:off x="1666386" y="310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21"/>
          <p:cNvSpPr/>
          <p:nvPr/>
        </p:nvSpPr>
        <p:spPr>
          <a:xfrm>
            <a:off x="2975612" y="2571750"/>
            <a:ext cx="1325646" cy="6480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REGISTRO DEL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PRODUCTO EN</a:t>
            </a:r>
            <a:br>
              <a:rPr lang="es" sz="1000"/>
            </a:br>
            <a:r>
              <a:rPr lang="es" sz="1000"/>
              <a:t>EL SISTEMA</a:t>
            </a:r>
            <a:endParaRPr sz="1000"/>
          </a:p>
        </p:txBody>
      </p:sp>
      <p:sp>
        <p:nvSpPr>
          <p:cNvPr id="407" name="Google Shape;407;p21"/>
          <p:cNvSpPr/>
          <p:nvPr/>
        </p:nvSpPr>
        <p:spPr>
          <a:xfrm>
            <a:off x="4880150" y="1234575"/>
            <a:ext cx="1325646" cy="6480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GENERA </a:t>
            </a:r>
            <a:br>
              <a:rPr lang="es" sz="1000"/>
            </a:br>
            <a:r>
              <a:rPr lang="es" sz="1000"/>
              <a:t>BALANCE GENERAL</a:t>
            </a:r>
            <a:endParaRPr sz="1000"/>
          </a:p>
        </p:txBody>
      </p:sp>
      <p:sp>
        <p:nvSpPr>
          <p:cNvPr id="408" name="Google Shape;408;p21"/>
          <p:cNvSpPr/>
          <p:nvPr/>
        </p:nvSpPr>
        <p:spPr>
          <a:xfrm>
            <a:off x="4880150" y="2025475"/>
            <a:ext cx="1325646" cy="6480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GENERA UN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ESTADO DE </a:t>
            </a:r>
            <a:br>
              <a:rPr lang="es" sz="1000"/>
            </a:br>
            <a:r>
              <a:rPr lang="es" sz="1000"/>
              <a:t>GANANCIAS Y</a:t>
            </a:r>
            <a:br>
              <a:rPr lang="es" sz="1000"/>
            </a:br>
            <a:r>
              <a:rPr lang="es" sz="1000"/>
              <a:t>PÉRDIDAS</a:t>
            </a:r>
            <a:endParaRPr sz="1000"/>
          </a:p>
        </p:txBody>
      </p:sp>
      <p:sp>
        <p:nvSpPr>
          <p:cNvPr id="409" name="Google Shape;409;p21"/>
          <p:cNvSpPr/>
          <p:nvPr/>
        </p:nvSpPr>
        <p:spPr>
          <a:xfrm>
            <a:off x="4812263" y="2816375"/>
            <a:ext cx="1427166" cy="6480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GENERA UN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ESTADO DE FLUJO DE EFECTIVO</a:t>
            </a:r>
            <a:endParaRPr sz="1000"/>
          </a:p>
        </p:txBody>
      </p:sp>
      <p:sp>
        <p:nvSpPr>
          <p:cNvPr id="410" name="Google Shape;410;p21"/>
          <p:cNvSpPr/>
          <p:nvPr/>
        </p:nvSpPr>
        <p:spPr>
          <a:xfrm>
            <a:off x="4693525" y="3607275"/>
            <a:ext cx="1698894" cy="71555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GENERA UN LISTADO DE MAYOR GENERAL Y MAYOR ANALÏTICO</a:t>
            </a:r>
            <a:endParaRPr sz="1000"/>
          </a:p>
        </p:txBody>
      </p:sp>
      <p:cxnSp>
        <p:nvCxnSpPr>
          <p:cNvPr id="411" name="Google Shape;411;p21"/>
          <p:cNvCxnSpPr>
            <a:stCxn id="406" idx="3"/>
            <a:endCxn id="407" idx="1"/>
          </p:cNvCxnSpPr>
          <p:nvPr/>
        </p:nvCxnSpPr>
        <p:spPr>
          <a:xfrm flipH="1" rot="10800000">
            <a:off x="4301259" y="1558650"/>
            <a:ext cx="579000" cy="13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1"/>
          <p:cNvCxnSpPr>
            <a:stCxn id="406" idx="3"/>
            <a:endCxn id="408" idx="1"/>
          </p:cNvCxnSpPr>
          <p:nvPr/>
        </p:nvCxnSpPr>
        <p:spPr>
          <a:xfrm flipH="1" rot="10800000">
            <a:off x="4301259" y="2349450"/>
            <a:ext cx="5790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1"/>
          <p:cNvCxnSpPr>
            <a:stCxn id="406" idx="3"/>
            <a:endCxn id="409" idx="1"/>
          </p:cNvCxnSpPr>
          <p:nvPr/>
        </p:nvCxnSpPr>
        <p:spPr>
          <a:xfrm>
            <a:off x="4301259" y="2895750"/>
            <a:ext cx="5109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21"/>
          <p:cNvCxnSpPr>
            <a:stCxn id="406" idx="3"/>
            <a:endCxn id="410" idx="1"/>
          </p:cNvCxnSpPr>
          <p:nvPr/>
        </p:nvCxnSpPr>
        <p:spPr>
          <a:xfrm>
            <a:off x="4301259" y="2895750"/>
            <a:ext cx="392400" cy="10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21"/>
          <p:cNvSpPr/>
          <p:nvPr/>
        </p:nvSpPr>
        <p:spPr>
          <a:xfrm>
            <a:off x="6634025" y="2349575"/>
            <a:ext cx="1325646" cy="8596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ACCEDE AL SISTEMA Y PUEDE OBSERVAR O MODIFICAR </a:t>
            </a:r>
            <a:endParaRPr sz="1000"/>
          </a:p>
        </p:txBody>
      </p:sp>
      <p:cxnSp>
        <p:nvCxnSpPr>
          <p:cNvPr id="416" name="Google Shape;416;p21"/>
          <p:cNvCxnSpPr>
            <a:stCxn id="415" idx="1"/>
            <a:endCxn id="407" idx="3"/>
          </p:cNvCxnSpPr>
          <p:nvPr/>
        </p:nvCxnSpPr>
        <p:spPr>
          <a:xfrm rot="10800000">
            <a:off x="6205925" y="1558688"/>
            <a:ext cx="428100" cy="12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1"/>
          <p:cNvCxnSpPr>
            <a:stCxn id="415" idx="1"/>
            <a:endCxn id="408" idx="3"/>
          </p:cNvCxnSpPr>
          <p:nvPr/>
        </p:nvCxnSpPr>
        <p:spPr>
          <a:xfrm rot="10800000">
            <a:off x="6205925" y="2349488"/>
            <a:ext cx="4281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1"/>
          <p:cNvCxnSpPr>
            <a:stCxn id="415" idx="1"/>
            <a:endCxn id="409" idx="3"/>
          </p:cNvCxnSpPr>
          <p:nvPr/>
        </p:nvCxnSpPr>
        <p:spPr>
          <a:xfrm flipH="1">
            <a:off x="6239525" y="2779388"/>
            <a:ext cx="3945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1"/>
          <p:cNvCxnSpPr>
            <a:stCxn id="415" idx="1"/>
            <a:endCxn id="410" idx="3"/>
          </p:cNvCxnSpPr>
          <p:nvPr/>
        </p:nvCxnSpPr>
        <p:spPr>
          <a:xfrm flipH="1">
            <a:off x="6392525" y="2779388"/>
            <a:ext cx="241500" cy="11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1"/>
          <p:cNvCxnSpPr>
            <a:stCxn id="397" idx="3"/>
            <a:endCxn id="396" idx="1"/>
          </p:cNvCxnSpPr>
          <p:nvPr/>
        </p:nvCxnSpPr>
        <p:spPr>
          <a:xfrm>
            <a:off x="825396" y="1351238"/>
            <a:ext cx="3432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1"/>
          <p:cNvCxnSpPr>
            <a:endCxn id="415" idx="3"/>
          </p:cNvCxnSpPr>
          <p:nvPr/>
        </p:nvCxnSpPr>
        <p:spPr>
          <a:xfrm flipH="1">
            <a:off x="7959671" y="2571788"/>
            <a:ext cx="326700" cy="2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21"/>
          <p:cNvCxnSpPr>
            <a:endCxn id="406" idx="1"/>
          </p:cNvCxnSpPr>
          <p:nvPr/>
        </p:nvCxnSpPr>
        <p:spPr>
          <a:xfrm>
            <a:off x="2185713" y="1845450"/>
            <a:ext cx="789900" cy="10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21"/>
          <p:cNvSpPr txBox="1"/>
          <p:nvPr/>
        </p:nvSpPr>
        <p:spPr>
          <a:xfrm rot="-3570740">
            <a:off x="4061244" y="2113774"/>
            <a:ext cx="866852" cy="323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&lt;&lt;extend&gt;&gt;</a:t>
            </a:r>
            <a:endParaRPr sz="900"/>
          </a:p>
        </p:txBody>
      </p:sp>
      <p:sp>
        <p:nvSpPr>
          <p:cNvPr id="424" name="Google Shape;424;p21"/>
          <p:cNvSpPr txBox="1"/>
          <p:nvPr/>
        </p:nvSpPr>
        <p:spPr>
          <a:xfrm rot="3946064">
            <a:off x="6149876" y="1858746"/>
            <a:ext cx="866882" cy="3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&lt;&lt;extend&gt;&gt;</a:t>
            </a:r>
            <a:endParaRPr sz="900"/>
          </a:p>
        </p:txBody>
      </p:sp>
      <p:sp>
        <p:nvSpPr>
          <p:cNvPr id="425" name="Google Shape;425;p21"/>
          <p:cNvSpPr txBox="1"/>
          <p:nvPr/>
        </p:nvSpPr>
        <p:spPr>
          <a:xfrm rot="3210224">
            <a:off x="2310734" y="2080911"/>
            <a:ext cx="800477" cy="292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426" name="Google Shape;426;p21"/>
          <p:cNvCxnSpPr>
            <a:stCxn id="399" idx="3"/>
            <a:endCxn id="406" idx="1"/>
          </p:cNvCxnSpPr>
          <p:nvPr/>
        </p:nvCxnSpPr>
        <p:spPr>
          <a:xfrm flipH="1" rot="10800000">
            <a:off x="825384" y="2895825"/>
            <a:ext cx="2150100" cy="9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