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20323175" cy="11431588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1" userDrawn="1">
          <p15:clr>
            <a:srgbClr val="A4A3A4"/>
          </p15:clr>
        </p15:guide>
        <p15:guide id="2" pos="5819" userDrawn="1">
          <p15:clr>
            <a:srgbClr val="A4A3A4"/>
          </p15:clr>
        </p15:guide>
        <p15:guide id="3" pos="6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75" autoAdjust="0"/>
  </p:normalViewPr>
  <p:slideViewPr>
    <p:cSldViewPr>
      <p:cViewPr varScale="1">
        <p:scale>
          <a:sx n="41" d="100"/>
          <a:sy n="41" d="100"/>
        </p:scale>
        <p:origin x="792" y="54"/>
      </p:cViewPr>
      <p:guideLst>
        <p:guide orient="horz" pos="3601"/>
        <p:guide pos="5819"/>
        <p:guide pos="64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4149D-721A-476D-8723-F6FF025EE707}" type="datetimeFigureOut">
              <a:rPr lang="es-MX" smtClean="0"/>
              <a:t>06/04/2018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C9E0B-A2A1-45AB-9A3B-EB7FD7A6CC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011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Si</a:t>
            </a:r>
            <a:r>
              <a:rPr lang="es-MX" baseline="0" dirty="0" smtClean="0"/>
              <a:t> tu office tiene problemas para hacer videos mp4, puedes apoyarte con esta aplicación en línea.</a:t>
            </a:r>
          </a:p>
          <a:p>
            <a:r>
              <a:rPr lang="es-MX" dirty="0" smtClean="0"/>
              <a:t>https://video.online-convert.com/es/convertir-a-mp4 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2E4A6-3837-4728-8048-F8EE94364882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3534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524240" y="3551208"/>
            <a:ext cx="17274699" cy="245038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048477" y="6477900"/>
            <a:ext cx="14226222" cy="2921406"/>
          </a:xfrm>
        </p:spPr>
        <p:txBody>
          <a:bodyPr/>
          <a:lstStyle>
            <a:lvl1pPr marL="0" indent="0" algn="ctr">
              <a:buNone/>
              <a:defRPr/>
            </a:lvl1pPr>
            <a:lvl2pPr marL="586542" indent="0" algn="ctr">
              <a:buNone/>
              <a:defRPr/>
            </a:lvl2pPr>
            <a:lvl3pPr marL="1173084" indent="0" algn="ctr">
              <a:buNone/>
              <a:defRPr/>
            </a:lvl3pPr>
            <a:lvl4pPr marL="1759626" indent="0" algn="ctr">
              <a:buNone/>
              <a:defRPr/>
            </a:lvl4pPr>
            <a:lvl5pPr marL="2346168" indent="0" algn="ctr">
              <a:buNone/>
              <a:defRPr/>
            </a:lvl5pPr>
            <a:lvl6pPr marL="2932709" indent="0" algn="ctr">
              <a:buNone/>
              <a:defRPr/>
            </a:lvl6pPr>
            <a:lvl7pPr marL="3519251" indent="0" algn="ctr">
              <a:buNone/>
              <a:defRPr/>
            </a:lvl7pPr>
            <a:lvl8pPr marL="4105793" indent="0" algn="ctr">
              <a:buNone/>
              <a:defRPr/>
            </a:lvl8pPr>
            <a:lvl9pPr marL="4692335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82654-EA4B-4ADA-8463-8DB8EC39E845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96379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0">
        <p14:pan dir="u"/>
      </p:transition>
    </mc:Choice>
    <mc:Fallback xmlns="">
      <p:transition spd="slow" advClick="0" advTm="3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F604E-25EF-466C-88F6-C40FB120E7C6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20624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0">
        <p14:pan dir="u"/>
      </p:transition>
    </mc:Choice>
    <mc:Fallback xmlns="">
      <p:transition spd="slow" advClick="0" advTm="3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4734307" y="457798"/>
            <a:ext cx="4572715" cy="975389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016163" y="457798"/>
            <a:ext cx="13379424" cy="975389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B6B6C-2ED3-460D-AB08-08DD50D37F25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59820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0">
        <p14:pan dir="u"/>
      </p:transition>
    </mc:Choice>
    <mc:Fallback xmlns="">
      <p:transition spd="slow" advClick="0" advTm="3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99D52-3012-469F-82F8-C8E56750850B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21698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0">
        <p14:pan dir="u"/>
      </p:transition>
    </mc:Choice>
    <mc:Fallback xmlns="">
      <p:transition spd="slow" advClick="0" advTm="3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5393" y="7345857"/>
            <a:ext cx="17274699" cy="2270442"/>
          </a:xfrm>
        </p:spPr>
        <p:txBody>
          <a:bodyPr anchor="t"/>
          <a:lstStyle>
            <a:lvl1pPr algn="l">
              <a:defRPr sz="5132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05393" y="4845194"/>
            <a:ext cx="17274699" cy="2500660"/>
          </a:xfrm>
        </p:spPr>
        <p:txBody>
          <a:bodyPr anchor="b"/>
          <a:lstStyle>
            <a:lvl1pPr marL="0" indent="0">
              <a:buNone/>
              <a:defRPr sz="2566"/>
            </a:lvl1pPr>
            <a:lvl2pPr marL="586542" indent="0">
              <a:buNone/>
              <a:defRPr sz="2309"/>
            </a:lvl2pPr>
            <a:lvl3pPr marL="1173084" indent="0">
              <a:buNone/>
              <a:defRPr sz="2053"/>
            </a:lvl3pPr>
            <a:lvl4pPr marL="1759626" indent="0">
              <a:buNone/>
              <a:defRPr sz="1796"/>
            </a:lvl4pPr>
            <a:lvl5pPr marL="2346168" indent="0">
              <a:buNone/>
              <a:defRPr sz="1796"/>
            </a:lvl5pPr>
            <a:lvl6pPr marL="2932709" indent="0">
              <a:buNone/>
              <a:defRPr sz="1796"/>
            </a:lvl6pPr>
            <a:lvl7pPr marL="3519251" indent="0">
              <a:buNone/>
              <a:defRPr sz="1796"/>
            </a:lvl7pPr>
            <a:lvl8pPr marL="4105793" indent="0">
              <a:buNone/>
              <a:defRPr sz="1796"/>
            </a:lvl8pPr>
            <a:lvl9pPr marL="4692335" indent="0">
              <a:buNone/>
              <a:defRPr sz="1796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B39A1-91FF-4D78-9F51-F9BF41DD79E1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4746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0">
        <p14:pan dir="u"/>
      </p:transition>
    </mc:Choice>
    <mc:Fallback xmlns="">
      <p:transition spd="slow" advClick="0" advTm="3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016163" y="2667373"/>
            <a:ext cx="8976068" cy="7544321"/>
          </a:xfrm>
        </p:spPr>
        <p:txBody>
          <a:bodyPr/>
          <a:lstStyle>
            <a:lvl1pPr>
              <a:defRPr sz="3592"/>
            </a:lvl1pPr>
            <a:lvl2pPr>
              <a:defRPr sz="3079"/>
            </a:lvl2pPr>
            <a:lvl3pPr>
              <a:defRPr sz="2566"/>
            </a:lvl3pPr>
            <a:lvl4pPr>
              <a:defRPr sz="2309"/>
            </a:lvl4pPr>
            <a:lvl5pPr>
              <a:defRPr sz="2309"/>
            </a:lvl5pPr>
            <a:lvl6pPr>
              <a:defRPr sz="2309"/>
            </a:lvl6pPr>
            <a:lvl7pPr>
              <a:defRPr sz="2309"/>
            </a:lvl7pPr>
            <a:lvl8pPr>
              <a:defRPr sz="2309"/>
            </a:lvl8pPr>
            <a:lvl9pPr>
              <a:defRPr sz="2309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0330952" y="2667373"/>
            <a:ext cx="8976068" cy="7544321"/>
          </a:xfrm>
        </p:spPr>
        <p:txBody>
          <a:bodyPr/>
          <a:lstStyle>
            <a:lvl1pPr>
              <a:defRPr sz="3592"/>
            </a:lvl1pPr>
            <a:lvl2pPr>
              <a:defRPr sz="3079"/>
            </a:lvl2pPr>
            <a:lvl3pPr>
              <a:defRPr sz="2566"/>
            </a:lvl3pPr>
            <a:lvl4pPr>
              <a:defRPr sz="2309"/>
            </a:lvl4pPr>
            <a:lvl5pPr>
              <a:defRPr sz="2309"/>
            </a:lvl5pPr>
            <a:lvl6pPr>
              <a:defRPr sz="2309"/>
            </a:lvl6pPr>
            <a:lvl7pPr>
              <a:defRPr sz="2309"/>
            </a:lvl7pPr>
            <a:lvl8pPr>
              <a:defRPr sz="2309"/>
            </a:lvl8pPr>
            <a:lvl9pPr>
              <a:defRPr sz="2309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7FBBF-AD4F-47CD-80AA-576DFE4B1483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55033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0">
        <p14:pan dir="u"/>
      </p:transition>
    </mc:Choice>
    <mc:Fallback xmlns="">
      <p:transition spd="slow" advClick="0" advTm="3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16159" y="2558878"/>
            <a:ext cx="8979600" cy="1066418"/>
          </a:xfrm>
        </p:spPr>
        <p:txBody>
          <a:bodyPr anchor="b"/>
          <a:lstStyle>
            <a:lvl1pPr marL="0" indent="0">
              <a:buNone/>
              <a:defRPr sz="3079" b="1"/>
            </a:lvl1pPr>
            <a:lvl2pPr marL="586542" indent="0">
              <a:buNone/>
              <a:defRPr sz="2566" b="1"/>
            </a:lvl2pPr>
            <a:lvl3pPr marL="1173084" indent="0">
              <a:buNone/>
              <a:defRPr sz="2309" b="1"/>
            </a:lvl3pPr>
            <a:lvl4pPr marL="1759626" indent="0">
              <a:buNone/>
              <a:defRPr sz="2053" b="1"/>
            </a:lvl4pPr>
            <a:lvl5pPr marL="2346168" indent="0">
              <a:buNone/>
              <a:defRPr sz="2053" b="1"/>
            </a:lvl5pPr>
            <a:lvl6pPr marL="2932709" indent="0">
              <a:buNone/>
              <a:defRPr sz="2053" b="1"/>
            </a:lvl6pPr>
            <a:lvl7pPr marL="3519251" indent="0">
              <a:buNone/>
              <a:defRPr sz="2053" b="1"/>
            </a:lvl7pPr>
            <a:lvl8pPr marL="4105793" indent="0">
              <a:buNone/>
              <a:defRPr sz="2053" b="1"/>
            </a:lvl8pPr>
            <a:lvl9pPr marL="4692335" indent="0">
              <a:buNone/>
              <a:defRPr sz="205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016159" y="3625299"/>
            <a:ext cx="8979600" cy="6586395"/>
          </a:xfrm>
        </p:spPr>
        <p:txBody>
          <a:bodyPr/>
          <a:lstStyle>
            <a:lvl1pPr>
              <a:defRPr sz="3079"/>
            </a:lvl1pPr>
            <a:lvl2pPr>
              <a:defRPr sz="2566"/>
            </a:lvl2pPr>
            <a:lvl3pPr>
              <a:defRPr sz="2309"/>
            </a:lvl3pPr>
            <a:lvl4pPr>
              <a:defRPr sz="2053"/>
            </a:lvl4pPr>
            <a:lvl5pPr>
              <a:defRPr sz="2053"/>
            </a:lvl5pPr>
            <a:lvl6pPr>
              <a:defRPr sz="2053"/>
            </a:lvl6pPr>
            <a:lvl7pPr>
              <a:defRPr sz="2053"/>
            </a:lvl7pPr>
            <a:lvl8pPr>
              <a:defRPr sz="2053"/>
            </a:lvl8pPr>
            <a:lvl9pPr>
              <a:defRPr sz="205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0323900" y="2558878"/>
            <a:ext cx="8983124" cy="1066418"/>
          </a:xfrm>
        </p:spPr>
        <p:txBody>
          <a:bodyPr anchor="b"/>
          <a:lstStyle>
            <a:lvl1pPr marL="0" indent="0">
              <a:buNone/>
              <a:defRPr sz="3079" b="1"/>
            </a:lvl1pPr>
            <a:lvl2pPr marL="586542" indent="0">
              <a:buNone/>
              <a:defRPr sz="2566" b="1"/>
            </a:lvl2pPr>
            <a:lvl3pPr marL="1173084" indent="0">
              <a:buNone/>
              <a:defRPr sz="2309" b="1"/>
            </a:lvl3pPr>
            <a:lvl4pPr marL="1759626" indent="0">
              <a:buNone/>
              <a:defRPr sz="2053" b="1"/>
            </a:lvl4pPr>
            <a:lvl5pPr marL="2346168" indent="0">
              <a:buNone/>
              <a:defRPr sz="2053" b="1"/>
            </a:lvl5pPr>
            <a:lvl6pPr marL="2932709" indent="0">
              <a:buNone/>
              <a:defRPr sz="2053" b="1"/>
            </a:lvl6pPr>
            <a:lvl7pPr marL="3519251" indent="0">
              <a:buNone/>
              <a:defRPr sz="2053" b="1"/>
            </a:lvl7pPr>
            <a:lvl8pPr marL="4105793" indent="0">
              <a:buNone/>
              <a:defRPr sz="2053" b="1"/>
            </a:lvl8pPr>
            <a:lvl9pPr marL="4692335" indent="0">
              <a:buNone/>
              <a:defRPr sz="205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0323900" y="3625299"/>
            <a:ext cx="8983124" cy="6586395"/>
          </a:xfrm>
        </p:spPr>
        <p:txBody>
          <a:bodyPr/>
          <a:lstStyle>
            <a:lvl1pPr>
              <a:defRPr sz="3079"/>
            </a:lvl1pPr>
            <a:lvl2pPr>
              <a:defRPr sz="2566"/>
            </a:lvl2pPr>
            <a:lvl3pPr>
              <a:defRPr sz="2309"/>
            </a:lvl3pPr>
            <a:lvl4pPr>
              <a:defRPr sz="2053"/>
            </a:lvl4pPr>
            <a:lvl5pPr>
              <a:defRPr sz="2053"/>
            </a:lvl5pPr>
            <a:lvl6pPr>
              <a:defRPr sz="2053"/>
            </a:lvl6pPr>
            <a:lvl7pPr>
              <a:defRPr sz="2053"/>
            </a:lvl7pPr>
            <a:lvl8pPr>
              <a:defRPr sz="2053"/>
            </a:lvl8pPr>
            <a:lvl9pPr>
              <a:defRPr sz="205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8339E-049B-4CE3-8B36-E31D92965EAC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71427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0">
        <p14:pan dir="u"/>
      </p:transition>
    </mc:Choice>
    <mc:Fallback xmlns="">
      <p:transition spd="slow" advClick="0" advTm="3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E3582-241A-43E6-9DAE-4AEC051FE496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95905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0">
        <p14:pan dir="u"/>
      </p:transition>
    </mc:Choice>
    <mc:Fallback xmlns="">
      <p:transition spd="slow" advClick="0" advTm="3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64C2F-7EA6-48A4-8290-5EFBBF815838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5051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0">
        <p14:pan dir="u"/>
      </p:transition>
    </mc:Choice>
    <mc:Fallback xmlns="">
      <p:transition spd="slow" advClick="0" advTm="3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16162" y="455151"/>
            <a:ext cx="6686186" cy="1937019"/>
          </a:xfrm>
        </p:spPr>
        <p:txBody>
          <a:bodyPr anchor="b"/>
          <a:lstStyle>
            <a:lvl1pPr algn="l">
              <a:defRPr sz="2566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945799" y="455150"/>
            <a:ext cx="11361221" cy="9756543"/>
          </a:xfrm>
        </p:spPr>
        <p:txBody>
          <a:bodyPr/>
          <a:lstStyle>
            <a:lvl1pPr>
              <a:defRPr sz="4105"/>
            </a:lvl1pPr>
            <a:lvl2pPr>
              <a:defRPr sz="3592"/>
            </a:lvl2pPr>
            <a:lvl3pPr>
              <a:defRPr sz="3079"/>
            </a:lvl3pPr>
            <a:lvl4pPr>
              <a:defRPr sz="2566"/>
            </a:lvl4pPr>
            <a:lvl5pPr>
              <a:defRPr sz="2566"/>
            </a:lvl5pPr>
            <a:lvl6pPr>
              <a:defRPr sz="2566"/>
            </a:lvl6pPr>
            <a:lvl7pPr>
              <a:defRPr sz="2566"/>
            </a:lvl7pPr>
            <a:lvl8pPr>
              <a:defRPr sz="2566"/>
            </a:lvl8pPr>
            <a:lvl9pPr>
              <a:defRPr sz="2566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016162" y="2392167"/>
            <a:ext cx="6686186" cy="7819524"/>
          </a:xfrm>
        </p:spPr>
        <p:txBody>
          <a:bodyPr/>
          <a:lstStyle>
            <a:lvl1pPr marL="0" indent="0">
              <a:buNone/>
              <a:defRPr sz="1796"/>
            </a:lvl1pPr>
            <a:lvl2pPr marL="586542" indent="0">
              <a:buNone/>
              <a:defRPr sz="1539"/>
            </a:lvl2pPr>
            <a:lvl3pPr marL="1173084" indent="0">
              <a:buNone/>
              <a:defRPr sz="1283"/>
            </a:lvl3pPr>
            <a:lvl4pPr marL="1759626" indent="0">
              <a:buNone/>
              <a:defRPr sz="1155"/>
            </a:lvl4pPr>
            <a:lvl5pPr marL="2346168" indent="0">
              <a:buNone/>
              <a:defRPr sz="1155"/>
            </a:lvl5pPr>
            <a:lvl6pPr marL="2932709" indent="0">
              <a:buNone/>
              <a:defRPr sz="1155"/>
            </a:lvl6pPr>
            <a:lvl7pPr marL="3519251" indent="0">
              <a:buNone/>
              <a:defRPr sz="1155"/>
            </a:lvl7pPr>
            <a:lvl8pPr marL="4105793" indent="0">
              <a:buNone/>
              <a:defRPr sz="1155"/>
            </a:lvl8pPr>
            <a:lvl9pPr marL="4692335" indent="0">
              <a:buNone/>
              <a:defRPr sz="115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31F3B-F363-4D14-86AC-F3AEEC4B945C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13021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0">
        <p14:pan dir="u"/>
      </p:transition>
    </mc:Choice>
    <mc:Fallback xmlns="">
      <p:transition spd="slow" advClick="0" advTm="3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83486" y="8002116"/>
            <a:ext cx="12193905" cy="944695"/>
          </a:xfrm>
        </p:spPr>
        <p:txBody>
          <a:bodyPr anchor="b"/>
          <a:lstStyle>
            <a:lvl1pPr algn="l">
              <a:defRPr sz="2566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983486" y="1021437"/>
            <a:ext cx="12193905" cy="6858953"/>
          </a:xfrm>
        </p:spPr>
        <p:txBody>
          <a:bodyPr/>
          <a:lstStyle>
            <a:lvl1pPr marL="0" indent="0">
              <a:buNone/>
              <a:defRPr sz="4105"/>
            </a:lvl1pPr>
            <a:lvl2pPr marL="586542" indent="0">
              <a:buNone/>
              <a:defRPr sz="3592"/>
            </a:lvl2pPr>
            <a:lvl3pPr marL="1173084" indent="0">
              <a:buNone/>
              <a:defRPr sz="3079"/>
            </a:lvl3pPr>
            <a:lvl4pPr marL="1759626" indent="0">
              <a:buNone/>
              <a:defRPr sz="2566"/>
            </a:lvl4pPr>
            <a:lvl5pPr marL="2346168" indent="0">
              <a:buNone/>
              <a:defRPr sz="2566"/>
            </a:lvl5pPr>
            <a:lvl6pPr marL="2932709" indent="0">
              <a:buNone/>
              <a:defRPr sz="2566"/>
            </a:lvl6pPr>
            <a:lvl7pPr marL="3519251" indent="0">
              <a:buNone/>
              <a:defRPr sz="2566"/>
            </a:lvl7pPr>
            <a:lvl8pPr marL="4105793" indent="0">
              <a:buNone/>
              <a:defRPr sz="2566"/>
            </a:lvl8pPr>
            <a:lvl9pPr marL="4692335" indent="0">
              <a:buNone/>
              <a:defRPr sz="2566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983486" y="8946811"/>
            <a:ext cx="12193905" cy="1341623"/>
          </a:xfrm>
        </p:spPr>
        <p:txBody>
          <a:bodyPr/>
          <a:lstStyle>
            <a:lvl1pPr marL="0" indent="0">
              <a:buNone/>
              <a:defRPr sz="1796"/>
            </a:lvl1pPr>
            <a:lvl2pPr marL="586542" indent="0">
              <a:buNone/>
              <a:defRPr sz="1539"/>
            </a:lvl2pPr>
            <a:lvl3pPr marL="1173084" indent="0">
              <a:buNone/>
              <a:defRPr sz="1283"/>
            </a:lvl3pPr>
            <a:lvl4pPr marL="1759626" indent="0">
              <a:buNone/>
              <a:defRPr sz="1155"/>
            </a:lvl4pPr>
            <a:lvl5pPr marL="2346168" indent="0">
              <a:buNone/>
              <a:defRPr sz="1155"/>
            </a:lvl5pPr>
            <a:lvl6pPr marL="2932709" indent="0">
              <a:buNone/>
              <a:defRPr sz="1155"/>
            </a:lvl6pPr>
            <a:lvl7pPr marL="3519251" indent="0">
              <a:buNone/>
              <a:defRPr sz="1155"/>
            </a:lvl7pPr>
            <a:lvl8pPr marL="4105793" indent="0">
              <a:buNone/>
              <a:defRPr sz="1155"/>
            </a:lvl8pPr>
            <a:lvl9pPr marL="4692335" indent="0">
              <a:buNone/>
              <a:defRPr sz="115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6F9A5-1985-44C4-99B6-5F4024891CA8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05333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0">
        <p14:pan dir="u"/>
      </p:transition>
    </mc:Choice>
    <mc:Fallback xmlns="">
      <p:transition spd="slow" advClick="0" advTm="3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7056" y="458458"/>
            <a:ext cx="18289066" cy="1905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17056" y="2667370"/>
            <a:ext cx="18289066" cy="754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texto del patrón</a:t>
            </a:r>
          </a:p>
          <a:p>
            <a:pPr lvl="1"/>
            <a:r>
              <a:rPr lang="es-ES" altLang="es-MX" smtClean="0"/>
              <a:t>Segundo nivel</a:t>
            </a:r>
          </a:p>
          <a:p>
            <a:pPr lvl="2"/>
            <a:r>
              <a:rPr lang="es-ES" altLang="es-MX" smtClean="0"/>
              <a:t>Tercer nivel</a:t>
            </a:r>
          </a:p>
          <a:p>
            <a:pPr lvl="3"/>
            <a:r>
              <a:rPr lang="es-ES" altLang="es-MX" smtClean="0"/>
              <a:t>Cuarto nivel</a:t>
            </a:r>
          </a:p>
          <a:p>
            <a:pPr lvl="4"/>
            <a:r>
              <a:rPr lang="es-ES" altLang="es-MX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7056" y="10409494"/>
            <a:ext cx="4740282" cy="793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796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44649" y="10409494"/>
            <a:ext cx="6433879" cy="793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796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565838" y="10409494"/>
            <a:ext cx="4740282" cy="793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796" smtClean="0"/>
            </a:lvl1pPr>
          </a:lstStyle>
          <a:p>
            <a:pPr>
              <a:defRPr/>
            </a:pPr>
            <a:fld id="{2DF87519-F0BF-4CD1-A598-36C41A0F454A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300" advClick="0" advTm="30000">
        <p14:pan dir="u"/>
      </p:transition>
    </mc:Choice>
    <mc:Fallback xmlns="">
      <p:transition spd="slow" advClick="0" advTm="30000"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645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645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645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645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645">
          <a:solidFill>
            <a:schemeClr val="tx2"/>
          </a:solidFill>
          <a:latin typeface="Arial" charset="0"/>
        </a:defRPr>
      </a:lvl5pPr>
      <a:lvl6pPr marL="586542" algn="ctr" rtl="0" fontAlgn="base">
        <a:spcBef>
          <a:spcPct val="0"/>
        </a:spcBef>
        <a:spcAft>
          <a:spcPct val="0"/>
        </a:spcAft>
        <a:defRPr sz="5645">
          <a:solidFill>
            <a:schemeClr val="tx2"/>
          </a:solidFill>
          <a:latin typeface="Arial" charset="0"/>
        </a:defRPr>
      </a:lvl6pPr>
      <a:lvl7pPr marL="1173084" algn="ctr" rtl="0" fontAlgn="base">
        <a:spcBef>
          <a:spcPct val="0"/>
        </a:spcBef>
        <a:spcAft>
          <a:spcPct val="0"/>
        </a:spcAft>
        <a:defRPr sz="5645">
          <a:solidFill>
            <a:schemeClr val="tx2"/>
          </a:solidFill>
          <a:latin typeface="Arial" charset="0"/>
        </a:defRPr>
      </a:lvl7pPr>
      <a:lvl8pPr marL="1759626" algn="ctr" rtl="0" fontAlgn="base">
        <a:spcBef>
          <a:spcPct val="0"/>
        </a:spcBef>
        <a:spcAft>
          <a:spcPct val="0"/>
        </a:spcAft>
        <a:defRPr sz="5645">
          <a:solidFill>
            <a:schemeClr val="tx2"/>
          </a:solidFill>
          <a:latin typeface="Arial" charset="0"/>
        </a:defRPr>
      </a:lvl8pPr>
      <a:lvl9pPr marL="2346168" algn="ctr" rtl="0" fontAlgn="base">
        <a:spcBef>
          <a:spcPct val="0"/>
        </a:spcBef>
        <a:spcAft>
          <a:spcPct val="0"/>
        </a:spcAft>
        <a:defRPr sz="5645">
          <a:solidFill>
            <a:schemeClr val="tx2"/>
          </a:solidFill>
          <a:latin typeface="Arial" charset="0"/>
        </a:defRPr>
      </a:lvl9pPr>
    </p:titleStyle>
    <p:bodyStyle>
      <a:lvl1pPr marL="439906" indent="-439906" algn="l" rtl="0" eaLnBrk="0" fontAlgn="base" hangingPunct="0">
        <a:spcBef>
          <a:spcPct val="20000"/>
        </a:spcBef>
        <a:spcAft>
          <a:spcPct val="0"/>
        </a:spcAft>
        <a:buChar char="•"/>
        <a:defRPr sz="4105">
          <a:solidFill>
            <a:schemeClr val="tx1"/>
          </a:solidFill>
          <a:latin typeface="+mn-lt"/>
          <a:ea typeface="+mn-ea"/>
          <a:cs typeface="+mn-cs"/>
        </a:defRPr>
      </a:lvl1pPr>
      <a:lvl2pPr marL="953131" indent="-366589" algn="l" rtl="0" eaLnBrk="0" fontAlgn="base" hangingPunct="0">
        <a:spcBef>
          <a:spcPct val="20000"/>
        </a:spcBef>
        <a:spcAft>
          <a:spcPct val="0"/>
        </a:spcAft>
        <a:buChar char="–"/>
        <a:defRPr sz="3592">
          <a:solidFill>
            <a:schemeClr val="tx1"/>
          </a:solidFill>
          <a:latin typeface="+mn-lt"/>
        </a:defRPr>
      </a:lvl2pPr>
      <a:lvl3pPr marL="1466355" indent="-293271" algn="l" rtl="0" eaLnBrk="0" fontAlgn="base" hangingPunct="0">
        <a:spcBef>
          <a:spcPct val="20000"/>
        </a:spcBef>
        <a:spcAft>
          <a:spcPct val="0"/>
        </a:spcAft>
        <a:buChar char="•"/>
        <a:defRPr sz="3079">
          <a:solidFill>
            <a:schemeClr val="tx1"/>
          </a:solidFill>
          <a:latin typeface="+mn-lt"/>
        </a:defRPr>
      </a:lvl3pPr>
      <a:lvl4pPr marL="2052897" indent="-293271" algn="l" rtl="0" eaLnBrk="0" fontAlgn="base" hangingPunct="0">
        <a:spcBef>
          <a:spcPct val="20000"/>
        </a:spcBef>
        <a:spcAft>
          <a:spcPct val="0"/>
        </a:spcAft>
        <a:buChar char="–"/>
        <a:defRPr sz="2566">
          <a:solidFill>
            <a:schemeClr val="tx1"/>
          </a:solidFill>
          <a:latin typeface="+mn-lt"/>
        </a:defRPr>
      </a:lvl4pPr>
      <a:lvl5pPr marL="2639438" indent="-293271" algn="l" rtl="0" eaLnBrk="0" fontAlgn="base" hangingPunct="0">
        <a:spcBef>
          <a:spcPct val="20000"/>
        </a:spcBef>
        <a:spcAft>
          <a:spcPct val="0"/>
        </a:spcAft>
        <a:buChar char="»"/>
        <a:defRPr sz="2566">
          <a:solidFill>
            <a:schemeClr val="tx1"/>
          </a:solidFill>
          <a:latin typeface="+mn-lt"/>
        </a:defRPr>
      </a:lvl5pPr>
      <a:lvl6pPr marL="3225980" indent="-293271" algn="l" rtl="0" fontAlgn="base">
        <a:spcBef>
          <a:spcPct val="20000"/>
        </a:spcBef>
        <a:spcAft>
          <a:spcPct val="0"/>
        </a:spcAft>
        <a:buChar char="»"/>
        <a:defRPr sz="2566">
          <a:solidFill>
            <a:schemeClr val="tx1"/>
          </a:solidFill>
          <a:latin typeface="+mn-lt"/>
        </a:defRPr>
      </a:lvl6pPr>
      <a:lvl7pPr marL="3812522" indent="-293271" algn="l" rtl="0" fontAlgn="base">
        <a:spcBef>
          <a:spcPct val="20000"/>
        </a:spcBef>
        <a:spcAft>
          <a:spcPct val="0"/>
        </a:spcAft>
        <a:buChar char="»"/>
        <a:defRPr sz="2566">
          <a:solidFill>
            <a:schemeClr val="tx1"/>
          </a:solidFill>
          <a:latin typeface="+mn-lt"/>
        </a:defRPr>
      </a:lvl7pPr>
      <a:lvl8pPr marL="4399064" indent="-293271" algn="l" rtl="0" fontAlgn="base">
        <a:spcBef>
          <a:spcPct val="20000"/>
        </a:spcBef>
        <a:spcAft>
          <a:spcPct val="0"/>
        </a:spcAft>
        <a:buChar char="»"/>
        <a:defRPr sz="2566">
          <a:solidFill>
            <a:schemeClr val="tx1"/>
          </a:solidFill>
          <a:latin typeface="+mn-lt"/>
        </a:defRPr>
      </a:lvl8pPr>
      <a:lvl9pPr marL="4985606" indent="-293271" algn="l" rtl="0" fontAlgn="base">
        <a:spcBef>
          <a:spcPct val="20000"/>
        </a:spcBef>
        <a:spcAft>
          <a:spcPct val="0"/>
        </a:spcAft>
        <a:buChar char="»"/>
        <a:defRPr sz="2566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1173084" rtl="0" eaLnBrk="1" latinLnBrk="0" hangingPunct="1">
        <a:defRPr sz="2309" kern="1200">
          <a:solidFill>
            <a:schemeClr val="tx1"/>
          </a:solidFill>
          <a:latin typeface="+mn-lt"/>
          <a:ea typeface="+mn-ea"/>
          <a:cs typeface="+mn-cs"/>
        </a:defRPr>
      </a:lvl1pPr>
      <a:lvl2pPr marL="586542" algn="l" defTabSz="1173084" rtl="0" eaLnBrk="1" latinLnBrk="0" hangingPunct="1">
        <a:defRPr sz="2309" kern="1200">
          <a:solidFill>
            <a:schemeClr val="tx1"/>
          </a:solidFill>
          <a:latin typeface="+mn-lt"/>
          <a:ea typeface="+mn-ea"/>
          <a:cs typeface="+mn-cs"/>
        </a:defRPr>
      </a:lvl2pPr>
      <a:lvl3pPr marL="1173084" algn="l" defTabSz="1173084" rtl="0" eaLnBrk="1" latinLnBrk="0" hangingPunct="1">
        <a:defRPr sz="2309" kern="1200">
          <a:solidFill>
            <a:schemeClr val="tx1"/>
          </a:solidFill>
          <a:latin typeface="+mn-lt"/>
          <a:ea typeface="+mn-ea"/>
          <a:cs typeface="+mn-cs"/>
        </a:defRPr>
      </a:lvl3pPr>
      <a:lvl4pPr marL="1759626" algn="l" defTabSz="1173084" rtl="0" eaLnBrk="1" latinLnBrk="0" hangingPunct="1">
        <a:defRPr sz="2309" kern="1200">
          <a:solidFill>
            <a:schemeClr val="tx1"/>
          </a:solidFill>
          <a:latin typeface="+mn-lt"/>
          <a:ea typeface="+mn-ea"/>
          <a:cs typeface="+mn-cs"/>
        </a:defRPr>
      </a:lvl4pPr>
      <a:lvl5pPr marL="2346168" algn="l" defTabSz="1173084" rtl="0" eaLnBrk="1" latinLnBrk="0" hangingPunct="1">
        <a:defRPr sz="2309" kern="1200">
          <a:solidFill>
            <a:schemeClr val="tx1"/>
          </a:solidFill>
          <a:latin typeface="+mn-lt"/>
          <a:ea typeface="+mn-ea"/>
          <a:cs typeface="+mn-cs"/>
        </a:defRPr>
      </a:lvl5pPr>
      <a:lvl6pPr marL="2932709" algn="l" defTabSz="1173084" rtl="0" eaLnBrk="1" latinLnBrk="0" hangingPunct="1">
        <a:defRPr sz="2309" kern="1200">
          <a:solidFill>
            <a:schemeClr val="tx1"/>
          </a:solidFill>
          <a:latin typeface="+mn-lt"/>
          <a:ea typeface="+mn-ea"/>
          <a:cs typeface="+mn-cs"/>
        </a:defRPr>
      </a:lvl6pPr>
      <a:lvl7pPr marL="3519251" algn="l" defTabSz="1173084" rtl="0" eaLnBrk="1" latinLnBrk="0" hangingPunct="1">
        <a:defRPr sz="2309" kern="1200">
          <a:solidFill>
            <a:schemeClr val="tx1"/>
          </a:solidFill>
          <a:latin typeface="+mn-lt"/>
          <a:ea typeface="+mn-ea"/>
          <a:cs typeface="+mn-cs"/>
        </a:defRPr>
      </a:lvl7pPr>
      <a:lvl8pPr marL="4105793" algn="l" defTabSz="1173084" rtl="0" eaLnBrk="1" latinLnBrk="0" hangingPunct="1">
        <a:defRPr sz="2309" kern="1200">
          <a:solidFill>
            <a:schemeClr val="tx1"/>
          </a:solidFill>
          <a:latin typeface="+mn-lt"/>
          <a:ea typeface="+mn-ea"/>
          <a:cs typeface="+mn-cs"/>
        </a:defRPr>
      </a:lvl8pPr>
      <a:lvl9pPr marL="4692335" algn="l" defTabSz="1173084" rtl="0" eaLnBrk="1" latinLnBrk="0" hangingPunct="1">
        <a:defRPr sz="23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00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0">
        <p14:pan dir="u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4067</TotalTime>
  <Words>22</Words>
  <Application>Microsoft Office PowerPoint</Application>
  <PresentationFormat>Personalizado</PresentationFormat>
  <Paragraphs>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Diseño predeterminado</vt:lpstr>
      <vt:lpstr>Presentación de PowerPoint</vt:lpstr>
    </vt:vector>
  </TitlesOfParts>
  <Company>Astral Plaza S.A. de C.V.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es un  simulacro de Evacuación  para empleados</dc:title>
  <dc:creator>Hotel Presidente Intercontinental Gdl</dc:creator>
  <cp:lastModifiedBy>kar kannibal</cp:lastModifiedBy>
  <cp:revision>55</cp:revision>
  <dcterms:created xsi:type="dcterms:W3CDTF">2010-08-28T14:05:45Z</dcterms:created>
  <dcterms:modified xsi:type="dcterms:W3CDTF">2018-04-07T04:03:25Z</dcterms:modified>
</cp:coreProperties>
</file>