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6337300" cy="9145588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1">
          <p15:clr>
            <a:srgbClr val="A4A3A4"/>
          </p15:clr>
        </p15:guide>
        <p15:guide id="2" pos="1800">
          <p15:clr>
            <a:srgbClr val="A4A3A4"/>
          </p15:clr>
        </p15:guide>
        <p15:guide id="3" orient="horz" pos="2881">
          <p15:clr>
            <a:srgbClr val="A4A3A4"/>
          </p15:clr>
        </p15:guide>
        <p15:guide id="4" pos="19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901"/>
    <a:srgbClr val="3E474C"/>
    <a:srgbClr val="41484E"/>
    <a:srgbClr val="97A6B1"/>
    <a:srgbClr val="DDD2C5"/>
    <a:srgbClr val="FF66CC"/>
    <a:srgbClr val="F8AFBB"/>
    <a:srgbClr val="515149"/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0" autoAdjust="0"/>
  </p:normalViewPr>
  <p:slideViewPr>
    <p:cSldViewPr>
      <p:cViewPr varScale="1">
        <p:scale>
          <a:sx n="46" d="100"/>
          <a:sy n="46" d="100"/>
        </p:scale>
        <p:origin x="2478" y="66"/>
      </p:cViewPr>
      <p:guideLst>
        <p:guide orient="horz" pos="3601"/>
        <p:guide pos="1800"/>
        <p:guide orient="horz" pos="2881"/>
        <p:guide pos="19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4F36-037C-482C-BF03-8AAB60936593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2E4A6-3837-4728-8048-F8EE943648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Si</a:t>
            </a:r>
            <a:r>
              <a:rPr lang="es-MX" baseline="0" dirty="0" smtClean="0"/>
              <a:t> tu office tiene problemas para hacer videos mp4, puedes apoyarte con esta aplicación en línea.</a:t>
            </a:r>
          </a:p>
          <a:p>
            <a:r>
              <a:rPr lang="es-MX" dirty="0" smtClean="0"/>
              <a:t>https://video.online-convert.com/es/convertir-a-mp4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2E4A6-3837-4728-8048-F8EE9436488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"/>
            <a:ext cx="6337300" cy="391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901062"/>
            <a:ext cx="6337300" cy="21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42761" y="3150152"/>
            <a:ext cx="2851785" cy="1503941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965" y="4061319"/>
            <a:ext cx="2781370" cy="571599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77965" y="3197572"/>
            <a:ext cx="2781370" cy="799392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507F7E-5191-4E35-9401-C7DD01EC51F0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8FBE8-588C-4446-9D19-C230F1B22A20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761100" y="4573303"/>
            <a:ext cx="9145588" cy="1102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2" y="2"/>
            <a:ext cx="5333894" cy="9145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70" y="1219417"/>
            <a:ext cx="4594543" cy="670676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C0889-85D2-4002-9C76-00520C8BC68C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7034" y="1219417"/>
            <a:ext cx="642449" cy="670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16865" y="2694900"/>
            <a:ext cx="5703570" cy="5434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320D057-3A4E-408C-B2FC-4FB05FD95A94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231276"/>
            <a:ext cx="6337300" cy="3914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5229925"/>
            <a:ext cx="6337300" cy="211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42761" y="4491505"/>
            <a:ext cx="2851785" cy="1503941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1752776" y="4490445"/>
            <a:ext cx="2831754" cy="942592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1745492" y="5447050"/>
            <a:ext cx="2846322" cy="529550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006124-E455-48D2-A1F4-D709FC69A9C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316866" y="2694905"/>
            <a:ext cx="2788412" cy="534102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3232023" y="2694905"/>
            <a:ext cx="2788412" cy="534102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40EA9BA-3B82-4266-A92C-B9D61A267855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316866" y="3759858"/>
            <a:ext cx="2788412" cy="428013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3232023" y="3755793"/>
            <a:ext cx="2788412" cy="428013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316865" y="2694901"/>
            <a:ext cx="2788412" cy="938947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3232023" y="2694901"/>
            <a:ext cx="2788412" cy="938947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A774165C-44C6-4CC5-AAF8-9B8E00016157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F977CE-9507-4275-91E3-DB868AA1C92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11B227-79A6-4499-9F82-4E87D81839CB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029814" y="2553145"/>
            <a:ext cx="4277678" cy="468203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4087" y="7353058"/>
            <a:ext cx="3929126" cy="731647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57E5FB-A2E7-4B3F-A15C-DD7981C9AECF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3688" y="2703030"/>
            <a:ext cx="3769933" cy="4352422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204087" y="7357122"/>
            <a:ext cx="3929126" cy="731647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42761" y="1300706"/>
            <a:ext cx="2851785" cy="93488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066226" y="364308"/>
            <a:ext cx="2204852" cy="389534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2798979" y="8231034"/>
            <a:ext cx="739351" cy="406471"/>
          </a:xfrm>
        </p:spPr>
        <p:txBody>
          <a:bodyPr/>
          <a:lstStyle/>
          <a:p>
            <a:pPr>
              <a:defRPr/>
            </a:pPr>
            <a:fld id="{A9A5026E-B4D1-4466-8224-59FD06A23020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003410" y="8650207"/>
            <a:ext cx="4330489" cy="389534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781610"/>
            <a:ext cx="6337300" cy="736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65" y="2692872"/>
            <a:ext cx="5703570" cy="549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66226" y="364308"/>
            <a:ext cx="2204852" cy="389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3410" y="8650207"/>
            <a:ext cx="4330489" cy="389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8979" y="8231034"/>
            <a:ext cx="739351" cy="40647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EE8C17-1F70-4586-B7E1-FC0F5CA0DD9E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775559"/>
            <a:ext cx="6337300" cy="211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2761" y="1300706"/>
            <a:ext cx="2851785" cy="934882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40000"/>
                <a:satMod val="350000"/>
              </a:schemeClr>
            </a:gs>
            <a:gs pos="46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74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0">
        <p14:flash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1634</TotalTime>
  <Words>22</Words>
  <Application>Microsoft Office PowerPoint</Application>
  <PresentationFormat>Personalizado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Garamond</vt:lpstr>
      <vt:lpstr>Tahoma</vt:lpstr>
      <vt:lpstr>Tunga</vt:lpstr>
      <vt:lpstr>BlackTie</vt:lpstr>
      <vt:lpstr>Presentación de PowerPoint</vt:lpstr>
    </vt:vector>
  </TitlesOfParts>
  <Company>Astral Plaza S.A. de C.V.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es un  simulacro de Evacuación  para empleados</dc:title>
  <dc:creator>Hotel Presidente Intercontinental Gdl</dc:creator>
  <cp:lastModifiedBy>kar kannibal</cp:lastModifiedBy>
  <cp:revision>67</cp:revision>
  <dcterms:created xsi:type="dcterms:W3CDTF">2010-08-28T14:05:45Z</dcterms:created>
  <dcterms:modified xsi:type="dcterms:W3CDTF">2018-04-07T04:04:05Z</dcterms:modified>
</cp:coreProperties>
</file>