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16776700" cy="216789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36" userDrawn="1">
          <p15:clr>
            <a:srgbClr val="A4A3A4"/>
          </p15:clr>
        </p15:guide>
        <p15:guide id="2" pos="4765" userDrawn="1">
          <p15:clr>
            <a:srgbClr val="A4A3A4"/>
          </p15:clr>
        </p15:guide>
        <p15:guide id="3" orient="horz" pos="6829" userDrawn="1">
          <p15:clr>
            <a:srgbClr val="A4A3A4"/>
          </p15:clr>
        </p15:guide>
        <p15:guide id="4" pos="52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8901"/>
    <a:srgbClr val="3E474C"/>
    <a:srgbClr val="41484E"/>
    <a:srgbClr val="97A6B1"/>
    <a:srgbClr val="DDD2C5"/>
    <a:srgbClr val="FF66CC"/>
    <a:srgbClr val="F8AFBB"/>
    <a:srgbClr val="515149"/>
    <a:srgbClr val="FF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50" autoAdjust="0"/>
  </p:normalViewPr>
  <p:slideViewPr>
    <p:cSldViewPr>
      <p:cViewPr varScale="1">
        <p:scale>
          <a:sx n="20" d="100"/>
          <a:sy n="20" d="100"/>
        </p:scale>
        <p:origin x="2346" y="36"/>
      </p:cViewPr>
      <p:guideLst>
        <p:guide orient="horz" pos="8536"/>
        <p:guide pos="4765"/>
        <p:guide orient="horz" pos="6829"/>
        <p:guide pos="5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84F36-037C-482C-BF03-8AAB60936593}" type="datetimeFigureOut">
              <a:rPr lang="es-MX" smtClean="0"/>
              <a:t>06/04/2018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5200" y="1143000"/>
            <a:ext cx="2387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2E4A6-3837-4728-8048-F8EE943648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2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235200" y="1143000"/>
            <a:ext cx="23876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Si</a:t>
            </a:r>
            <a:r>
              <a:rPr lang="es-MX" baseline="0" dirty="0" smtClean="0"/>
              <a:t> tu office tiene problemas para hacer videos mp4, puedes apoyarte con esta aplicación en línea.</a:t>
            </a:r>
          </a:p>
          <a:p>
            <a:r>
              <a:rPr lang="es-MX" dirty="0" smtClean="0"/>
              <a:t>https://video.online-convert.com/es/convertir-a-mp4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2E4A6-3837-4728-8048-F8EE9436488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84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20"/>
            <a:ext cx="16776700" cy="9273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" y="9247165"/>
            <a:ext cx="16776700" cy="50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13606" y="7467198"/>
            <a:ext cx="7549516" cy="3564975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51020" tIns="25511" rIns="51020" bIns="25511" rtlCol="0" anchor="ctr" anchorCtr="0">
            <a:normAutofit/>
          </a:bodyPr>
          <a:lstStyle/>
          <a:p>
            <a:pPr algn="ctr" defTabSz="510192" rtl="0" eaLnBrk="1" latinLnBrk="0" hangingPunct="1">
              <a:spcBef>
                <a:spcPts val="223"/>
              </a:spcBef>
              <a:buNone/>
            </a:pPr>
            <a:endParaRPr lang="en-US" sz="1004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6799" y="9627045"/>
            <a:ext cx="7363106" cy="1354931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893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255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0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5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0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7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0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0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706799" y="7579595"/>
            <a:ext cx="7363106" cy="1894896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507F7E-5191-4E35-9401-C7DD01EC51F0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88FBE8-588C-4446-9D19-C230F1B22A20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3280940" y="10840509"/>
            <a:ext cx="21678900" cy="2917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6" y="7"/>
            <a:ext cx="14120388" cy="2167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850" y="2890540"/>
            <a:ext cx="12163109" cy="1589786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C0889-85D2-4002-9C76-00520C8BC68C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81572" y="2890540"/>
            <a:ext cx="1700751" cy="1589786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838837" y="6388051"/>
            <a:ext cx="15099030" cy="128820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320D057-3A4E-408C-B2FC-4FB05FD95A94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2400334"/>
            <a:ext cx="16776700" cy="9278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" y="12397130"/>
            <a:ext cx="16776700" cy="502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13606" y="10646770"/>
            <a:ext cx="7549516" cy="3564975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51020" tIns="25511" rIns="51020" bIns="25511" rtlCol="0" anchor="ctr" anchorCtr="0">
            <a:normAutofit/>
          </a:bodyPr>
          <a:lstStyle/>
          <a:p>
            <a:pPr algn="ctr" defTabSz="510192" rtl="0" eaLnBrk="1" latinLnBrk="0" hangingPunct="1">
              <a:spcBef>
                <a:spcPts val="223"/>
              </a:spcBef>
              <a:buNone/>
            </a:pPr>
            <a:endParaRPr lang="en-US" sz="1004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4640115" y="10644250"/>
            <a:ext cx="7496487" cy="2234340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004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4620833" y="12911809"/>
            <a:ext cx="7535051" cy="1255257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893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255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0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5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0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7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0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0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006124-E455-48D2-A1F4-D709FC69A9CA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838840" y="6388068"/>
            <a:ext cx="7381748" cy="1266047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8556119" y="6388068"/>
            <a:ext cx="7381748" cy="1266047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40EA9BA-3B82-4266-A92C-B9D61A267855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838840" y="8912456"/>
            <a:ext cx="7381748" cy="10145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8556119" y="8902820"/>
            <a:ext cx="7381748" cy="10145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838" y="6388055"/>
            <a:ext cx="7381748" cy="2225700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510192" rtl="0" eaLnBrk="1" latinLnBrk="0" hangingPunct="1">
              <a:spcBef>
                <a:spcPts val="223"/>
              </a:spcBef>
              <a:buNone/>
              <a:defRPr lang="en-US" sz="1004" b="1" kern="1200" cap="none" spc="112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255096" indent="0">
              <a:buNone/>
              <a:defRPr sz="670"/>
            </a:lvl2pPr>
            <a:lvl3pPr marL="510192" indent="0">
              <a:buNone/>
              <a:defRPr sz="558"/>
            </a:lvl3pPr>
            <a:lvl4pPr marL="765288" indent="0">
              <a:buNone/>
              <a:defRPr sz="502"/>
            </a:lvl4pPr>
            <a:lvl5pPr marL="1020385" indent="0">
              <a:buNone/>
              <a:defRPr sz="502"/>
            </a:lvl5pPr>
            <a:lvl6pPr marL="1275481" indent="0">
              <a:buNone/>
              <a:defRPr sz="502"/>
            </a:lvl6pPr>
            <a:lvl7pPr marL="1530576" indent="0">
              <a:buNone/>
              <a:defRPr sz="502"/>
            </a:lvl7pPr>
            <a:lvl8pPr marL="1785672" indent="0">
              <a:buNone/>
              <a:defRPr sz="502"/>
            </a:lvl8pPr>
            <a:lvl9pPr marL="2040768" indent="0">
              <a:buNone/>
              <a:defRPr sz="50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56119" y="6388055"/>
            <a:ext cx="7381748" cy="2225700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510192" rtl="0" eaLnBrk="1" latinLnBrk="0" hangingPunct="1">
              <a:spcBef>
                <a:spcPts val="223"/>
              </a:spcBef>
              <a:buNone/>
              <a:defRPr lang="en-US" sz="1004" b="1" i="0" kern="1200" cap="none" spc="112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255096" indent="0">
              <a:buNone/>
              <a:defRPr sz="670"/>
            </a:lvl2pPr>
            <a:lvl3pPr marL="510192" indent="0">
              <a:buNone/>
              <a:defRPr sz="558"/>
            </a:lvl3pPr>
            <a:lvl4pPr marL="765288" indent="0">
              <a:buNone/>
              <a:defRPr sz="502"/>
            </a:lvl4pPr>
            <a:lvl5pPr marL="1020385" indent="0">
              <a:buNone/>
              <a:defRPr sz="502"/>
            </a:lvl5pPr>
            <a:lvl6pPr marL="1275481" indent="0">
              <a:buNone/>
              <a:defRPr sz="502"/>
            </a:lvl6pPr>
            <a:lvl7pPr marL="1530576" indent="0">
              <a:buNone/>
              <a:defRPr sz="502"/>
            </a:lvl7pPr>
            <a:lvl8pPr marL="1785672" indent="0">
              <a:buNone/>
              <a:defRPr sz="502"/>
            </a:lvl8pPr>
            <a:lvl9pPr marL="2040768" indent="0">
              <a:buNone/>
              <a:defRPr sz="502"/>
            </a:lvl9pPr>
          </a:lstStyle>
          <a:p>
            <a:pPr marL="0" lvl="0" indent="0" algn="ctr" defTabSz="510192" rtl="0" eaLnBrk="1" latinLnBrk="0" hangingPunct="1">
              <a:lnSpc>
                <a:spcPct val="110000"/>
              </a:lnSpc>
              <a:spcBef>
                <a:spcPts val="223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A774165C-44C6-4CC5-AAF8-9B8E00016157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F977CE-9507-4275-91E3-DB868AA1C92A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11B227-79A6-4499-9F82-4E87D81839CB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2726221" y="6052036"/>
            <a:ext cx="11324275" cy="110983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7575" y="17429853"/>
            <a:ext cx="10401555" cy="1734312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510192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781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255096" indent="0">
              <a:buNone/>
              <a:defRPr sz="670"/>
            </a:lvl2pPr>
            <a:lvl3pPr marL="510192" indent="0">
              <a:buNone/>
              <a:defRPr sz="558"/>
            </a:lvl3pPr>
            <a:lvl4pPr marL="765288" indent="0">
              <a:buNone/>
              <a:defRPr sz="502"/>
            </a:lvl4pPr>
            <a:lvl5pPr marL="1020385" indent="0">
              <a:buNone/>
              <a:defRPr sz="502"/>
            </a:lvl5pPr>
            <a:lvl6pPr marL="1275481" indent="0">
              <a:buNone/>
              <a:defRPr sz="502"/>
            </a:lvl6pPr>
            <a:lvl7pPr marL="1530576" indent="0">
              <a:buNone/>
              <a:defRPr sz="502"/>
            </a:lvl7pPr>
            <a:lvl8pPr marL="1785672" indent="0">
              <a:buNone/>
              <a:defRPr sz="502"/>
            </a:lvl8pPr>
            <a:lvl9pPr marL="2040768" indent="0">
              <a:buNone/>
              <a:defRPr sz="50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357E5FB-A2E7-4B3F-A15C-DD7981C9AECF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98303" y="6407322"/>
            <a:ext cx="9980124" cy="10317076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510192" rtl="0" eaLnBrk="1" latinLnBrk="0" hangingPunct="1">
              <a:spcBef>
                <a:spcPts val="223"/>
              </a:spcBef>
              <a:buNone/>
              <a:defRPr lang="en-US" sz="1004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255096" indent="0">
              <a:buNone/>
              <a:defRPr sz="1562"/>
            </a:lvl2pPr>
            <a:lvl3pPr marL="510192" indent="0">
              <a:buNone/>
              <a:defRPr sz="1339"/>
            </a:lvl3pPr>
            <a:lvl4pPr marL="765288" indent="0">
              <a:buNone/>
              <a:defRPr sz="1116"/>
            </a:lvl4pPr>
            <a:lvl5pPr marL="1020385" indent="0">
              <a:buNone/>
              <a:defRPr sz="1116"/>
            </a:lvl5pPr>
            <a:lvl6pPr marL="1275481" indent="0">
              <a:buNone/>
              <a:defRPr sz="1116"/>
            </a:lvl6pPr>
            <a:lvl7pPr marL="1530576" indent="0">
              <a:buNone/>
              <a:defRPr sz="1116"/>
            </a:lvl7pPr>
            <a:lvl8pPr marL="1785672" indent="0">
              <a:buNone/>
              <a:defRPr sz="1116"/>
            </a:lvl8pPr>
            <a:lvl9pPr marL="2040768" indent="0">
              <a:buNone/>
              <a:defRPr sz="1116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187575" y="17439487"/>
            <a:ext cx="10401555" cy="1734312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781" b="0" i="0" kern="1200" cap="none" spc="17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95661" indent="886">
              <a:buNone/>
              <a:defRPr>
                <a:solidFill>
                  <a:schemeClr val="bg2"/>
                </a:solidFill>
              </a:defRPr>
            </a:lvl2pPr>
            <a:lvl3pPr marL="192208" indent="3543">
              <a:buNone/>
              <a:defRPr>
                <a:solidFill>
                  <a:schemeClr val="bg2"/>
                </a:solidFill>
              </a:defRPr>
            </a:lvl3pPr>
            <a:lvl4pPr marL="287869" indent="1772">
              <a:buNone/>
              <a:defRPr>
                <a:solidFill>
                  <a:schemeClr val="bg2"/>
                </a:solidFill>
              </a:defRPr>
            </a:lvl4pPr>
            <a:lvl5pPr marL="384416" indent="-886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510192" rtl="0" eaLnBrk="1" latinLnBrk="0" hangingPunct="1">
              <a:spcBef>
                <a:spcPts val="335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13606" y="3083221"/>
            <a:ext cx="7549516" cy="22160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5469910" y="863564"/>
            <a:ext cx="5836893" cy="9233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7409726" y="19511029"/>
            <a:ext cx="1957279" cy="963508"/>
          </a:xfrm>
        </p:spPr>
        <p:txBody>
          <a:bodyPr/>
          <a:lstStyle/>
          <a:p>
            <a:pPr>
              <a:defRPr/>
            </a:pPr>
            <a:fld id="{A9A5026E-B4D1-4466-8224-59FD06A23020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2656326" y="20504639"/>
            <a:ext cx="11464079" cy="9233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1" y="4223175"/>
            <a:ext cx="16776700" cy="1745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837" y="6383246"/>
            <a:ext cx="15099030" cy="13015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69910" y="863564"/>
            <a:ext cx="5836893" cy="92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670" b="0" cap="all" spc="167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6326" y="20504639"/>
            <a:ext cx="11464079" cy="923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14" b="0" cap="all" spc="167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09726" y="19511029"/>
            <a:ext cx="1957279" cy="96350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67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EE8C17-1F70-4586-B7E1-FC0F5CA0DD9E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4208826"/>
            <a:ext cx="16776700" cy="502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606" y="3083221"/>
            <a:ext cx="7549516" cy="2216064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510192" rtl="0" eaLnBrk="1" latinLnBrk="0" hangingPunct="1">
        <a:spcBef>
          <a:spcPts val="223"/>
        </a:spcBef>
        <a:buNone/>
        <a:defRPr sz="1004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510192" rtl="0" eaLnBrk="1" latinLnBrk="0" hangingPunct="1">
        <a:lnSpc>
          <a:spcPct val="100000"/>
        </a:lnSpc>
        <a:spcBef>
          <a:spcPts val="335"/>
        </a:spcBef>
        <a:spcAft>
          <a:spcPts val="0"/>
        </a:spcAft>
        <a:buClr>
          <a:schemeClr val="accent1"/>
        </a:buClr>
        <a:buFontTx/>
        <a:buNone/>
        <a:defRPr sz="1116" b="0" i="0" kern="1200" cap="none" spc="17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510192" rtl="0" eaLnBrk="1" latinLnBrk="0" hangingPunct="1">
        <a:lnSpc>
          <a:spcPct val="100000"/>
        </a:lnSpc>
        <a:spcBef>
          <a:spcPts val="670"/>
        </a:spcBef>
        <a:buClr>
          <a:schemeClr val="accent1"/>
        </a:buClr>
        <a:buFontTx/>
        <a:buNone/>
        <a:defRPr sz="1004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510192" rtl="0" eaLnBrk="1" latinLnBrk="0" hangingPunct="1">
        <a:lnSpc>
          <a:spcPct val="100000"/>
        </a:lnSpc>
        <a:spcBef>
          <a:spcPts val="670"/>
        </a:spcBef>
        <a:buClr>
          <a:schemeClr val="accent1"/>
        </a:buClr>
        <a:buFontTx/>
        <a:buNone/>
        <a:defRPr sz="893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510192" rtl="0" eaLnBrk="1" latinLnBrk="0" hangingPunct="1">
        <a:lnSpc>
          <a:spcPct val="100000"/>
        </a:lnSpc>
        <a:spcBef>
          <a:spcPts val="670"/>
        </a:spcBef>
        <a:buClr>
          <a:schemeClr val="accent1"/>
        </a:buClr>
        <a:buFontTx/>
        <a:buNone/>
        <a:defRPr sz="781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510192" rtl="0" eaLnBrk="1" latinLnBrk="0" hangingPunct="1">
        <a:lnSpc>
          <a:spcPct val="100000"/>
        </a:lnSpc>
        <a:spcBef>
          <a:spcPts val="670"/>
        </a:spcBef>
        <a:buClr>
          <a:schemeClr val="accent1"/>
        </a:buClr>
        <a:buFontTx/>
        <a:buNone/>
        <a:defRPr sz="781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510192" rtl="0" eaLnBrk="1" latinLnBrk="0" hangingPunct="1">
        <a:lnSpc>
          <a:spcPct val="100000"/>
        </a:lnSpc>
        <a:spcBef>
          <a:spcPts val="670"/>
        </a:spcBef>
        <a:buFont typeface="Arial" pitchFamily="34" charset="0"/>
        <a:buNone/>
        <a:defRPr sz="781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510192" rtl="0" eaLnBrk="1" latinLnBrk="0" hangingPunct="1">
        <a:lnSpc>
          <a:spcPct val="100000"/>
        </a:lnSpc>
        <a:spcBef>
          <a:spcPts val="670"/>
        </a:spcBef>
        <a:buFont typeface="Arial" pitchFamily="34" charset="0"/>
        <a:buNone/>
        <a:defRPr sz="781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510192" rtl="0" eaLnBrk="1" latinLnBrk="0" hangingPunct="1">
        <a:lnSpc>
          <a:spcPct val="100000"/>
        </a:lnSpc>
        <a:spcBef>
          <a:spcPts val="670"/>
        </a:spcBef>
        <a:buFont typeface="Arial" pitchFamily="34" charset="0"/>
        <a:buNone/>
        <a:defRPr sz="781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510192" rtl="0" eaLnBrk="1" latinLnBrk="0" hangingPunct="1">
        <a:lnSpc>
          <a:spcPct val="100000"/>
        </a:lnSpc>
        <a:spcBef>
          <a:spcPts val="670"/>
        </a:spcBef>
        <a:buFont typeface="Arial" pitchFamily="34" charset="0"/>
        <a:buNone/>
        <a:defRPr sz="7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0192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1pPr>
      <a:lvl2pPr marL="255096" algn="l" defTabSz="510192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2pPr>
      <a:lvl3pPr marL="510192" algn="l" defTabSz="510192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3pPr>
      <a:lvl4pPr marL="765288" algn="l" defTabSz="510192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4pPr>
      <a:lvl5pPr marL="1020385" algn="l" defTabSz="510192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5pPr>
      <a:lvl6pPr marL="1275481" algn="l" defTabSz="510192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6pPr>
      <a:lvl7pPr marL="1530576" algn="l" defTabSz="510192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7pPr>
      <a:lvl8pPr marL="1785672" algn="l" defTabSz="510192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8pPr>
      <a:lvl9pPr marL="2040768" algn="l" defTabSz="510192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40000"/>
                <a:satMod val="350000"/>
              </a:schemeClr>
            </a:gs>
            <a:gs pos="46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74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0">
        <p14:flash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1637</TotalTime>
  <Words>22</Words>
  <Application>Microsoft Office PowerPoint</Application>
  <PresentationFormat>Personalizado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Garamond</vt:lpstr>
      <vt:lpstr>Tahoma</vt:lpstr>
      <vt:lpstr>Tunga</vt:lpstr>
      <vt:lpstr>BlackTie</vt:lpstr>
      <vt:lpstr>Presentación de PowerPoint</vt:lpstr>
    </vt:vector>
  </TitlesOfParts>
  <Company>Astral Plaza S.A. de C.V.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es un  simulacro de Evacuación  para empleados</dc:title>
  <dc:creator>Hotel Presidente Intercontinental Gdl</dc:creator>
  <cp:lastModifiedBy>kar kannibal</cp:lastModifiedBy>
  <cp:revision>68</cp:revision>
  <dcterms:created xsi:type="dcterms:W3CDTF">2010-08-28T14:05:45Z</dcterms:created>
  <dcterms:modified xsi:type="dcterms:W3CDTF">2018-04-07T04:07:33Z</dcterms:modified>
</cp:coreProperties>
</file>