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9" r:id="rId6"/>
    <p:sldId id="262" r:id="rId7"/>
    <p:sldId id="263" r:id="rId8"/>
    <p:sldId id="264" r:id="rId9"/>
    <p:sldId id="259" r:id="rId10"/>
    <p:sldId id="271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11DCA-0E94-4B60-A729-EFE99303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913194-9CD0-4FBE-BBBB-06E2039A9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F5076-5BF0-4FD6-9D4D-F0E59429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4BEBD-8A40-482F-80FC-99E078B7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870CF-758C-49B4-BF97-A0DF3ECD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C85B5-5E5A-46F4-9FCE-07D8AB78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6F8E26-BCD9-4AE7-850E-0F84E451B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92D20-DBE7-4E14-BEB4-234931A6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5C73A-3AF0-4835-B71F-9BC986E3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E3B82-75BC-4245-AF68-47BAFB0A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71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ED6B4D-8C1E-4735-82A4-B67E2582F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E7526C-5CEA-440F-9415-4A2513A4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1AD91-059C-4A58-8F5E-AB6F8ACE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EB5A5-0F1E-43FD-AF2E-2A7A86A8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3253F-940F-4502-9FC9-CAEB1074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4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CBC4C-FF1D-4E8C-98C0-77732FEA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E714D-878F-457D-9020-118FD8FA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A1047-A7B3-40F4-99F6-272E31BE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1901F6-44BC-4806-BFE9-AA5C3EF2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AED36-CAAF-46DB-8387-568A8223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3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24046-BBF3-4B54-8E7E-F253E82B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2D97C1-BA1E-4ED2-A9AC-FCD608E9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573CC3-C807-4D9C-B0AC-7F68DA6E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8A539-59C6-47A9-B3C8-6D05AC65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AD27B-7698-4C3B-9BD1-994395F9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8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B960-A075-4751-8CE5-04CB64E1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C245E-0CFD-4C1B-B18A-5581A4D0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A17293-0533-4D3C-BBB2-1E92FF07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B6DC54-741E-4E81-A7E8-AAA56E9A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8E9D7-1ADB-4C07-AABC-BC0FABE3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629A6-F4A2-4B12-AC4F-0CDFBB5D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89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A4340-33D2-48DA-870F-44A6CC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2E5290-85DD-42DB-969D-2C6B3389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BE0DEE-5C60-4081-B873-230B7DB59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DF5663-A6A7-4782-A4DC-5958D2847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408BBC-75B2-4D39-8EC0-EA7510759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93CF4F-D661-4D61-809C-5522ECDE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0371AE-4FC4-4B50-B576-387B6B22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17D6D4-5BA2-4A31-BB50-2C1A6FB0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5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9B174-76AD-4BE1-A6F3-E5A806C4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C15E9E-047F-4709-B390-742EA672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4B7973-DAFA-4AD6-A244-37BBF5B8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A44ED2-A188-4E72-B484-6547AA63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54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36BBF9-8BB0-456F-BFDF-4E02392B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24EC2F-3688-486A-8AC3-2CFDE3C3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48DEA2-232E-4482-9D29-6BFC0203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4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3D50D-373B-4B28-BA15-B2228ECD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DA6BC-01F2-4373-9A9B-EF467CB70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2D5A95-4CE2-4701-B924-F414A9B4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25D36-BAF7-464A-A432-8EF55D9F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5F0A19-4500-4C8B-906E-94E9F3A4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CBAB3-914F-4E61-829F-4C0FF805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4387B-01A6-4D14-B567-700F2083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7FBD59-E327-44E6-8CD0-62EF1A419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A7A71E-8429-4987-A15B-A5529F1E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052F7E-54B8-4B1E-9947-510F3E7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2971A5-A288-43BD-9C01-14CC1964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B551A6-C346-4251-B84A-E8E661E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8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092E2F-CC22-4171-84D3-E6FEB318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04A39-2696-48C6-9232-CE80DB30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FCB32-970E-42F3-B25E-24AEA51CD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6F2B-F2FE-4A2F-A6C7-87F6A21F13BF}" type="datetimeFigureOut">
              <a:rPr lang="pt-BR" smtClean="0"/>
              <a:t>25/04/2022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8088C-09D3-4932-A3F9-C43E95AAF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0450FF-7A0A-40F3-881A-5F80AE013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22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2ngQ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3B564A03-D6CB-4D5A-828C-69912450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13" y="175942"/>
            <a:ext cx="9759174" cy="65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B2188-9873-42C7-84D7-4D22D6EE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6" y="320791"/>
            <a:ext cx="10757452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TABELA E MODELAGEM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368A50E-2B92-4B12-B755-08A6C2207BF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3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D3C55DF6-EE83-B273-4143-B2140665C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850" y="3429000"/>
            <a:ext cx="1869950" cy="10518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224646-9543-BF8E-05ED-51B18988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07" y="1622470"/>
            <a:ext cx="7819732" cy="48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CONCLUSÃO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4AD956C-2FD4-434B-8FB2-B12A651DA7A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CF5868-FD43-4B07-AEAB-955EE7F9D9EC}"/>
              </a:ext>
            </a:extLst>
          </p:cNvPr>
          <p:cNvSpPr txBox="1"/>
          <p:nvPr/>
        </p:nvSpPr>
        <p:spPr>
          <a:xfrm>
            <a:off x="909711" y="2951956"/>
            <a:ext cx="10444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Portanto nos próximos </a:t>
            </a:r>
            <a:r>
              <a:rPr lang="pt-BR" b="0" i="0" dirty="0">
                <a:solidFill>
                  <a:schemeClr val="bg1"/>
                </a:solidFill>
                <a:effectLst/>
                <a:latin typeface="Montserrat SemiBold" panose="00000700000000000000" pitchFamily="2" charset="0"/>
              </a:rPr>
              <a:t>passos, visamos a evolução de algumas telas do site. 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Montserrat SemiBold" panose="00000700000000000000" pitchFamily="2" charset="0"/>
              </a:rPr>
              <a:t>A conexão </a:t>
            </a:r>
            <a:r>
              <a:rPr lang="pt-BR" dirty="0">
                <a:solidFill>
                  <a:schemeClr val="bg1"/>
                </a:solidFill>
                <a:latin typeface="Montserrat SemiBold" panose="00000700000000000000" pitchFamily="2" charset="0"/>
              </a:rPr>
              <a:t>do</a:t>
            </a:r>
            <a:r>
              <a:rPr lang="pt-BR" b="0" i="0" dirty="0">
                <a:solidFill>
                  <a:schemeClr val="bg1"/>
                </a:solidFill>
                <a:effectLst/>
                <a:latin typeface="Montserrat SemiBold" panose="00000700000000000000" pitchFamily="2" charset="0"/>
              </a:rPr>
              <a:t> Arduino com </a:t>
            </a:r>
            <a:r>
              <a:rPr lang="pt-BR" dirty="0">
                <a:solidFill>
                  <a:schemeClr val="bg1"/>
                </a:solidFill>
                <a:latin typeface="Montserrat SemiBold" panose="00000700000000000000" pitchFamily="2" charset="0"/>
              </a:rPr>
              <a:t>a Dashboard para acompanharmos as oscilações de temperatura e umidade para atingirmos nosso objetivo e </a:t>
            </a:r>
            <a:r>
              <a:rPr lang="pt-BR" b="0" i="0" dirty="0">
                <a:solidFill>
                  <a:schemeClr val="bg1"/>
                </a:solidFill>
                <a:effectLst/>
                <a:latin typeface="Montserrat SemiBold" panose="00000700000000000000" pitchFamily="2" charset="0"/>
              </a:rPr>
              <a:t>finalizarmos o projeto com sucesso.</a:t>
            </a:r>
            <a:endParaRPr lang="pt-BR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3E02-B7B1-474D-BAAF-CCD8A815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B5ADD-ADE4-4483-9C6F-6BB327F0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66" y="169068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Cesar de Sousa Lima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Eduardo Marcusso dos Santos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Guilherme Souza Anastácio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Lucas Landim Oliver Rodrigues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Lucas Xavier Pereira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Tamirez Sousa Melo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15B6342-562F-4DFC-BE49-A72151C063D8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20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E8EC8-8B32-4B99-A799-88C63106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QUEM SOMOS ?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596273E-048C-480F-BA8B-6D9A5E2A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35" y="1934128"/>
            <a:ext cx="5957696" cy="397179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C1069F1-CB72-4B2F-A3FA-F1E928AE93E7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20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1396C-16C8-417E-9C73-96449D10076E}"/>
              </a:ext>
            </a:extLst>
          </p:cNvPr>
          <p:cNvSpPr txBox="1"/>
          <p:nvPr/>
        </p:nvSpPr>
        <p:spPr>
          <a:xfrm>
            <a:off x="838200" y="2532820"/>
            <a:ext cx="54201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Montserrat SemiBold" pitchFamily="2" charset="0"/>
              </a:rPr>
              <a:t>Somos uma empresa tecnológica voltada para o setor agropecuário.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 pitchFamily="2" charset="0"/>
            </a:endParaRPr>
          </a:p>
          <a:p>
            <a:endParaRPr lang="pt-BR" sz="20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Montserrat SemiBold" pitchFamily="2" charset="0"/>
              </a:rPr>
              <a:t>Temos uma proposta de irrigação por monitoramento que visa a economia de recursos hídricos e perdas de safra.</a:t>
            </a:r>
          </a:p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E37E-2847-403F-86C0-D14C6694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NOSSA PROPOSTA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16A91-514E-47EE-B269-96E14BF3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1690688"/>
            <a:ext cx="10515600" cy="43365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pt-BR" sz="2400" dirty="0">
              <a:solidFill>
                <a:schemeClr val="bg1"/>
              </a:solidFill>
              <a:latin typeface="Montserrat SemiBold" pitchFamily="2" charset="0"/>
            </a:endParaRPr>
          </a:p>
          <a:p>
            <a:pPr lvl="1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Tecnologia de irrigação por monitoramento.</a:t>
            </a:r>
          </a:p>
          <a:p>
            <a:pPr lvl="1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 Entender os dados de consumo e as formas de utilização.</a:t>
            </a:r>
          </a:p>
          <a:p>
            <a:pPr lvl="1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Medidas de economia de água tornou-se fundamental.</a:t>
            </a:r>
          </a:p>
          <a:p>
            <a:pPr lvl="1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Mitigar o desperdício e reduzir as despesas com água.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783B2DD-AE38-41A2-9FE6-2758CBAF70CC}"/>
              </a:ext>
            </a:extLst>
          </p:cNvPr>
          <p:cNvCxnSpPr>
            <a:cxnSpLocks/>
          </p:cNvCxnSpPr>
          <p:nvPr/>
        </p:nvCxnSpPr>
        <p:spPr>
          <a:xfrm>
            <a:off x="838200" y="1355747"/>
            <a:ext cx="102049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E37E-2847-403F-86C0-D14C6694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VISÃO DE NEGÓCIO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16A91-514E-47EE-B269-96E14BF3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1690688"/>
            <a:ext cx="10515600" cy="43365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pt-BR" sz="24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457200" lvl="1" indent="0">
              <a:buNone/>
            </a:pP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783B2DD-AE38-41A2-9FE6-2758CBAF70CC}"/>
              </a:ext>
            </a:extLst>
          </p:cNvPr>
          <p:cNvCxnSpPr>
            <a:cxnSpLocks/>
          </p:cNvCxnSpPr>
          <p:nvPr/>
        </p:nvCxnSpPr>
        <p:spPr>
          <a:xfrm>
            <a:off x="838200" y="1355747"/>
            <a:ext cx="102049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C6A0C0C-D362-8C60-15DF-A3138B077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70" y="1511914"/>
            <a:ext cx="9237260" cy="51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2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FERRAMENTA DE GESTÃO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31EE79C-0680-4326-BE2B-73A478BB0F5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D0ED2DB-F7CA-4AB2-BB7E-88CB5ECEF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8" y="5699792"/>
            <a:ext cx="1943037" cy="109295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ED10DB-D7D1-4C54-AD2C-F22BC31A4F6F}"/>
              </a:ext>
            </a:extLst>
          </p:cNvPr>
          <p:cNvSpPr txBox="1"/>
          <p:nvPr/>
        </p:nvSpPr>
        <p:spPr>
          <a:xfrm>
            <a:off x="8983258" y="5728619"/>
            <a:ext cx="321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  <a:hlinkClick r:id="rId3"/>
              </a:rPr>
              <a:t>https://bit.ly/3q2ngQO</a:t>
            </a:r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5E6DDD-067A-2BC3-BE31-A4D113DC0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864" y="2124621"/>
            <a:ext cx="2894478" cy="344519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FC86D69-25EF-C0ED-C483-F024694E1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28" y="2124622"/>
            <a:ext cx="8602236" cy="3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SITE INSTITUCIONAL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9D723CF-5407-4D26-B7E6-CA8C7860C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58" y="2079227"/>
            <a:ext cx="8377668" cy="44593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DFE9FA-4470-8D61-108C-5996388F2809}"/>
              </a:ext>
            </a:extLst>
          </p:cNvPr>
          <p:cNvSpPr txBox="1"/>
          <p:nvPr/>
        </p:nvSpPr>
        <p:spPr>
          <a:xfrm>
            <a:off x="1882358" y="1690688"/>
            <a:ext cx="4213642" cy="34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A92CF2-F00D-3DD1-3CCE-B3C07B88DFE5}"/>
              </a:ext>
            </a:extLst>
          </p:cNvPr>
          <p:cNvSpPr txBox="1"/>
          <p:nvPr/>
        </p:nvSpPr>
        <p:spPr>
          <a:xfrm>
            <a:off x="1473957" y="1311136"/>
            <a:ext cx="6018663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Montserrat SemiBold" pitchFamily="2" charset="0"/>
              </a:rPr>
              <a:t>Protótipo do site.</a:t>
            </a:r>
          </a:p>
        </p:txBody>
      </p:sp>
    </p:spTree>
    <p:extLst>
      <p:ext uri="{BB962C8B-B14F-4D97-AF65-F5344CB8AC3E}">
        <p14:creationId xmlns:p14="http://schemas.microsoft.com/office/powerpoint/2010/main" val="86830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DASHBOARD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F0A16D1-442B-4A36-97DF-0CFE2E4E848E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810C2E74-CF3E-5DD2-D4E4-460B3D98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68" y="1448972"/>
            <a:ext cx="5591714" cy="5591714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4878FDB7-519C-3B01-A410-CE9BA2ECB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6" y="3121934"/>
            <a:ext cx="728545" cy="728545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3F07A48-691E-63B7-BD4C-3BFDBF13B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5" y="3947376"/>
            <a:ext cx="836622" cy="836622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42088C47-09E5-C9C2-FFA4-29133C088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6" y="4783998"/>
            <a:ext cx="862881" cy="862881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E139915A-07A3-3DC6-4E21-0015A2CC2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5" y="2241717"/>
            <a:ext cx="724487" cy="7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B2188-9873-42C7-84D7-4D22D6EE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6" y="320791"/>
            <a:ext cx="10757452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ANALYTICS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368A50E-2B92-4B12-B755-08A6C2207BF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3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ADE4D8EC-9E45-7E51-870F-289CDBB3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03" y="1646354"/>
            <a:ext cx="8162394" cy="50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159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 Black</vt:lpstr>
      <vt:lpstr>Montserrat SemiBold</vt:lpstr>
      <vt:lpstr>Tema do Office</vt:lpstr>
      <vt:lpstr>Apresentação do PowerPoint</vt:lpstr>
      <vt:lpstr>INTEGRANTES</vt:lpstr>
      <vt:lpstr>QUEM SOMOS ?</vt:lpstr>
      <vt:lpstr>NOSSA PROPOSTA </vt:lpstr>
      <vt:lpstr>VISÃO DE NEGÓCIO</vt:lpstr>
      <vt:lpstr>FERRAMENTA DE GESTÃO</vt:lpstr>
      <vt:lpstr>SITE INSTITUCIONAL</vt:lpstr>
      <vt:lpstr>DASHBOARD</vt:lpstr>
      <vt:lpstr>ANALYTICS</vt:lpstr>
      <vt:lpstr>TABELA E MODELAGEM 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Lima</dc:creator>
  <cp:lastModifiedBy>TAMIREZ SOUSA MELO .</cp:lastModifiedBy>
  <cp:revision>12</cp:revision>
  <dcterms:created xsi:type="dcterms:W3CDTF">2022-03-13T20:27:07Z</dcterms:created>
  <dcterms:modified xsi:type="dcterms:W3CDTF">2022-04-26T00:39:06Z</dcterms:modified>
</cp:coreProperties>
</file>