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5344438" cy="32418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723"/>
    <a:srgbClr val="D1D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450" y="-2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833" y="5305504"/>
            <a:ext cx="21542772" cy="11286384"/>
          </a:xfrm>
        </p:spPr>
        <p:txBody>
          <a:bodyPr anchor="b"/>
          <a:lstStyle>
            <a:lvl1pPr algn="ctr">
              <a:defRPr sz="166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055" y="17027134"/>
            <a:ext cx="19008329" cy="7826925"/>
          </a:xfrm>
        </p:spPr>
        <p:txBody>
          <a:bodyPr/>
          <a:lstStyle>
            <a:lvl1pPr marL="0" indent="0" algn="ctr">
              <a:buNone/>
              <a:defRPr sz="6652"/>
            </a:lvl1pPr>
            <a:lvl2pPr marL="1267221" indent="0" algn="ctr">
              <a:buNone/>
              <a:defRPr sz="5543"/>
            </a:lvl2pPr>
            <a:lvl3pPr marL="2534442" indent="0" algn="ctr">
              <a:buNone/>
              <a:defRPr sz="4989"/>
            </a:lvl3pPr>
            <a:lvl4pPr marL="3801664" indent="0" algn="ctr">
              <a:buNone/>
              <a:defRPr sz="4435"/>
            </a:lvl4pPr>
            <a:lvl5pPr marL="5068885" indent="0" algn="ctr">
              <a:buNone/>
              <a:defRPr sz="4435"/>
            </a:lvl5pPr>
            <a:lvl6pPr marL="6336106" indent="0" algn="ctr">
              <a:buNone/>
              <a:defRPr sz="4435"/>
            </a:lvl6pPr>
            <a:lvl7pPr marL="7603327" indent="0" algn="ctr">
              <a:buNone/>
              <a:defRPr sz="4435"/>
            </a:lvl7pPr>
            <a:lvl8pPr marL="8870549" indent="0" algn="ctr">
              <a:buNone/>
              <a:defRPr sz="4435"/>
            </a:lvl8pPr>
            <a:lvl9pPr marL="10137770" indent="0" algn="ctr">
              <a:buNone/>
              <a:defRPr sz="443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5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9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37115" y="1725976"/>
            <a:ext cx="5464894" cy="2747304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2431" y="1725976"/>
            <a:ext cx="16077878" cy="2747304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49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4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231" y="8082081"/>
            <a:ext cx="21859578" cy="13485126"/>
          </a:xfrm>
        </p:spPr>
        <p:txBody>
          <a:bodyPr anchor="b"/>
          <a:lstStyle>
            <a:lvl1pPr>
              <a:defRPr sz="166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9231" y="21694782"/>
            <a:ext cx="21859578" cy="7091509"/>
          </a:xfrm>
        </p:spPr>
        <p:txBody>
          <a:bodyPr/>
          <a:lstStyle>
            <a:lvl1pPr marL="0" indent="0">
              <a:buNone/>
              <a:defRPr sz="6652">
                <a:solidFill>
                  <a:schemeClr val="tx1"/>
                </a:solidFill>
              </a:defRPr>
            </a:lvl1pPr>
            <a:lvl2pPr marL="1267221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2pPr>
            <a:lvl3pPr marL="253444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3801664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4pPr>
            <a:lvl5pPr marL="5068885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5pPr>
            <a:lvl6pPr marL="6336106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6pPr>
            <a:lvl7pPr marL="7603327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7pPr>
            <a:lvl8pPr marL="8870549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8pPr>
            <a:lvl9pPr marL="10137770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84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2430" y="8629881"/>
            <a:ext cx="10771386" cy="205691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0622" y="8629881"/>
            <a:ext cx="10771386" cy="205691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56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31" y="1725983"/>
            <a:ext cx="21859578" cy="626604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34" y="7946998"/>
            <a:ext cx="10721884" cy="3894701"/>
          </a:xfrm>
        </p:spPr>
        <p:txBody>
          <a:bodyPr anchor="b"/>
          <a:lstStyle>
            <a:lvl1pPr marL="0" indent="0">
              <a:buNone/>
              <a:defRPr sz="6652" b="1"/>
            </a:lvl1pPr>
            <a:lvl2pPr marL="1267221" indent="0">
              <a:buNone/>
              <a:defRPr sz="5543" b="1"/>
            </a:lvl2pPr>
            <a:lvl3pPr marL="2534442" indent="0">
              <a:buNone/>
              <a:defRPr sz="4989" b="1"/>
            </a:lvl3pPr>
            <a:lvl4pPr marL="3801664" indent="0">
              <a:buNone/>
              <a:defRPr sz="4435" b="1"/>
            </a:lvl4pPr>
            <a:lvl5pPr marL="5068885" indent="0">
              <a:buNone/>
              <a:defRPr sz="4435" b="1"/>
            </a:lvl5pPr>
            <a:lvl6pPr marL="6336106" indent="0">
              <a:buNone/>
              <a:defRPr sz="4435" b="1"/>
            </a:lvl6pPr>
            <a:lvl7pPr marL="7603327" indent="0">
              <a:buNone/>
              <a:defRPr sz="4435" b="1"/>
            </a:lvl7pPr>
            <a:lvl8pPr marL="8870549" indent="0">
              <a:buNone/>
              <a:defRPr sz="4435" b="1"/>
            </a:lvl8pPr>
            <a:lvl9pPr marL="10137770" indent="0">
              <a:buNone/>
              <a:defRPr sz="443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734" y="11841698"/>
            <a:ext cx="10721884" cy="174173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30623" y="7946998"/>
            <a:ext cx="10774687" cy="3894701"/>
          </a:xfrm>
        </p:spPr>
        <p:txBody>
          <a:bodyPr anchor="b"/>
          <a:lstStyle>
            <a:lvl1pPr marL="0" indent="0">
              <a:buNone/>
              <a:defRPr sz="6652" b="1"/>
            </a:lvl1pPr>
            <a:lvl2pPr marL="1267221" indent="0">
              <a:buNone/>
              <a:defRPr sz="5543" b="1"/>
            </a:lvl2pPr>
            <a:lvl3pPr marL="2534442" indent="0">
              <a:buNone/>
              <a:defRPr sz="4989" b="1"/>
            </a:lvl3pPr>
            <a:lvl4pPr marL="3801664" indent="0">
              <a:buNone/>
              <a:defRPr sz="4435" b="1"/>
            </a:lvl4pPr>
            <a:lvl5pPr marL="5068885" indent="0">
              <a:buNone/>
              <a:defRPr sz="4435" b="1"/>
            </a:lvl5pPr>
            <a:lvl6pPr marL="6336106" indent="0">
              <a:buNone/>
              <a:defRPr sz="4435" b="1"/>
            </a:lvl6pPr>
            <a:lvl7pPr marL="7603327" indent="0">
              <a:buNone/>
              <a:defRPr sz="4435" b="1"/>
            </a:lvl7pPr>
            <a:lvl8pPr marL="8870549" indent="0">
              <a:buNone/>
              <a:defRPr sz="4435" b="1"/>
            </a:lvl8pPr>
            <a:lvl9pPr marL="10137770" indent="0">
              <a:buNone/>
              <a:defRPr sz="443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30623" y="11841698"/>
            <a:ext cx="10774687" cy="174173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34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89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7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31" y="2161222"/>
            <a:ext cx="8174241" cy="7564279"/>
          </a:xfrm>
        </p:spPr>
        <p:txBody>
          <a:bodyPr anchor="b"/>
          <a:lstStyle>
            <a:lvl1pPr>
              <a:defRPr sz="88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687" y="4667647"/>
            <a:ext cx="12830622" cy="23038032"/>
          </a:xfrm>
        </p:spPr>
        <p:txBody>
          <a:bodyPr/>
          <a:lstStyle>
            <a:lvl1pPr>
              <a:defRPr sz="8869"/>
            </a:lvl1pPr>
            <a:lvl2pPr>
              <a:defRPr sz="7761"/>
            </a:lvl2pPr>
            <a:lvl3pPr>
              <a:defRPr sz="6652"/>
            </a:lvl3pPr>
            <a:lvl4pPr>
              <a:defRPr sz="5543"/>
            </a:lvl4pPr>
            <a:lvl5pPr>
              <a:defRPr sz="5543"/>
            </a:lvl5pPr>
            <a:lvl6pPr>
              <a:defRPr sz="5543"/>
            </a:lvl6pPr>
            <a:lvl7pPr>
              <a:defRPr sz="5543"/>
            </a:lvl7pPr>
            <a:lvl8pPr>
              <a:defRPr sz="5543"/>
            </a:lvl8pPr>
            <a:lvl9pPr>
              <a:defRPr sz="5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5731" y="9725502"/>
            <a:ext cx="8174241" cy="18017694"/>
          </a:xfrm>
        </p:spPr>
        <p:txBody>
          <a:bodyPr/>
          <a:lstStyle>
            <a:lvl1pPr marL="0" indent="0">
              <a:buNone/>
              <a:defRPr sz="4435"/>
            </a:lvl1pPr>
            <a:lvl2pPr marL="1267221" indent="0">
              <a:buNone/>
              <a:defRPr sz="3880"/>
            </a:lvl2pPr>
            <a:lvl3pPr marL="2534442" indent="0">
              <a:buNone/>
              <a:defRPr sz="3326"/>
            </a:lvl3pPr>
            <a:lvl4pPr marL="3801664" indent="0">
              <a:buNone/>
              <a:defRPr sz="2772"/>
            </a:lvl4pPr>
            <a:lvl5pPr marL="5068885" indent="0">
              <a:buNone/>
              <a:defRPr sz="2772"/>
            </a:lvl5pPr>
            <a:lvl6pPr marL="6336106" indent="0">
              <a:buNone/>
              <a:defRPr sz="2772"/>
            </a:lvl6pPr>
            <a:lvl7pPr marL="7603327" indent="0">
              <a:buNone/>
              <a:defRPr sz="2772"/>
            </a:lvl7pPr>
            <a:lvl8pPr marL="8870549" indent="0">
              <a:buNone/>
              <a:defRPr sz="2772"/>
            </a:lvl8pPr>
            <a:lvl9pPr marL="10137770" indent="0">
              <a:buNone/>
              <a:defRPr sz="27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54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31" y="2161222"/>
            <a:ext cx="8174241" cy="7564279"/>
          </a:xfrm>
        </p:spPr>
        <p:txBody>
          <a:bodyPr anchor="b"/>
          <a:lstStyle>
            <a:lvl1pPr>
              <a:defRPr sz="88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74687" y="4667647"/>
            <a:ext cx="12830622" cy="23038032"/>
          </a:xfrm>
        </p:spPr>
        <p:txBody>
          <a:bodyPr anchor="t"/>
          <a:lstStyle>
            <a:lvl1pPr marL="0" indent="0">
              <a:buNone/>
              <a:defRPr sz="8869"/>
            </a:lvl1pPr>
            <a:lvl2pPr marL="1267221" indent="0">
              <a:buNone/>
              <a:defRPr sz="7761"/>
            </a:lvl2pPr>
            <a:lvl3pPr marL="2534442" indent="0">
              <a:buNone/>
              <a:defRPr sz="6652"/>
            </a:lvl3pPr>
            <a:lvl4pPr marL="3801664" indent="0">
              <a:buNone/>
              <a:defRPr sz="5543"/>
            </a:lvl4pPr>
            <a:lvl5pPr marL="5068885" indent="0">
              <a:buNone/>
              <a:defRPr sz="5543"/>
            </a:lvl5pPr>
            <a:lvl6pPr marL="6336106" indent="0">
              <a:buNone/>
              <a:defRPr sz="5543"/>
            </a:lvl6pPr>
            <a:lvl7pPr marL="7603327" indent="0">
              <a:buNone/>
              <a:defRPr sz="5543"/>
            </a:lvl7pPr>
            <a:lvl8pPr marL="8870549" indent="0">
              <a:buNone/>
              <a:defRPr sz="5543"/>
            </a:lvl8pPr>
            <a:lvl9pPr marL="10137770" indent="0">
              <a:buNone/>
              <a:defRPr sz="554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5731" y="9725502"/>
            <a:ext cx="8174241" cy="18017694"/>
          </a:xfrm>
        </p:spPr>
        <p:txBody>
          <a:bodyPr/>
          <a:lstStyle>
            <a:lvl1pPr marL="0" indent="0">
              <a:buNone/>
              <a:defRPr sz="4435"/>
            </a:lvl1pPr>
            <a:lvl2pPr marL="1267221" indent="0">
              <a:buNone/>
              <a:defRPr sz="3880"/>
            </a:lvl2pPr>
            <a:lvl3pPr marL="2534442" indent="0">
              <a:buNone/>
              <a:defRPr sz="3326"/>
            </a:lvl3pPr>
            <a:lvl4pPr marL="3801664" indent="0">
              <a:buNone/>
              <a:defRPr sz="2772"/>
            </a:lvl4pPr>
            <a:lvl5pPr marL="5068885" indent="0">
              <a:buNone/>
              <a:defRPr sz="2772"/>
            </a:lvl5pPr>
            <a:lvl6pPr marL="6336106" indent="0">
              <a:buNone/>
              <a:defRPr sz="2772"/>
            </a:lvl6pPr>
            <a:lvl7pPr marL="7603327" indent="0">
              <a:buNone/>
              <a:defRPr sz="2772"/>
            </a:lvl7pPr>
            <a:lvl8pPr marL="8870549" indent="0">
              <a:buNone/>
              <a:defRPr sz="2772"/>
            </a:lvl8pPr>
            <a:lvl9pPr marL="10137770" indent="0">
              <a:buNone/>
              <a:defRPr sz="27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3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2430" y="1725983"/>
            <a:ext cx="21859578" cy="626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2430" y="8629881"/>
            <a:ext cx="21859578" cy="2056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2430" y="30047004"/>
            <a:ext cx="5702499" cy="1725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3E3A-21F6-4EA3-B146-73A310190F0A}" type="datetimeFigureOut">
              <a:rPr lang="es-CO" smtClean="0"/>
              <a:t>7/11/2023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5345" y="30047004"/>
            <a:ext cx="8553748" cy="1725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99509" y="30047004"/>
            <a:ext cx="5702499" cy="1725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ACC0-A6D2-48B7-BAA4-D51506AB10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6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34442" rtl="0" eaLnBrk="1" latinLnBrk="0" hangingPunct="1">
        <a:lnSpc>
          <a:spcPct val="90000"/>
        </a:lnSpc>
        <a:spcBef>
          <a:spcPct val="0"/>
        </a:spcBef>
        <a:buNone/>
        <a:defRPr sz="12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3611" indent="-633611" algn="l" defTabSz="2534442" rtl="0" eaLnBrk="1" latinLnBrk="0" hangingPunct="1">
        <a:lnSpc>
          <a:spcPct val="90000"/>
        </a:lnSpc>
        <a:spcBef>
          <a:spcPts val="2772"/>
        </a:spcBef>
        <a:buFont typeface="Arial" panose="020B0604020202020204" pitchFamily="34" charset="0"/>
        <a:buChar char="•"/>
        <a:defRPr sz="7761" kern="1200">
          <a:solidFill>
            <a:schemeClr val="tx1"/>
          </a:solidFill>
          <a:latin typeface="+mn-lt"/>
          <a:ea typeface="+mn-ea"/>
          <a:cs typeface="+mn-cs"/>
        </a:defRPr>
      </a:lvl1pPr>
      <a:lvl2pPr marL="1900832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6652" kern="1200">
          <a:solidFill>
            <a:schemeClr val="tx1"/>
          </a:solidFill>
          <a:latin typeface="+mn-lt"/>
          <a:ea typeface="+mn-ea"/>
          <a:cs typeface="+mn-cs"/>
        </a:defRPr>
      </a:lvl2pPr>
      <a:lvl3pPr marL="3168053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3pPr>
      <a:lvl4pPr marL="4435274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4pPr>
      <a:lvl5pPr marL="5702496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5pPr>
      <a:lvl6pPr marL="6969717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6pPr>
      <a:lvl7pPr marL="8236938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7pPr>
      <a:lvl8pPr marL="9504159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8pPr>
      <a:lvl9pPr marL="10771381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267221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2pPr>
      <a:lvl3pPr marL="2534442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3pPr>
      <a:lvl4pPr marL="3801664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4pPr>
      <a:lvl5pPr marL="5068885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5pPr>
      <a:lvl6pPr marL="6336106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6pPr>
      <a:lvl7pPr marL="7603327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7pPr>
      <a:lvl8pPr marL="8870549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8pPr>
      <a:lvl9pPr marL="10137770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xxxx@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1B01D-77E3-851A-8E00-40ECBF3D4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8" b="5806"/>
          <a:stretch/>
        </p:blipFill>
        <p:spPr>
          <a:xfrm>
            <a:off x="0" y="3"/>
            <a:ext cx="25344438" cy="4781544"/>
          </a:xfrm>
          <a:prstGeom prst="rect">
            <a:avLst/>
          </a:prstGeom>
        </p:spPr>
      </p:pic>
      <p:sp>
        <p:nvSpPr>
          <p:cNvPr id="6" name="Shape 85">
            <a:extLst>
              <a:ext uri="{FF2B5EF4-FFF2-40B4-BE49-F238E27FC236}">
                <a16:creationId xmlns:a16="http://schemas.microsoft.com/office/drawing/2014/main" id="{6C1B634D-7019-1CE8-FC61-177FD31D7460}"/>
              </a:ext>
            </a:extLst>
          </p:cNvPr>
          <p:cNvSpPr txBox="1">
            <a:spLocks/>
          </p:cNvSpPr>
          <p:nvPr/>
        </p:nvSpPr>
        <p:spPr>
          <a:xfrm>
            <a:off x="4699494" y="4974077"/>
            <a:ext cx="16589532" cy="2345868"/>
          </a:xfrm>
          <a:prstGeom prst="rect">
            <a:avLst/>
          </a:prstGeom>
          <a:noFill/>
          <a:ln>
            <a:noFill/>
          </a:ln>
        </p:spPr>
        <p:txBody>
          <a:bodyPr lIns="325100" tIns="162550" rIns="325100" bIns="162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Clr>
                <a:srgbClr val="000000"/>
              </a:buClr>
              <a:buSzPct val="25000"/>
              <a:buFont typeface="Arial"/>
              <a:buNone/>
            </a:pPr>
            <a:r>
              <a:rPr lang="es-CO" sz="4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4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TITULO DEL TRABAJO XXXXXXXXXXXXXXXXXXXXXXXXXXXXXXXXXXXXXXXXXXX</a:t>
            </a:r>
            <a:endParaRPr lang="es-CO" sz="2000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914400">
              <a:buClr>
                <a:srgbClr val="000000"/>
              </a:buClr>
              <a:buSzPct val="25000"/>
              <a:buFont typeface="Arial"/>
              <a:buNone/>
            </a:pPr>
            <a:r>
              <a:rPr lang="es-CO" sz="22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Autores, instituciones y lugar</a:t>
            </a:r>
          </a:p>
          <a:p>
            <a:pPr defTabSz="914400">
              <a:buClr>
                <a:srgbClr val="000000"/>
              </a:buClr>
              <a:buSzPct val="25000"/>
              <a:buFont typeface="Arial"/>
              <a:buNone/>
            </a:pPr>
            <a:r>
              <a:rPr lang="es-CO" sz="22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xxxxx@mail.com</a:t>
            </a:r>
            <a:r>
              <a:rPr lang="es-CO" sz="22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" name="Shape 88">
            <a:extLst>
              <a:ext uri="{FF2B5EF4-FFF2-40B4-BE49-F238E27FC236}">
                <a16:creationId xmlns:a16="http://schemas.microsoft.com/office/drawing/2014/main" id="{F1BD65E3-6D60-F4C8-D6BB-471B493B48EF}"/>
              </a:ext>
            </a:extLst>
          </p:cNvPr>
          <p:cNvSpPr txBox="1"/>
          <p:nvPr/>
        </p:nvSpPr>
        <p:spPr>
          <a:xfrm>
            <a:off x="743870" y="7319945"/>
            <a:ext cx="11823018" cy="21218960"/>
          </a:xfrm>
          <a:prstGeom prst="rect">
            <a:avLst/>
          </a:pr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00" tIns="45700" rIns="91400" bIns="45700" anchor="t" anchorCtr="0">
            <a:noAutofit/>
          </a:bodyPr>
          <a:lstStyle/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  <a:buSzPct val="25000"/>
            </a:pPr>
            <a:r>
              <a:rPr lang="es-CO" sz="3500" b="1" i="1" kern="0" dirty="0">
                <a:solidFill>
                  <a:srgbClr val="F16723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CO" sz="3500" b="1" i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just" defTabSz="914400">
              <a:lnSpc>
                <a:spcPct val="85714"/>
              </a:lnSpc>
              <a:buSzPct val="25000"/>
            </a:pPr>
            <a:r>
              <a:rPr lang="es-CO" sz="2300" b="1" kern="0" baseline="30000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-CO" sz="3500" b="1" i="1" kern="0" dirty="0">
                <a:solidFill>
                  <a:srgbClr val="006600"/>
                </a:solidFill>
                <a:latin typeface="Arial"/>
                <a:cs typeface="Arial"/>
                <a:sym typeface="Arial"/>
              </a:rPr>
              <a:t>.</a:t>
            </a:r>
            <a:br>
              <a:rPr lang="es-CO" sz="3500" b="1" i="1" kern="0" dirty="0">
                <a:solidFill>
                  <a:srgbClr val="006600"/>
                </a:solidFill>
                <a:latin typeface="Arial"/>
                <a:cs typeface="Arial"/>
                <a:sym typeface="Arial"/>
              </a:rPr>
            </a:br>
            <a:endParaRPr lang="es-CO" sz="3500" b="1" i="1" kern="0" dirty="0">
              <a:solidFill>
                <a:srgbClr val="0066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lang="es-CO"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lang="es-CO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lang="es-CO"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lang="es-CO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lang="es-CO"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  <a:buSzPct val="25000"/>
            </a:pPr>
            <a:r>
              <a:rPr lang="es-CO" sz="3500" b="1" i="1" kern="0" dirty="0">
                <a:solidFill>
                  <a:srgbClr val="F16723"/>
                </a:solidFill>
                <a:latin typeface="Arial"/>
                <a:ea typeface="Arial"/>
                <a:cs typeface="Arial"/>
                <a:sym typeface="Arial"/>
              </a:rPr>
              <a:t>MATERIALES Y MÉTODOS</a:t>
            </a: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85714"/>
              </a:lnSpc>
            </a:pPr>
            <a:endParaRPr sz="3500" b="1" i="1" kern="0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 defTabSz="914400">
              <a:lnSpc>
                <a:spcPct val="187500"/>
              </a:lnSpc>
            </a:pPr>
            <a:endParaRPr sz="16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algn="just" defTabSz="914400">
              <a:lnSpc>
                <a:spcPct val="107142"/>
              </a:lnSpc>
            </a:pPr>
            <a:endParaRPr sz="2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4">
            <a:extLst>
              <a:ext uri="{FF2B5EF4-FFF2-40B4-BE49-F238E27FC236}">
                <a16:creationId xmlns:a16="http://schemas.microsoft.com/office/drawing/2014/main" id="{D9022357-C263-FE23-C589-F5A1FE33C520}"/>
              </a:ext>
            </a:extLst>
          </p:cNvPr>
          <p:cNvSpPr txBox="1"/>
          <p:nvPr/>
        </p:nvSpPr>
        <p:spPr>
          <a:xfrm>
            <a:off x="12961603" y="7319945"/>
            <a:ext cx="11630944" cy="21218959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00" tIns="45700" rIns="914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lnSpc>
                <a:spcPct val="85714"/>
              </a:lnSpc>
              <a:defRPr sz="3500" b="1" i="1">
                <a:solidFill>
                  <a:srgbClr val="006600"/>
                </a:solidFill>
              </a:defRPr>
            </a:lvl1pPr>
          </a:lstStyle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r>
              <a:rPr lang="es-CO" kern="0" dirty="0">
                <a:solidFill>
                  <a:srgbClr val="F16723"/>
                </a:solidFill>
                <a:latin typeface="Arial"/>
                <a:cs typeface="Arial"/>
                <a:sym typeface="Arial"/>
              </a:rPr>
              <a:t>RESULTADOS Y DISCUSIÓN </a:t>
            </a: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lang="es-CO" kern="0" dirty="0">
              <a:latin typeface="Arial"/>
              <a:cs typeface="Arial"/>
              <a:sym typeface="Arial"/>
            </a:endParaRPr>
          </a:p>
          <a:p>
            <a:pPr defTabSz="914400"/>
            <a:endParaRPr lang="es-CO" kern="0" dirty="0">
              <a:latin typeface="Arial"/>
              <a:cs typeface="Arial"/>
              <a:sym typeface="Arial"/>
            </a:endParaRPr>
          </a:p>
          <a:p>
            <a:pPr defTabSz="914400"/>
            <a:r>
              <a:rPr lang="es-CO" kern="0" dirty="0">
                <a:solidFill>
                  <a:srgbClr val="F16723"/>
                </a:solidFill>
                <a:latin typeface="Arial"/>
                <a:cs typeface="Arial"/>
                <a:sym typeface="Arial"/>
              </a:rPr>
              <a:t>CONCLUSIONES</a:t>
            </a: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r>
              <a:rPr lang="es-CO" kern="0" dirty="0">
                <a:solidFill>
                  <a:srgbClr val="F16723"/>
                </a:solidFill>
                <a:latin typeface="Arial"/>
                <a:cs typeface="Arial"/>
                <a:sym typeface="Times New Roman"/>
              </a:rPr>
              <a:t>REFERENCIAS BIBLIOGRÁFICAS   </a:t>
            </a:r>
            <a:r>
              <a:rPr lang="es-CO" kern="0" dirty="0">
                <a:solidFill>
                  <a:srgbClr val="F16723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  <a:p>
            <a:pPr defTabSz="914400"/>
            <a:endParaRPr kern="0" dirty="0">
              <a:latin typeface="Arial"/>
              <a:cs typeface="Arial"/>
              <a:sym typeface="Arial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5622679-65D7-524F-A4B4-4B2ACE1E2CBF}"/>
              </a:ext>
            </a:extLst>
          </p:cNvPr>
          <p:cNvCxnSpPr/>
          <p:nvPr/>
        </p:nvCxnSpPr>
        <p:spPr>
          <a:xfrm>
            <a:off x="743870" y="29068295"/>
            <a:ext cx="23848677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Logotipo, nombre de la empresa&#10;&#10;Descripción generada automáticamente con confianza media">
            <a:extLst>
              <a:ext uri="{FF2B5EF4-FFF2-40B4-BE49-F238E27FC236}">
                <a16:creationId xmlns:a16="http://schemas.microsoft.com/office/drawing/2014/main" id="{AA174838-520A-4C9A-66D7-C2C6AAE1BA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28547" r="1457" b="17201"/>
          <a:stretch/>
        </p:blipFill>
        <p:spPr>
          <a:xfrm>
            <a:off x="489857" y="29358771"/>
            <a:ext cx="24590829" cy="25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75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28</Words>
  <Application>Microsoft Office PowerPoint</Application>
  <PresentationFormat>Personalizado</PresentationFormat>
  <Paragraphs>112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Jovany Enrique Pertuz Crespo</dc:creator>
  <cp:lastModifiedBy>Jovany Enrique Pertuz Crespo</cp:lastModifiedBy>
  <cp:revision>3</cp:revision>
  <dcterms:created xsi:type="dcterms:W3CDTF">2023-11-07T19:57:21Z</dcterms:created>
  <dcterms:modified xsi:type="dcterms:W3CDTF">2023-11-07T21:14:16Z</dcterms:modified>
</cp:coreProperties>
</file>