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6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686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871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51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51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11723" y="0"/>
            <a:ext cx="9155722" cy="68691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792287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1792287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792287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1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816607" y="2675994"/>
            <a:ext cx="2579033" cy="97227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0" name="Shape 100"/>
          <p:cNvSpPr/>
          <p:nvPr/>
        </p:nvSpPr>
        <p:spPr>
          <a:xfrm>
            <a:off x="5650674" y="2468326"/>
            <a:ext cx="3063300" cy="1440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865681" y="1006624"/>
            <a:ext cx="76952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x-none" sz="3600">
                <a:solidFill>
                  <a:srgbClr val="366092"/>
                </a:solidFill>
              </a:rPr>
              <a:t>Portal de Olho nas Tempestades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Características do CMS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011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Funcionalidades </a:t>
            </a:r>
            <a:r>
              <a:rPr lang="x-none" sz="2800" smtClean="0"/>
              <a:t>incorporadas</a:t>
            </a:r>
            <a:r>
              <a:rPr lang="pt-BR" sz="2800" dirty="0" smtClean="0"/>
              <a:t> ao CMS</a:t>
            </a:r>
            <a:r>
              <a:rPr lang="x-none" sz="2800" smtClean="0"/>
              <a:t>:</a:t>
            </a:r>
            <a:endParaRPr lang="x-none" sz="2800"/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/>
              <a:t>Gerenciamento de usuários;</a:t>
            </a: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/>
              <a:t>Suporte a múltiplos idiomas;</a:t>
            </a:r>
          </a:p>
          <a:p>
            <a:pPr marL="914400" lvl="1" indent="-317500">
              <a:buSzPct val="43750"/>
              <a:buFont typeface="Courier New"/>
              <a:buChar char="o"/>
            </a:pPr>
            <a:r>
              <a:rPr lang="x-none"/>
              <a:t>Gerenciamento de contatos</a:t>
            </a:r>
            <a:r>
              <a:rPr lang="x-none" smtClean="0"/>
              <a:t>;</a:t>
            </a:r>
            <a:endParaRPr lang="pt-BR" dirty="0" smtClean="0"/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 smtClean="0"/>
              <a:t>Possui </a:t>
            </a:r>
            <a:r>
              <a:rPr lang="x-none"/>
              <a:t>um motor de busca interno;</a:t>
            </a: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 smtClean="0"/>
              <a:t>Possibilita </a:t>
            </a:r>
            <a:r>
              <a:rPr lang="x-none"/>
              <a:t>agregar novas funcionalidades.</a:t>
            </a:r>
          </a:p>
          <a:p>
            <a:endParaRPr lang="x-none"/>
          </a:p>
          <a:p>
            <a:endParaRPr lang="x-none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Benefícios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2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800"/>
              <a:t>Benefícios no uso do CMS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Definição clara de papeis dos usuários no sistema;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Independência de responsável técnico para gerenciar conteúdo;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Integração com público alvo (registro de usuário, midia social, enquetes, etc);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Agilidade na entrega do ambiente.</a:t>
            </a:r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Benefícios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2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800"/>
              <a:t>Benefícios em migrar para a solução GeoSapiens: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Empresa consolidada no mercado;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Equipe especializada para atender as necessidades;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Hospedagem em Cloud-Computing</a:t>
            </a:r>
            <a:r>
              <a:rPr lang="x-none" smtClean="0"/>
              <a:t>;</a:t>
            </a:r>
            <a:endParaRPr lang="pt-BR" dirty="0" smtClean="0"/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dirty="0" smtClean="0"/>
              <a:t>Garantia de qualidade do produto e agilidade no atendimento.</a:t>
            </a:r>
            <a:endParaRPr lang="x-none"/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Proposta Comercial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44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sz="2800" b="0" i="0" u="none" strike="noStrike" cap="none" baseline="0" dirty="0" smtClean="0">
                <a:solidFill>
                  <a:schemeClr val="dk1"/>
                </a:solidFill>
                <a:sym typeface="Calibri"/>
              </a:rPr>
              <a:t>Layout e d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sym typeface="Calibri"/>
              </a:rPr>
              <a:t>esenvolvimento</a:t>
            </a:r>
            <a:endParaRPr lang="pt-BR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lvl="1" indent="-342900">
              <a:spcBef>
                <a:spcPts val="480"/>
              </a:spcBef>
              <a:buSzPct val="100694"/>
            </a:pPr>
            <a:r>
              <a:rPr lang="pt-BR" b="0" i="0" u="none" strike="noStrike" cap="none" dirty="0" smtClean="0">
                <a:solidFill>
                  <a:schemeClr val="dk1"/>
                </a:solidFill>
                <a:sym typeface="Calibri"/>
              </a:rPr>
              <a:t>Explicar o que é...</a:t>
            </a:r>
            <a:endParaRPr lang="pt-BR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endParaRPr lang="pt-BR" sz="1400" baseline="0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endParaRPr lang="pt-BR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sym typeface="Calibri"/>
              </a:rPr>
              <a:t>Migração de conteúdo</a:t>
            </a:r>
          </a:p>
          <a:p>
            <a:pPr lvl="1" indent="-342900">
              <a:spcBef>
                <a:spcPts val="480"/>
              </a:spcBef>
              <a:buSzPct val="100694"/>
            </a:pPr>
            <a:r>
              <a:rPr lang="pt-BR" baseline="0" dirty="0" smtClean="0"/>
              <a:t>Explicar o que é...</a:t>
            </a:r>
            <a:endParaRPr lang="x-none" b="0" i="0" u="none" strike="noStrike" cap="none" baseline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Contato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5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x-none" sz="2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Carlos Henrique </a:t>
            </a:r>
            <a:r>
              <a:rPr lang="x-none" sz="2000" b="1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Bughi</a:t>
            </a:r>
            <a:endParaRPr lang="pt-BR" sz="2000" b="1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1" indent="0">
              <a:spcBef>
                <a:spcPts val="400"/>
              </a:spcBef>
              <a:buSzPct val="100000"/>
              <a:buNone/>
            </a:pPr>
            <a:r>
              <a:rPr lang="x-none" sz="1400" b="0" i="1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Diretor </a:t>
            </a:r>
            <a:r>
              <a:rPr lang="x-none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Tecnologia e </a:t>
            </a:r>
            <a:r>
              <a:rPr lang="x-none" sz="1400" b="0" i="1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endParaRPr lang="pt-BR" sz="1400" b="0" i="1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1" indent="0">
              <a:spcBef>
                <a:spcPts val="400"/>
              </a:spcBef>
              <a:buSzPct val="100000"/>
              <a:buNone/>
            </a:pPr>
            <a:r>
              <a:rPr lang="x-none" sz="16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GeoSapiens </a:t>
            </a: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 e Informação Ltda.</a:t>
            </a:r>
            <a:b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Rua Almirante Barroso, 37 sala 31 </a:t>
            </a:r>
            <a:b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Edifício Cristal Center</a:t>
            </a:r>
            <a:b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Itajaí – SC</a:t>
            </a:r>
          </a:p>
          <a:p>
            <a:endParaRPr lang="x-none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400"/>
              </a:spcBef>
              <a:buSzPct val="100000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(47) 3344-0188</a:t>
            </a:r>
          </a:p>
          <a:p>
            <a:pPr indent="-342900">
              <a:spcBef>
                <a:spcPts val="400"/>
              </a:spcBef>
              <a:buSzPct val="100000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bughi@geosapiens.com.br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a GeoSapiens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GeoSapiens Tecnologia e Informação </a:t>
            </a:r>
            <a:r>
              <a:rPr lang="x-none" sz="24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 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área de </a:t>
            </a:r>
            <a:r>
              <a:rPr lang="x-none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geotecnologias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 ênfase no desenvolvimento de </a:t>
            </a:r>
            <a:r>
              <a:rPr lang="x-none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apoio a decisão baseados em </a:t>
            </a:r>
            <a:r>
              <a:rPr lang="x-none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a GeoSapiens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08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pt-B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Especialidades</a:t>
            </a:r>
            <a:r>
              <a:rPr lang="x-none" sz="2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x-none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análise de requisitos, de negócios e modelagem de sistemas com suporte geoespacial segundo os padrões OGC, em linguagem UML (Unified Modeling Language);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Desenvolver, implantar e manter os sistemas modelados com tecnologias proprietárias e/ou open source;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Projetar e implantar infra-estrutura de dados geoespaciais com emprego de tecnologias open source;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Projetar e implantar redes de monitoramento remoto;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e/ou validar cartas digitais para as mais diversas finalidades; 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análises geoespaciais complexas com o emprego de sistemas de informação </a:t>
            </a: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geográfica</a:t>
            </a:r>
            <a:r>
              <a:rPr lang="pt-BR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(SIG</a:t>
            </a: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ou através de Sistemas Gerenciadores de Bancos de Dados, como Oracle Spatial e PostGIS.</a:t>
            </a:r>
          </a:p>
          <a:p>
            <a:endParaRPr lang="x-none"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a GeoSapiens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13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Possui sólida experiência em Sistemas Gerenciadores de Conteúdo: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b="1"/>
              <a:t>Associação Brasileira de Oceanografia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Sistema Gerenciador de Conteúdo;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Módulo de Gestão de Associados;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Módulo de emissão de Documento de Habilidade Técnica.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a GeoSapiens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6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Possui sólida experiência em Sistemas Gerenciadores de Conteúdo: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b="1"/>
              <a:t>Sociedade Brasileira de Ecotoxicologia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Sistema Gerenciador de Conteúdo;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Módulo de Gestão de Associados;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Fórum de discussão;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Publicação Eletrônica da Revista JBSE;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Sobre o Portal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0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pt-BR" sz="2800" dirty="0" smtClean="0"/>
              <a:t>O Portal web é </a:t>
            </a:r>
            <a:r>
              <a:rPr lang="pt-BR" sz="2800" dirty="0"/>
              <a:t>u</a:t>
            </a:r>
            <a:r>
              <a:rPr lang="x-none" sz="2800" smtClean="0"/>
              <a:t>ma </a:t>
            </a:r>
            <a:r>
              <a:rPr lang="x-none" sz="2800"/>
              <a:t>das principais formas de comunicação entre o projeto de Olho nas Tempestades, a comunidade e os pesquisadores;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Deve possibilitar a gestão de conteúdo de forma rápida e dinâmica;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pt-BR" sz="2800" dirty="0" smtClean="0"/>
              <a:t>Deve </a:t>
            </a:r>
            <a:r>
              <a:rPr lang="pt-BR" sz="2800" dirty="0"/>
              <a:t>p</a:t>
            </a:r>
            <a:r>
              <a:rPr lang="x-none" sz="2800" smtClean="0"/>
              <a:t>ermitir </a:t>
            </a:r>
            <a:r>
              <a:rPr lang="x-none" sz="2800"/>
              <a:t>aos gestores do projeto conhecer o perfil dos visitantes;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x-none" sz="280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Situação atual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001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Portal construído "do zero";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Demora no atendimento às demandas;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8541"/>
              <a:buFont typeface="Arial"/>
              <a:buChar char="•"/>
            </a:pPr>
            <a:r>
              <a:rPr lang="x-none" sz="2800"/>
              <a:t>Dependência entre os gestores e o responsável técnico do Portal;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8541"/>
              <a:buFont typeface="Arial"/>
              <a:buChar char="•"/>
            </a:pPr>
            <a:r>
              <a:rPr lang="x-none" sz="2800"/>
              <a:t>Layout ultrapassado e engessado;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8541"/>
              <a:buFont typeface="Arial"/>
              <a:buChar char="•"/>
            </a:pPr>
            <a:r>
              <a:rPr lang="x-none" sz="2800"/>
              <a:t>Baixa usabilidade;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8541"/>
              <a:buFont typeface="Arial"/>
              <a:buChar char="•"/>
            </a:pPr>
            <a:r>
              <a:rPr lang="x-none" sz="2800"/>
              <a:t>Fraca integração com sites de busca (Google);</a:t>
            </a:r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Solução Proposta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x-none" sz="2800" b="1"/>
              <a:t>Desenvolver</a:t>
            </a:r>
            <a:r>
              <a:rPr lang="x-none" sz="2800"/>
              <a:t>, </a:t>
            </a:r>
            <a:r>
              <a:rPr lang="x-none" sz="2800" b="1"/>
              <a:t>hospedar </a:t>
            </a:r>
            <a:r>
              <a:rPr lang="x-none" sz="2800"/>
              <a:t>e </a:t>
            </a:r>
            <a:r>
              <a:rPr lang="x-none" sz="2800" b="1"/>
              <a:t>manter </a:t>
            </a:r>
            <a:r>
              <a:rPr lang="x-none" sz="2800"/>
              <a:t>um Portal utilizando um Sistema Gerenciador de Conteúdo (CMS - </a:t>
            </a:r>
            <a:r>
              <a:rPr lang="x-none" sz="2800" i="1"/>
              <a:t>Content Management System</a:t>
            </a:r>
            <a:r>
              <a:rPr lang="x-none" sz="2800"/>
              <a:t>)</a:t>
            </a:r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Características do CMS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Sistema gerenciador de websites que integra ferramentas necessárias para criar, inserir e editar conteúdos em tempo real;</a:t>
            </a:r>
          </a:p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Permite estruturar e facilitar a criação, administração, distribuição, publicação da informação;</a:t>
            </a:r>
          </a:p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A habilidade necessária para trabalhar o conteúdo com um CMS resume-se nos conhecimentos necessários para um usuário de um simples editor de texto.</a:t>
            </a:r>
          </a:p>
          <a:p>
            <a:endParaRPr lang="x-none" sz="2800"/>
          </a:p>
          <a:p>
            <a:endParaRPr lang="x-none" sz="2800"/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544</Words>
  <Application>Microsoft Office PowerPoint</Application>
  <PresentationFormat>Apresentação na tela (4:3)</PresentationFormat>
  <Paragraphs>76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/>
      <vt:lpstr/>
      <vt:lpstr>Apresentação do PowerPoint</vt:lpstr>
      <vt:lpstr>Sobre a GeoSapiens</vt:lpstr>
      <vt:lpstr>Sobre a GeoSapiens</vt:lpstr>
      <vt:lpstr>Sobre a GeoSapiens</vt:lpstr>
      <vt:lpstr>Sobre a GeoSapiens</vt:lpstr>
      <vt:lpstr>Sobre o Portal</vt:lpstr>
      <vt:lpstr>Situação atual</vt:lpstr>
      <vt:lpstr>Solução Proposta</vt:lpstr>
      <vt:lpstr>Características do CMS</vt:lpstr>
      <vt:lpstr>Características do CMS</vt:lpstr>
      <vt:lpstr>Benefícios</vt:lpstr>
      <vt:lpstr>Benefícios</vt:lpstr>
      <vt:lpstr>Proposta Comercial</vt:lpstr>
      <vt:lpstr>Contato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5</cp:revision>
  <dcterms:modified xsi:type="dcterms:W3CDTF">2013-04-05T19:00:12Z</dcterms:modified>
</cp:coreProperties>
</file>