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63" r:id="rId8"/>
    <p:sldId id="261" r:id="rId9"/>
    <p:sldId id="265" r:id="rId10"/>
    <p:sldId id="270" r:id="rId11"/>
    <p:sldId id="266" r:id="rId12"/>
    <p:sldId id="267" r:id="rId13"/>
    <p:sldId id="269" r:id="rId14"/>
    <p:sldId id="260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24CD021-5AF2-B749-9A70-077C814A1A38}">
          <p14:sldIdLst>
            <p14:sldId id="256"/>
            <p14:sldId id="257"/>
          </p14:sldIdLst>
        </p14:section>
        <p14:section name="General" id="{1D1B875D-A4EF-CC49-A76C-0DE04E633002}">
          <p14:sldIdLst>
            <p14:sldId id="258"/>
            <p14:sldId id="259"/>
          </p14:sldIdLst>
        </p14:section>
        <p14:section name="Numpy &amp; Pandas" id="{59C02602-8B81-9446-86DB-49E6E7AA4962}">
          <p14:sldIdLst>
            <p14:sldId id="264"/>
          </p14:sldIdLst>
        </p14:section>
        <p14:section name="Features" id="{C79EF93D-1A48-BB42-878A-E3B88D3B2F01}">
          <p14:sldIdLst>
            <p14:sldId id="268"/>
            <p14:sldId id="263"/>
            <p14:sldId id="261"/>
            <p14:sldId id="265"/>
            <p14:sldId id="270"/>
            <p14:sldId id="266"/>
            <p14:sldId id="267"/>
            <p14:sldId id="269"/>
          </p14:sldIdLst>
        </p14:section>
        <p14:section name="End" id="{F154013D-CCD2-F342-92EB-1F3CDD9A885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5"/>
    <p:restoredTop sz="74964"/>
  </p:normalViewPr>
  <p:slideViewPr>
    <p:cSldViewPr snapToGrid="0">
      <p:cViewPr varScale="1">
        <p:scale>
          <a:sx n="89" d="100"/>
          <a:sy n="89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E541-4C1B-7249-BDB7-F2134192DDE1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4C74-40CE-5E4E-8B0B-734A1EA3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894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38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Performance: takes a lot of ressources espacially when interactive, render speed can be a problem with large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49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493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M</a:t>
            </a:r>
            <a:r>
              <a:rPr lang="en-DE" dirty="0"/>
              <a:t>anually with below three</a:t>
            </a:r>
          </a:p>
          <a:p>
            <a:pPr marL="171450" indent="-171450">
              <a:buFontTx/>
              <a:buChar char="-"/>
            </a:pPr>
            <a:r>
              <a:rPr lang="en-GB" dirty="0"/>
              <a:t>A</a:t>
            </a:r>
            <a:r>
              <a:rPr lang="en-DE" dirty="0"/>
              <a:t>utomatic with top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381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A</a:t>
            </a:r>
            <a:r>
              <a:rPr lang="en-DE" dirty="0"/>
              <a:t>lways some interactive options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G</a:t>
            </a:r>
            <a:r>
              <a:rPr lang="en-DE" dirty="0"/>
              <a:t>et shown on a localhost server created by plotly</a:t>
            </a:r>
          </a:p>
          <a:p>
            <a:pPr marL="171450" indent="-171450">
              <a:buFontTx/>
              <a:buChar char="-"/>
            </a:pPr>
            <a:r>
              <a:rPr lang="en-GB" dirty="0"/>
              <a:t>H</a:t>
            </a:r>
            <a:r>
              <a:rPr lang="en-DE" dirty="0"/>
              <a:t>igh customizablitly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104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</a:t>
            </a:r>
            <a:r>
              <a:rPr lang="en-DE" dirty="0"/>
              <a:t>s the bare bone and a bit more customizable (generally not needed)</a:t>
            </a:r>
          </a:p>
          <a:p>
            <a:pPr marL="171450" indent="-171450">
              <a:buFontTx/>
              <a:buChar char="-"/>
            </a:pPr>
            <a:r>
              <a:rPr lang="en-GB" dirty="0"/>
              <a:t>Y</a:t>
            </a:r>
            <a:r>
              <a:rPr lang="en-DE" dirty="0"/>
              <a:t>ou put traces in a figure (like 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88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</a:t>
            </a:r>
            <a:r>
              <a:rPr lang="en-DE" dirty="0"/>
              <a:t>or more interactive controlls </a:t>
            </a:r>
          </a:p>
          <a:p>
            <a:pPr marL="171450" indent="-171450">
              <a:buFontTx/>
              <a:buChar char="-"/>
            </a:pPr>
            <a:r>
              <a:rPr lang="en-GB" dirty="0"/>
              <a:t>P</a:t>
            </a:r>
            <a:r>
              <a:rPr lang="en-DE" dirty="0"/>
              <a:t>rovides a nicer user interface because of bootstrap</a:t>
            </a:r>
          </a:p>
          <a:p>
            <a:pPr marL="171450" indent="-171450">
              <a:buFontTx/>
              <a:buChar char="-"/>
            </a:pPr>
            <a:r>
              <a:rPr lang="en-GB" dirty="0"/>
              <a:t>P</a:t>
            </a:r>
            <a:r>
              <a:rPr lang="en-DE" dirty="0"/>
              <a:t>rovides feauters such as url paths and other web based necessitiys</a:t>
            </a:r>
          </a:p>
          <a:p>
            <a:pPr marL="171450" indent="-171450">
              <a:buFontTx/>
              <a:buChar char="-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817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</a:t>
            </a:r>
            <a:r>
              <a:rPr lang="en-DE" dirty="0"/>
              <a:t>say to work with</a:t>
            </a:r>
          </a:p>
          <a:p>
            <a:pPr marL="171450" indent="-171450">
              <a:buFontTx/>
              <a:buChar char="-"/>
            </a:pPr>
            <a:r>
              <a:rPr lang="en-GB" dirty="0"/>
              <a:t>T</a:t>
            </a:r>
            <a:r>
              <a:rPr lang="en-DE" dirty="0"/>
              <a:t>hrough bootstrap makes it esair for create good looking 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138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- </a:t>
            </a:r>
            <a:r>
              <a:rPr lang="en-GB" dirty="0"/>
              <a:t>Y</a:t>
            </a:r>
            <a:r>
              <a:rPr lang="en-DE" dirty="0"/>
              <a:t>ou can put ultiple traces into one figure</a:t>
            </a:r>
          </a:p>
          <a:p>
            <a:r>
              <a:rPr lang="en-DE" dirty="0"/>
              <a:t>- </a:t>
            </a:r>
            <a:r>
              <a:rPr lang="en-GB" dirty="0"/>
              <a:t>I</a:t>
            </a:r>
            <a:r>
              <a:rPr lang="en-DE" dirty="0"/>
              <a:t>t is similar structure to the grid component in 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0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DE" dirty="0"/>
              <a:t>eally simple !!!</a:t>
            </a:r>
          </a:p>
          <a:p>
            <a:endParaRPr lang="en-DE" dirty="0"/>
          </a:p>
          <a:p>
            <a:r>
              <a:rPr lang="en-DE"/>
              <a:t>-&gt; Next: Demo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84C74-40CE-5E4E-8B0B-734A1EA30DA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4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7A67-15D1-8F91-7720-7461B7B12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8A79A-5B08-7F86-2816-C9FAAECAB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1B96-3FCC-B821-39E9-E8EE5EA2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93E3-9912-63E3-FACB-7482E072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4377-914A-F32D-C356-F7F4113B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02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C848-914C-AAD9-3FD0-DB562846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3A092-F63E-0CAA-2730-EE85116A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8FDF-DB24-247A-A778-822165F0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8B8D-B94A-3164-E260-AA5BEAAF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8E58-78D1-77AB-7E13-1E48E1EF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293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3DA68-3252-B917-BB1C-7B08DCF1C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CFC8C-61BD-FE70-DF7C-435820020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FEE1-D8E0-339C-ADB2-5378CE59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4622-F9F0-D9C7-BAB5-DAEEBF00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F49A-40AA-7E12-560F-C7282EB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92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1E22-4013-3C36-4BFC-D51F83E1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E0AB-D46E-63B1-F5D9-ACA10CA8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307E-527D-504E-6E8A-16D35164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623E-D4D5-B507-FCA4-C294A803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B132-7084-A45F-747C-763E606E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6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22E8-AF06-0892-6CD6-37EB2601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A3EA-3DDA-B216-9503-3478AC54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1E19-B7C3-FA3B-7969-97A6FEC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9123-4585-873E-7C04-CDDC060D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AC2F-5BAF-64BF-2624-7E2562C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0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8B22-1195-FE10-3DAE-7638CE52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105C-354A-9957-CF9C-23E4A8005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D3991-274F-A4EB-112B-66A22C1D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F3C2E-B339-1660-66EB-C67B7941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5486-702D-C389-98D3-BF9DEBFD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7CD1-B176-FCC1-62E7-55A02CC9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159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9CD3-C48A-8589-CD31-B2A08675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3D70-C532-15E9-2F37-95B8DCB4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67D05-7A7A-86C9-56FD-07778360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B5EC6-B4D4-8765-B45C-984DD5495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75A99-39DD-F75C-62E8-7D087B9D7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5D11B-744A-8F7C-F1EB-363917DA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BAE1F-B4E0-0F06-03EC-4D101709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6A2F9-BEF8-49F6-A34C-7B1F9127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78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8D1E-A415-7CF1-00E9-EB60CDF7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B0857-FB2A-06AB-DEBC-CD9C1407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AB3BF-612C-4F18-E405-42DE40D8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105E5-895D-0557-BB4F-0ED5794C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6A230-90D9-23B1-5C88-0DFA8CEE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72DC3-4017-8E34-18A7-C41B07CD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60529-EBB6-BE80-9AC4-FF42FB5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15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041A-7772-77B7-7847-3C40BFE9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DBF1-49FF-6114-F564-46E56398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5897-6A11-EECA-9AA6-7C040196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776C-279F-5599-0663-7837D598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79E32-79E2-D6E2-F86E-8FE30E4A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F7C0-F838-1512-0D07-8070D35A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630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6875-720C-05C5-0FE9-171C7EE9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2F3CA-F6CC-79E1-8C3E-CDEEF8F4F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BE575-AD2D-B623-46B8-A9E0D811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8C349-565A-05A7-3C59-65C9AF4C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4176D-2E55-2970-C72B-B6CFB776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E0961-0F08-6F9E-90C0-87283347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545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F7F97-A462-0D9E-5AB0-9E04EA6E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D5E91-33BF-16EF-C07F-FB276EBF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96CA-5DC5-DF13-3BF4-CD93E0FA1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4E52-99C8-0C4B-A2C5-1D47C4E04BB3}" type="datetimeFigureOut">
              <a:rPr lang="en-DE" smtClean="0"/>
              <a:t>07.06.23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A11B2-A076-D848-C533-C2C3E3299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4E85-6C18-16E1-B508-6986751E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6BB5-5021-5C42-991B-67804406A2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87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B4B576-B6F1-2730-FEC4-8211A755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/>
          <a:lstStyle/>
          <a:p>
            <a:r>
              <a:rPr lang="en-DE" dirty="0"/>
              <a:t>An Open Source Graphing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42BBA-E7CC-8349-B55D-5E352987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80" y="1670050"/>
            <a:ext cx="7767639" cy="25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9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F938-6E95-434B-A081-32D046B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2A2F-8D32-DB10-FC10-A72CECCF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Bootstrap Components</a:t>
            </a:r>
          </a:p>
          <a:p>
            <a:r>
              <a:rPr lang="en-DE" dirty="0"/>
              <a:t>Multi-Page Applications</a:t>
            </a:r>
          </a:p>
          <a:p>
            <a:r>
              <a:rPr lang="en-DE" dirty="0"/>
              <a:t>Callbacks</a:t>
            </a:r>
          </a:p>
          <a:p>
            <a:r>
              <a:rPr lang="en-DE" dirty="0"/>
              <a:t>Declerative Syntax</a:t>
            </a:r>
          </a:p>
        </p:txBody>
      </p:sp>
    </p:spTree>
    <p:extLst>
      <p:ext uri="{BB962C8B-B14F-4D97-AF65-F5344CB8AC3E}">
        <p14:creationId xmlns:p14="http://schemas.microsoft.com/office/powerpoint/2010/main" val="35153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0F79-D337-3D1C-29AF-8BE2E19A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4C4C-B0D1-497E-97C9-B0BF6AA5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Put multiple traces in one figure</a:t>
            </a:r>
          </a:p>
          <a:p>
            <a:r>
              <a:rPr lang="en-DE" dirty="0"/>
              <a:t>Define size of each trace individually</a:t>
            </a:r>
          </a:p>
        </p:txBody>
      </p:sp>
    </p:spTree>
    <p:extLst>
      <p:ext uri="{BB962C8B-B14F-4D97-AF65-F5344CB8AC3E}">
        <p14:creationId xmlns:p14="http://schemas.microsoft.com/office/powerpoint/2010/main" val="256263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B01-A057-7038-09FF-C2B9B76F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877E-C31F-1DCF-B66F-652DF9E5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Esay to use animations</a:t>
            </a:r>
          </a:p>
          <a:p>
            <a:r>
              <a:rPr lang="en-DE" dirty="0"/>
              <a:t>Very simple no advanced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D0DD-C624-0647-5358-E4EDD34F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" y="2746615"/>
            <a:ext cx="12190977" cy="35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4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15F4-C7B6-F799-81BA-52DA19D5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5160-7DBE-3F16-ABFA-E51D902B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892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9B9E-3AC8-77C2-C741-8CBAA518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6D44-369B-43C9-9D93-926EA70B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Performance is not the best espacially for large scale applications</a:t>
            </a:r>
          </a:p>
          <a:p>
            <a:r>
              <a:rPr lang="en-DE" dirty="0"/>
              <a:t>Intergrates flawlessly with numpy and pandas</a:t>
            </a:r>
          </a:p>
          <a:p>
            <a:r>
              <a:rPr lang="en-DE" dirty="0"/>
              <a:t>There are a to many graph and settings options</a:t>
            </a:r>
          </a:p>
          <a:p>
            <a:r>
              <a:rPr lang="en-DE" dirty="0"/>
              <a:t>A lot of dependencys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9523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DFD2-C0D2-33C9-B33A-FD1782FB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970-DC3E-2B00-1698-C113C58F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Plotly ?</a:t>
            </a:r>
          </a:p>
          <a:p>
            <a:r>
              <a:rPr lang="en-DE" dirty="0"/>
              <a:t>What is Plotly used for?</a:t>
            </a:r>
          </a:p>
          <a:p>
            <a:r>
              <a:rPr lang="en-DE" dirty="0"/>
              <a:t>Features</a:t>
            </a:r>
          </a:p>
          <a:p>
            <a:r>
              <a:rPr lang="en-DE" dirty="0"/>
              <a:t>Demo</a:t>
            </a:r>
          </a:p>
          <a:p>
            <a:r>
              <a:rPr lang="en-DE" dirty="0"/>
              <a:t>Things to consider</a:t>
            </a:r>
          </a:p>
        </p:txBody>
      </p:sp>
    </p:spTree>
    <p:extLst>
      <p:ext uri="{BB962C8B-B14F-4D97-AF65-F5344CB8AC3E}">
        <p14:creationId xmlns:p14="http://schemas.microsoft.com/office/powerpoint/2010/main" val="26366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B314-E96F-5144-4023-CF66F59F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Plotly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0765-3B07-3BF1-6A59-F5DF8EE5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Advanced data visulization</a:t>
            </a:r>
          </a:p>
          <a:p>
            <a:r>
              <a:rPr lang="en-DE" dirty="0"/>
              <a:t>Features interactive elements</a:t>
            </a:r>
          </a:p>
          <a:p>
            <a:r>
              <a:rPr lang="en-DE" dirty="0"/>
              <a:t>Web based visulization</a:t>
            </a:r>
          </a:p>
        </p:txBody>
      </p:sp>
    </p:spTree>
    <p:extLst>
      <p:ext uri="{BB962C8B-B14F-4D97-AF65-F5344CB8AC3E}">
        <p14:creationId xmlns:p14="http://schemas.microsoft.com/office/powerpoint/2010/main" val="16692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E9D9-721B-9102-52BA-E438AD6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it used for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356D-D1D3-2FAD-3CD3-60EAFDC1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Data Visulization in different Fields</a:t>
            </a:r>
          </a:p>
          <a:p>
            <a:r>
              <a:rPr lang="en-DE" dirty="0"/>
              <a:t>Data Analysis</a:t>
            </a:r>
          </a:p>
          <a:p>
            <a:r>
              <a:rPr lang="en-DE" dirty="0"/>
              <a:t>Maschine Learing</a:t>
            </a:r>
          </a:p>
          <a:p>
            <a:r>
              <a:rPr lang="en-DE" dirty="0"/>
              <a:t>Bussines Intelligence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EA83-488A-E7E0-943D-A12704DB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2033588"/>
            <a:ext cx="4143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3985-DA0D-06B9-90DE-1A5ED2F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Little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8F2F-A8F8-AAA7-0E34-38A6AE91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Numpy</a:t>
            </a:r>
          </a:p>
          <a:p>
            <a:pPr>
              <a:buFontTx/>
              <a:buChar char="-"/>
            </a:pPr>
            <a:r>
              <a:rPr lang="en-DE" dirty="0"/>
              <a:t>Better array implementation</a:t>
            </a:r>
          </a:p>
          <a:p>
            <a:pPr>
              <a:buFontTx/>
              <a:buChar char="-"/>
            </a:pPr>
            <a:r>
              <a:rPr lang="en-DE" dirty="0"/>
              <a:t>More functions for arrays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Pandas</a:t>
            </a:r>
          </a:p>
          <a:p>
            <a:pPr marL="0" indent="0">
              <a:buNone/>
            </a:pPr>
            <a:r>
              <a:rPr lang="en-DE" dirty="0"/>
              <a:t>- New datastructure known as Dataframes</a:t>
            </a:r>
          </a:p>
          <a:p>
            <a:pPr marL="0" indent="0">
              <a:buNone/>
            </a:pPr>
            <a:r>
              <a:rPr lang="en-DE" dirty="0"/>
              <a:t>- Esay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8279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6E5A-F86C-8418-1AB2-9868C76E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Framework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FC80-19B4-F058-3DAD-DD71EBB1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Express</a:t>
            </a:r>
          </a:p>
          <a:p>
            <a:r>
              <a:rPr lang="en-DE" dirty="0"/>
              <a:t>Graph Objects</a:t>
            </a:r>
          </a:p>
          <a:p>
            <a:r>
              <a:rPr lang="en-DE" dirty="0"/>
              <a:t>Traces</a:t>
            </a:r>
          </a:p>
          <a:p>
            <a:r>
              <a:rPr lang="en-DE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63782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CBC4-1AEE-4783-14D4-A969BD44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71D1-D1CA-ECF5-10EC-1467B213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The most basic component</a:t>
            </a:r>
          </a:p>
          <a:p>
            <a:r>
              <a:rPr lang="en-DE" dirty="0"/>
              <a:t>It contains all information on the layout, data and styling instrcutions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46F79-E4B4-4602-9866-82622766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71" y="3085875"/>
            <a:ext cx="11586457" cy="33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D7AF-C37F-ACF4-7A77-646859FB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9912-6E9E-69FB-C05C-0190E027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Single dataset that gets visulazied</a:t>
            </a:r>
          </a:p>
          <a:p>
            <a:r>
              <a:rPr lang="en-DE" dirty="0"/>
              <a:t>Only used for very specific use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98E58-4607-1421-451D-51E56838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070" y="2517862"/>
            <a:ext cx="12600140" cy="45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0DD4-FC90-7784-0F96-7E7FE792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Interactive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0F96-E871-D96A-D1A8-0C6C4282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Very tideous to implement</a:t>
            </a:r>
          </a:p>
          <a:p>
            <a:r>
              <a:rPr lang="en-DE" dirty="0"/>
              <a:t>Better alternative: Dash</a:t>
            </a:r>
          </a:p>
        </p:txBody>
      </p:sp>
    </p:spTree>
    <p:extLst>
      <p:ext uri="{BB962C8B-B14F-4D97-AF65-F5344CB8AC3E}">
        <p14:creationId xmlns:p14="http://schemas.microsoft.com/office/powerpoint/2010/main" val="24455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339</Words>
  <Application>Microsoft Macintosh PowerPoint</Application>
  <PresentationFormat>Widescreen</PresentationFormat>
  <Paragraphs>83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Agenda</vt:lpstr>
      <vt:lpstr>What is Plotly</vt:lpstr>
      <vt:lpstr>What is it used for ?</vt:lpstr>
      <vt:lpstr>Little Introduction</vt:lpstr>
      <vt:lpstr>Framework Structure</vt:lpstr>
      <vt:lpstr>Figures</vt:lpstr>
      <vt:lpstr>Trace</vt:lpstr>
      <vt:lpstr>Interactive Elements</vt:lpstr>
      <vt:lpstr>Dash</vt:lpstr>
      <vt:lpstr>Subplots</vt:lpstr>
      <vt:lpstr>Animations</vt:lpstr>
      <vt:lpstr>Demo Time</vt:lpstr>
      <vt:lpstr>Things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Plotly</dc:title>
  <dc:creator>Andres, Cesar</dc:creator>
  <cp:lastModifiedBy>Andres, Cesar</cp:lastModifiedBy>
  <cp:revision>3</cp:revision>
  <dcterms:created xsi:type="dcterms:W3CDTF">2023-06-05T20:12:36Z</dcterms:created>
  <dcterms:modified xsi:type="dcterms:W3CDTF">2023-06-07T05:13:50Z</dcterms:modified>
</cp:coreProperties>
</file>