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10B6-5F6C-4F4D-B1C2-13FDD459E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8C56D-3787-4984-ABA8-77B5CEEC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A41AB-91A4-41E5-8EB0-CC4BE784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DEE26-31E8-4601-A90F-47502869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30ACD-AF1E-4F15-8944-DBEB10E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FD8B-7515-434A-A2F3-77FAF70A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A56180-0CD8-40C5-8786-5936CA880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963CF-E808-4CDE-94DD-DC37BD18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64908-0943-48B1-B1A8-9866D8F1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F9F9A-DDD1-4994-8A5A-6FDB916A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2144B3-9C60-4ACE-B969-5BD81B429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CC2BB1-BA9A-424C-A8AF-5AD76C3C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7CA3D-CD0C-4FE2-93A7-87BB231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46164-7B84-4C47-8BB6-940C3C1D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654B8-151F-468E-8576-C414380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05135-6A7F-4F9F-9CDA-B4237054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0797D-BEAD-4AFB-92D9-4CE74E7B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F42DF2-2ED9-4651-9BBF-FC83112F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3EA94-38EA-4959-8419-BFB25AF9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9C4864-4F72-4A00-8BD9-11C231FE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CECE4-DD30-4B79-8655-94F274DA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0513D-76FB-4146-B058-79B4D66D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65348-16A7-48F9-BADB-935B20B1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DF78B-03AA-4EBE-93FF-FC3D9C1E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96EA8D-5A3E-4CD2-9D43-F45695D6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7E46D-2804-4E2E-B468-E3F79D3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F5098-F0F6-4286-9003-60502BB5C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C06124-CFC7-4887-BAAA-72090A1B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8BF0C-0AA0-4925-914A-FCCECEEA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07F5E-8F86-4C8F-A3DA-F5B700FA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0CAFF-79E2-4583-8A96-F21F6FA9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17E2F-52B4-4A56-8183-0B41243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5182D-7CB0-4604-8D61-85041FEF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68EA7C-E0ED-49E2-938B-BEC5927BE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3A53C5-4EBE-4AB7-B10E-230FAA9C6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4EBC76-437B-47D1-9D8D-01B58D085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5BC216-271E-486F-9AD0-41A49295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4FFEB3-E265-4534-B3B5-E36F459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325AA-C72D-4448-B8B3-2471C947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E4C1-6079-43D2-972D-3B1FC400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328F35-A9BA-4E33-8EA0-066D5EBE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46861-3CA9-40B0-A606-AC35C5A3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8FD4B-F858-45A3-856D-46A1CF2D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9AD675-91AD-44DD-AEAE-8DA4DDE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3D2886-C6F9-4366-9CE8-681D0167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9727CE-89E1-42F0-A7FA-D689C13B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EAC5-C046-4130-8A2D-B1112859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4E039-6C21-4F06-8C12-67400275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666A39-4B65-4F90-8D15-B515806E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B2D68C-472F-4E9D-A438-0D669906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0889DD-8FE0-41C1-90A6-6908AB23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3A1583-CE3B-4022-87FE-BC463F49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36EC6-3EA4-4AB1-AC1E-D27729F7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5574E3-033E-49F6-A321-0E37FEAB2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D2ED7A-1854-4851-B3A4-92A4532D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246304-A480-4EE6-9733-E480E07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95526B-DB66-409D-8291-F5AC09DA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C362D9-4E35-499C-8BB3-F2FEFF32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C6846A-9496-4875-8C7E-12A73F0C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20F4E-5DA6-4084-ADEF-1C2798A0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9D72A-1EB9-40AB-9720-BF9A0338D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3B0A-DDA6-4381-AB18-2BAA0976B40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2D9A6-4FDF-40AB-9BE1-0BFDDE09B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A0A3-7765-4C42-A190-4F15CB5EE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8284-0D32-4555-9BE2-DBB46D397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D847E40-9659-4567-A282-71459741166B}"/>
              </a:ext>
            </a:extLst>
          </p:cNvPr>
          <p:cNvSpPr/>
          <p:nvPr/>
        </p:nvSpPr>
        <p:spPr>
          <a:xfrm>
            <a:off x="3008243" y="564750"/>
            <a:ext cx="3604592" cy="689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Notice of violation was sent to the car owner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4AC7AEF-0914-4740-A834-D643F50BAAC6}"/>
              </a:ext>
            </a:extLst>
          </p:cNvPr>
          <p:cNvCxnSpPr>
            <a:cxnSpLocks/>
          </p:cNvCxnSpPr>
          <p:nvPr/>
        </p:nvCxnSpPr>
        <p:spPr>
          <a:xfrm>
            <a:off x="4982818" y="1268534"/>
            <a:ext cx="0" cy="37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0A58B3D1-B76E-4E1E-9FFB-F50EC9482EFD}"/>
              </a:ext>
            </a:extLst>
          </p:cNvPr>
          <p:cNvSpPr/>
          <p:nvPr/>
        </p:nvSpPr>
        <p:spPr>
          <a:xfrm>
            <a:off x="2821061" y="1693805"/>
            <a:ext cx="4234804" cy="689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Hearing officer found owner is liable for citation after response or not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6366417-9640-4B8C-9C16-298D16DD2DB2}"/>
              </a:ext>
            </a:extLst>
          </p:cNvPr>
          <p:cNvCxnSpPr>
            <a:cxnSpLocks/>
          </p:cNvCxnSpPr>
          <p:nvPr/>
        </p:nvCxnSpPr>
        <p:spPr>
          <a:xfrm>
            <a:off x="4979046" y="2470350"/>
            <a:ext cx="3772" cy="27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C020EC1-CD5D-4451-9E4E-5DEB7FFC4676}"/>
              </a:ext>
            </a:extLst>
          </p:cNvPr>
          <p:cNvSpPr/>
          <p:nvPr/>
        </p:nvSpPr>
        <p:spPr>
          <a:xfrm>
            <a:off x="2330730" y="2795300"/>
            <a:ext cx="5455657" cy="540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unpaid then ticket is sent to collections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204EDED-208B-4ECC-A970-2D9CA0238CB2}"/>
              </a:ext>
            </a:extLst>
          </p:cNvPr>
          <p:cNvSpPr/>
          <p:nvPr/>
        </p:nvSpPr>
        <p:spPr>
          <a:xfrm>
            <a:off x="1482591" y="3954299"/>
            <a:ext cx="2862470" cy="1099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City intends license suspension if ticket is not paid for a long time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4873D71-04F5-4AD1-85C7-DFB9D08C1649}"/>
              </a:ext>
            </a:extLst>
          </p:cNvPr>
          <p:cNvSpPr/>
          <p:nvPr/>
        </p:nvSpPr>
        <p:spPr>
          <a:xfrm>
            <a:off x="4984471" y="3970157"/>
            <a:ext cx="2862470" cy="1099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vehicle is now on the city’s boot list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9F85D1-DAB4-4683-AFA0-AC4792A7F666}"/>
              </a:ext>
            </a:extLst>
          </p:cNvPr>
          <p:cNvCxnSpPr>
            <a:cxnSpLocks/>
          </p:cNvCxnSpPr>
          <p:nvPr/>
        </p:nvCxnSpPr>
        <p:spPr>
          <a:xfrm>
            <a:off x="4970948" y="3351790"/>
            <a:ext cx="1125052" cy="4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FE3E6FE-BBC6-4B41-A98F-BCFFCE052786}"/>
              </a:ext>
            </a:extLst>
          </p:cNvPr>
          <p:cNvCxnSpPr>
            <a:cxnSpLocks/>
          </p:cNvCxnSpPr>
          <p:nvPr/>
        </p:nvCxnSpPr>
        <p:spPr>
          <a:xfrm flipH="1">
            <a:off x="3811473" y="3340336"/>
            <a:ext cx="1159475" cy="44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15836A6-340D-4D8B-A834-BC87891923CF}"/>
              </a:ext>
            </a:extLst>
          </p:cNvPr>
          <p:cNvSpPr txBox="1"/>
          <p:nvPr/>
        </p:nvSpPr>
        <p:spPr>
          <a:xfrm>
            <a:off x="3737113" y="141234"/>
            <a:ext cx="10734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VIOL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2F15F5-6E66-4FE7-896E-EBEBAF2A0C80}"/>
              </a:ext>
            </a:extLst>
          </p:cNvPr>
          <p:cNvSpPr txBox="1"/>
          <p:nvPr/>
        </p:nvSpPr>
        <p:spPr>
          <a:xfrm>
            <a:off x="3737113" y="1268534"/>
            <a:ext cx="10734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AA1FD4-8A0F-4145-8144-6F6BE3A32728}"/>
              </a:ext>
            </a:extLst>
          </p:cNvPr>
          <p:cNvSpPr txBox="1"/>
          <p:nvPr/>
        </p:nvSpPr>
        <p:spPr>
          <a:xfrm>
            <a:off x="3750365" y="2487258"/>
            <a:ext cx="64935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D05C35-632C-45C3-B0C7-951937AEAA71}"/>
              </a:ext>
            </a:extLst>
          </p:cNvPr>
          <p:cNvSpPr txBox="1"/>
          <p:nvPr/>
        </p:nvSpPr>
        <p:spPr>
          <a:xfrm>
            <a:off x="3054627" y="3616970"/>
            <a:ext cx="10734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DLS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A78275-1A95-4222-8C9B-E867B4C992D0}"/>
              </a:ext>
            </a:extLst>
          </p:cNvPr>
          <p:cNvSpPr txBox="1"/>
          <p:nvPr/>
        </p:nvSpPr>
        <p:spPr>
          <a:xfrm>
            <a:off x="6182049" y="3584967"/>
            <a:ext cx="10734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SEIZ</a:t>
            </a:r>
          </a:p>
        </p:txBody>
      </p:sp>
    </p:spTree>
    <p:extLst>
      <p:ext uri="{BB962C8B-B14F-4D97-AF65-F5344CB8AC3E}">
        <p14:creationId xmlns:p14="http://schemas.microsoft.com/office/powerpoint/2010/main" val="4271166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56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Anzola Bravo</dc:creator>
  <cp:lastModifiedBy>Cesar Anzola Bravo</cp:lastModifiedBy>
  <cp:revision>6</cp:revision>
  <dcterms:created xsi:type="dcterms:W3CDTF">2021-11-04T15:27:01Z</dcterms:created>
  <dcterms:modified xsi:type="dcterms:W3CDTF">2021-11-08T01:57:26Z</dcterms:modified>
</cp:coreProperties>
</file>