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55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AF4D4-0736-408F-A43E-521A20E71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AF30B4-20D1-40B0-A73F-0EA60F329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27CD8A-4B15-40A9-8711-5B8C9011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8DCE-57AD-4B90-86BF-DC3A485FC6DD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38042B-DD85-435B-81D3-E390F0E5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94AC53-F843-4117-A5C7-11516CAB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D539-31F5-4C8D-B0B4-EE48BAF91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27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CBE72-7FCC-4602-8E55-95BCE7B2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8037F7-44DB-4393-BE38-8652FDBC4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10D526-B94A-4EE8-B42B-BDC88C3D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8DCE-57AD-4B90-86BF-DC3A485FC6DD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E9F6E4-DCBF-48F9-941C-7458BF03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90C08C-F495-4CF1-A54C-9AF5C8FC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D539-31F5-4C8D-B0B4-EE48BAF91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22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BB082E-7F4F-4071-9EC1-28258B709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D0B89A-A0CD-4721-B414-B543DD49B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CF807F-E23A-49B3-99D6-30B936F9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8DCE-57AD-4B90-86BF-DC3A485FC6DD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6AE9D3-8F42-4584-A490-DFD72D02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682AC8-24B9-47A8-BB67-4CDA489F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D539-31F5-4C8D-B0B4-EE48BAF91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9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CDD23-63B5-4EF1-9E31-D4A671EB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D0EA91-7A87-411A-8105-D2EF8A1A1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8ECAB9-086C-407B-8EB1-0908D530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8DCE-57AD-4B90-86BF-DC3A485FC6DD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2CE6A5-D6E4-40AB-AC8C-BF05BAFE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C84361-ECF7-4AA7-9E08-F939147E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D539-31F5-4C8D-B0B4-EE48BAF91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73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965F9-E468-46D0-8B06-815FE265A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2573AC-C053-4AEC-B0E5-9E182F3D6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6018BE-5745-4876-BAD3-E19DB7F4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8DCE-57AD-4B90-86BF-DC3A485FC6DD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8A546D-D321-4491-AE44-8E88A00F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8A2BDD-66F6-4AAE-A778-D1FD729B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D539-31F5-4C8D-B0B4-EE48BAF91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39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E2094-249E-49AC-9E8B-3ED4F4A2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99DD30-23A8-4D3F-81AE-3F8E0A527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DE2429-6851-4EB8-BC0D-9BEA432C9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198D6C-4F45-4AD8-BBF0-B7B27433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8DCE-57AD-4B90-86BF-DC3A485FC6DD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86BDE7-E54A-486C-B5B6-D1EEB1EA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0E928A-243E-45F8-A2AF-44C31D70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D539-31F5-4C8D-B0B4-EE48BAF91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13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83712-4E89-4A9D-B247-9FEB5056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808D80-3C90-494F-8A68-5954E521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E7B958-718C-462F-A39E-53FBDD524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9889AC-F180-49D3-AAB1-212F18A17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073552-1443-415A-8966-3A90417B7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D9B8DD0-C22C-4D35-A618-BD2FCF8B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8DCE-57AD-4B90-86BF-DC3A485FC6DD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98A8F9-E0CA-4390-83AC-8159872F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8C7268-E710-4F0D-A12B-6744880C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D539-31F5-4C8D-B0B4-EE48BAF91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96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5A2EA-3D53-4A02-AB5C-EFB6CCB0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0BF7A1-7F51-4AA9-9C39-D8925D5D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8DCE-57AD-4B90-86BF-DC3A485FC6DD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33811D-0CC4-49F5-8072-FE6DA7E4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2A99AD-D509-4B8F-A025-F495A651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D539-31F5-4C8D-B0B4-EE48BAF91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69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37D5CE-C6FB-481B-9CDD-3AD93C29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8DCE-57AD-4B90-86BF-DC3A485FC6DD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CBBD2FF-E98E-4EB5-9538-6740CB30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6A3C83-2FF0-4FC9-ABDF-EC6BC7A6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D539-31F5-4C8D-B0B4-EE48BAF91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59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2D468-6882-4D42-85D2-B4BD8FA6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68EE76-6F91-4127-90B1-51D58879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F25FF2-306F-4691-A77D-B54163C87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8AB8A2-4F54-4667-ACD9-D5EC219D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8DCE-57AD-4B90-86BF-DC3A485FC6DD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723C97-ED1B-44EC-A6D5-CE5E4189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F89D3A-1F03-4103-AEE2-BE15CCCB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D539-31F5-4C8D-B0B4-EE48BAF91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40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2659C-D5DB-461E-877E-791DEB66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8F4921-BF17-4924-8ED3-62738F979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FDDA81-27C3-4CEA-AE84-3427C540E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E63FE5-7724-42D7-A496-0A5669A3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8DCE-57AD-4B90-86BF-DC3A485FC6DD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366887-6273-408E-9084-097C9F07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70F810-0EBC-4326-88C9-5385569F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D539-31F5-4C8D-B0B4-EE48BAF91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3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D22D4C-EC9C-4949-80DD-78F236C4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D7CF36-5E43-4651-BCE8-696D4D7B3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ED22B4-194D-4B38-97A8-569AAE9C0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08DCE-57AD-4B90-86BF-DC3A485FC6DD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80919F-9741-4421-A048-453F83077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DFE8CF-AC72-416F-A16E-4BD236AB9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D539-31F5-4C8D-B0B4-EE48BAF91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73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9C49422-61D6-4F57-B8C8-55EC39896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2"/>
          <a:stretch/>
        </p:blipFill>
        <p:spPr>
          <a:xfrm>
            <a:off x="6234196" y="807290"/>
            <a:ext cx="3390686" cy="466938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11AA483-B50D-438F-8311-30C99791B8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97"/>
          <a:stretch/>
        </p:blipFill>
        <p:spPr>
          <a:xfrm>
            <a:off x="3216678" y="853594"/>
            <a:ext cx="3335793" cy="462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02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Cesar Augusto Siqueira Santos</dc:creator>
  <cp:lastModifiedBy>Cesar Augusto Siqueira Santos</cp:lastModifiedBy>
  <cp:revision>1</cp:revision>
  <dcterms:created xsi:type="dcterms:W3CDTF">2019-10-05T20:19:09Z</dcterms:created>
  <dcterms:modified xsi:type="dcterms:W3CDTF">2019-10-05T20:24:24Z</dcterms:modified>
</cp:coreProperties>
</file>