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17AEC-310D-44FC-8AF5-E061C251B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41013C-F9D8-4371-BE2B-BF602F8E2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4996F4-036E-4237-87AB-444542AA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C811-92E1-4052-B77D-2DD78BD2A29E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5B43CF-7578-47EE-AD65-36D250225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088EE4-CE47-4A71-ADE6-652937FA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9399A-FA54-4324-8778-37BA2D2746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54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F10E6-804C-483A-9083-2F777358D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B69DE1-8909-4E36-BCA9-BA2F10865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73653C-7A28-424D-91BA-18BFAC927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C811-92E1-4052-B77D-2DD78BD2A29E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B29FDB-AD0C-43DB-BEE4-62CEBCF5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1D9E97-E3F9-4DE2-8E70-89433F73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9399A-FA54-4324-8778-37BA2D2746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90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1E192F-DD9A-461B-A70D-665BAF8E9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C8B993C-509D-47FF-ABDB-47C60067D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70267E-51B8-4224-A4F8-91D71BB2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C811-92E1-4052-B77D-2DD78BD2A29E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0500D2-B0AD-463B-819F-4679F4DA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735BE4-91A3-4F2A-8134-4C43EE943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9399A-FA54-4324-8778-37BA2D2746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48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9F5B7-6327-40BF-B666-674A34C1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45F67D-9405-41B9-A0B6-2A0B5EDBE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824143-7465-41C9-BF73-12A55E568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C811-92E1-4052-B77D-2DD78BD2A29E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EA92D9-058B-46A9-BFDA-704CC6BB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B9589B-FBB1-4AC3-881C-50610A38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9399A-FA54-4324-8778-37BA2D2746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831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9A6E8-B5A3-44D7-A360-830B7784A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D726CB-F3AD-4EBB-A50F-15284A0B7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D9AC3F-97CD-480C-983B-F6D0B9A32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C811-92E1-4052-B77D-2DD78BD2A29E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34C8DA-CFC1-41C9-BB58-18F26D9C7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DEBBE6-E670-41E0-A73B-A0F9310E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9399A-FA54-4324-8778-37BA2D2746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2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F3405-8799-458F-AA4C-5882697A2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7375ED-CCEF-448A-8160-97FE4EF14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E2296A-87C1-41C5-B3FC-59209F0A8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8E20C6-B4C4-4D04-ADC6-E43FE6965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C811-92E1-4052-B77D-2DD78BD2A29E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E6F550-3092-43E3-A79C-758435AB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472828-D112-4541-8CAE-75325D288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9399A-FA54-4324-8778-37BA2D2746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05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9CEFB-6260-45DD-A6F3-E4A4063B4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D3E899-8BE4-4516-BE8E-A33A3508C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E6EE844-F716-47E6-A0CD-1DF07FC4B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0E4AED2-E43E-47BF-A71C-2D7225039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A96386B-0CAA-4395-BA9F-9228C6DDB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8D6BD59-F4D1-40A7-A43A-DA63D14E1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C811-92E1-4052-B77D-2DD78BD2A29E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E51A9E4-198D-4DDC-B151-E13ECA3AD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A9750CE-3D93-497A-98FF-06546F41A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9399A-FA54-4324-8778-37BA2D2746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48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5D5B0-B2DD-43AD-8E07-BDE71A15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2043629-B204-457A-8D19-040CF5A1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C811-92E1-4052-B77D-2DD78BD2A29E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454A38-B2EB-49FA-8116-C1A5DCF3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9C1B16-8640-48E7-92C8-8D0509C8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9399A-FA54-4324-8778-37BA2D2746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49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1163BF9-64BA-4AE5-92E8-A3B515516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C811-92E1-4052-B77D-2DD78BD2A29E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5F86347-35F2-434A-83BE-D7DD26ABE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3ABD51-0BC7-4F52-B212-FB0960DE1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9399A-FA54-4324-8778-37BA2D2746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78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6AB58-E159-4BB0-B995-AA7C5AAC7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999622-34C0-4492-BCC2-1E22F413A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906478-3D3F-4F52-90DF-9A96AEAA3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460446-3617-4DD1-A1B9-8FAFAE20C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C811-92E1-4052-B77D-2DD78BD2A29E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8F4A28-9D05-4031-8AAD-38E338C2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BBE79B-1B0F-4D51-A3C9-893ED260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9399A-FA54-4324-8778-37BA2D2746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25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96685-B639-41A9-83CA-96979DD7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0A7E2F3-971B-449A-A6C7-3DC633853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9E7DAED-869D-49CA-BCB8-45B471E5F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64140C-56C4-4B95-8745-DB252675F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C811-92E1-4052-B77D-2DD78BD2A29E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0BD64B-44AD-4967-9758-E6B292C6D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5F92B6-498E-4849-B5B8-2805EEB0A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9399A-FA54-4324-8778-37BA2D2746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9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F0F5877-2A1E-48BB-BEFB-E05CC3341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4D07B9-A72E-4288-B0A3-E690793B4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508CF4-9419-4642-BDCF-1582690B8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AC811-92E1-4052-B77D-2DD78BD2A29E}" type="datetimeFigureOut">
              <a:rPr lang="pt-BR" smtClean="0"/>
              <a:t>24/11/2019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FFC93D-61EC-4D81-8DDB-84DF762C2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835C95-2C0F-466F-AC21-5AFB5B520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9399A-FA54-4324-8778-37BA2D2746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315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E484BF6-1D3D-411C-8D85-F2C90CE3FE00}"/>
              </a:ext>
            </a:extLst>
          </p:cNvPr>
          <p:cNvSpPr/>
          <p:nvPr/>
        </p:nvSpPr>
        <p:spPr>
          <a:xfrm>
            <a:off x="1129367" y="1425983"/>
            <a:ext cx="1152525" cy="1348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Tela de Login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278F9C7-BF31-405B-A457-CB30E86DDC18}"/>
              </a:ext>
            </a:extLst>
          </p:cNvPr>
          <p:cNvSpPr/>
          <p:nvPr/>
        </p:nvSpPr>
        <p:spPr>
          <a:xfrm>
            <a:off x="1144223" y="3928017"/>
            <a:ext cx="1152525" cy="1348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Tela de Cadastro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F8EB4B6-9EBE-4A29-8175-832198A6C284}"/>
              </a:ext>
            </a:extLst>
          </p:cNvPr>
          <p:cNvSpPr/>
          <p:nvPr/>
        </p:nvSpPr>
        <p:spPr>
          <a:xfrm>
            <a:off x="3444708" y="1425982"/>
            <a:ext cx="1152525" cy="13480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Tela Home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5B6DED91-A96F-4226-8512-115042BC7867}"/>
              </a:ext>
            </a:extLst>
          </p:cNvPr>
          <p:cNvGrpSpPr/>
          <p:nvPr/>
        </p:nvGrpSpPr>
        <p:grpSpPr>
          <a:xfrm>
            <a:off x="6096000" y="947856"/>
            <a:ext cx="1152525" cy="1348006"/>
            <a:chOff x="6909953" y="886466"/>
            <a:chExt cx="1152525" cy="1348006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3F3B1925-1E3A-41AB-ABA4-E94C9BE7335A}"/>
                </a:ext>
              </a:extLst>
            </p:cNvPr>
            <p:cNvSpPr/>
            <p:nvPr/>
          </p:nvSpPr>
          <p:spPr>
            <a:xfrm>
              <a:off x="6909953" y="886466"/>
              <a:ext cx="1152525" cy="134800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417419B8-3121-4E31-9611-EF78F7822A13}"/>
                </a:ext>
              </a:extLst>
            </p:cNvPr>
            <p:cNvSpPr/>
            <p:nvPr/>
          </p:nvSpPr>
          <p:spPr>
            <a:xfrm>
              <a:off x="6966097" y="1645800"/>
              <a:ext cx="1040235" cy="5033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Questão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70321C2-EDCC-4ADE-A840-D79D9DE995AC}"/>
                </a:ext>
              </a:extLst>
            </p:cNvPr>
            <p:cNvSpPr txBox="1"/>
            <p:nvPr/>
          </p:nvSpPr>
          <p:spPr>
            <a:xfrm>
              <a:off x="6909953" y="914138"/>
              <a:ext cx="11525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Tela Multidisciplinar</a:t>
              </a: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4EB24416-B0F0-4DCE-862C-0238A0FF2C76}"/>
              </a:ext>
            </a:extLst>
          </p:cNvPr>
          <p:cNvGrpSpPr/>
          <p:nvPr/>
        </p:nvGrpSpPr>
        <p:grpSpPr>
          <a:xfrm>
            <a:off x="7325299" y="947781"/>
            <a:ext cx="1152525" cy="1348006"/>
            <a:chOff x="6909953" y="886466"/>
            <a:chExt cx="1152525" cy="1348006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C1268D97-1F6F-4298-B0F9-D0280C70D028}"/>
                </a:ext>
              </a:extLst>
            </p:cNvPr>
            <p:cNvSpPr/>
            <p:nvPr/>
          </p:nvSpPr>
          <p:spPr>
            <a:xfrm>
              <a:off x="6909953" y="886466"/>
              <a:ext cx="1152525" cy="134800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57C0F6B-4A07-40EF-86C6-99D27A3F1B81}"/>
                </a:ext>
              </a:extLst>
            </p:cNvPr>
            <p:cNvSpPr/>
            <p:nvPr/>
          </p:nvSpPr>
          <p:spPr>
            <a:xfrm>
              <a:off x="6966097" y="1645800"/>
              <a:ext cx="1040235" cy="5033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Questão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25C4DD4D-7FCA-43D7-B93B-B196BB2CE1DC}"/>
                </a:ext>
              </a:extLst>
            </p:cNvPr>
            <p:cNvSpPr txBox="1"/>
            <p:nvPr/>
          </p:nvSpPr>
          <p:spPr>
            <a:xfrm>
              <a:off x="6909953" y="914138"/>
              <a:ext cx="1152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Tela Inglês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4A84AC99-7EC1-48AA-9B8A-716DFF3CE422}"/>
              </a:ext>
            </a:extLst>
          </p:cNvPr>
          <p:cNvGrpSpPr/>
          <p:nvPr/>
        </p:nvGrpSpPr>
        <p:grpSpPr>
          <a:xfrm>
            <a:off x="6096002" y="5112610"/>
            <a:ext cx="1152525" cy="1348006"/>
            <a:chOff x="6909953" y="886466"/>
            <a:chExt cx="1152525" cy="1348006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1671A66C-E9E5-414D-BD8E-03798ED83015}"/>
                </a:ext>
              </a:extLst>
            </p:cNvPr>
            <p:cNvSpPr/>
            <p:nvPr/>
          </p:nvSpPr>
          <p:spPr>
            <a:xfrm>
              <a:off x="6909953" y="886466"/>
              <a:ext cx="1152525" cy="134800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804549A6-66BB-4C5B-B80B-8F939E493927}"/>
                </a:ext>
              </a:extLst>
            </p:cNvPr>
            <p:cNvSpPr/>
            <p:nvPr/>
          </p:nvSpPr>
          <p:spPr>
            <a:xfrm>
              <a:off x="6966097" y="1645800"/>
              <a:ext cx="1040235" cy="5033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Questão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0E2E6C11-0623-4C99-912D-DCB9DC9710E9}"/>
                </a:ext>
              </a:extLst>
            </p:cNvPr>
            <p:cNvSpPr txBox="1"/>
            <p:nvPr/>
          </p:nvSpPr>
          <p:spPr>
            <a:xfrm>
              <a:off x="6909953" y="914138"/>
              <a:ext cx="115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Tela Química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A83C0FF0-A0D0-4FD8-899F-3DCA8254DC14}"/>
              </a:ext>
            </a:extLst>
          </p:cNvPr>
          <p:cNvGrpSpPr/>
          <p:nvPr/>
        </p:nvGrpSpPr>
        <p:grpSpPr>
          <a:xfrm>
            <a:off x="6096000" y="2353522"/>
            <a:ext cx="1152525" cy="1348006"/>
            <a:chOff x="6909953" y="886466"/>
            <a:chExt cx="1152525" cy="1348006"/>
          </a:xfrm>
        </p:grpSpPr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6DFB1B41-991C-4DC3-A74C-8084C4FBE781}"/>
                </a:ext>
              </a:extLst>
            </p:cNvPr>
            <p:cNvSpPr/>
            <p:nvPr/>
          </p:nvSpPr>
          <p:spPr>
            <a:xfrm>
              <a:off x="6909953" y="886466"/>
              <a:ext cx="1152525" cy="134800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4BF3D66F-63E7-4342-97A8-B06CB132A18A}"/>
                </a:ext>
              </a:extLst>
            </p:cNvPr>
            <p:cNvSpPr/>
            <p:nvPr/>
          </p:nvSpPr>
          <p:spPr>
            <a:xfrm>
              <a:off x="6966097" y="1645800"/>
              <a:ext cx="1040235" cy="5033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Questão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6939F784-1BD4-4B75-8FE6-BC837AE71081}"/>
                </a:ext>
              </a:extLst>
            </p:cNvPr>
            <p:cNvSpPr txBox="1"/>
            <p:nvPr/>
          </p:nvSpPr>
          <p:spPr>
            <a:xfrm>
              <a:off x="6909953" y="914138"/>
              <a:ext cx="115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Tela Rac. Lógico</a:t>
              </a: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9000E03B-A8CD-4731-B78B-6133257AE096}"/>
              </a:ext>
            </a:extLst>
          </p:cNvPr>
          <p:cNvGrpSpPr/>
          <p:nvPr/>
        </p:nvGrpSpPr>
        <p:grpSpPr>
          <a:xfrm>
            <a:off x="6096529" y="3744193"/>
            <a:ext cx="1152525" cy="1348006"/>
            <a:chOff x="6909953" y="886466"/>
            <a:chExt cx="1152525" cy="1348006"/>
          </a:xfrm>
        </p:grpSpPr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65799C1E-C9C7-48B3-91F4-DA9835684C7C}"/>
                </a:ext>
              </a:extLst>
            </p:cNvPr>
            <p:cNvSpPr/>
            <p:nvPr/>
          </p:nvSpPr>
          <p:spPr>
            <a:xfrm>
              <a:off x="6909953" y="886466"/>
              <a:ext cx="1152525" cy="134800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70ED22F0-DF0C-45BD-894C-3151B8BD277C}"/>
                </a:ext>
              </a:extLst>
            </p:cNvPr>
            <p:cNvSpPr/>
            <p:nvPr/>
          </p:nvSpPr>
          <p:spPr>
            <a:xfrm>
              <a:off x="6966097" y="1645800"/>
              <a:ext cx="1040235" cy="5033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Questão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0739F949-EC1E-45BE-96EF-3D4B2A22B4AB}"/>
                </a:ext>
              </a:extLst>
            </p:cNvPr>
            <p:cNvSpPr txBox="1"/>
            <p:nvPr/>
          </p:nvSpPr>
          <p:spPr>
            <a:xfrm>
              <a:off x="6909953" y="914138"/>
              <a:ext cx="115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Tela História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A06AE1A5-CD3C-4604-9E9A-ECECA3047762}"/>
              </a:ext>
            </a:extLst>
          </p:cNvPr>
          <p:cNvGrpSpPr/>
          <p:nvPr/>
        </p:nvGrpSpPr>
        <p:grpSpPr>
          <a:xfrm>
            <a:off x="8533439" y="2333110"/>
            <a:ext cx="1152525" cy="1348006"/>
            <a:chOff x="6909953" y="886466"/>
            <a:chExt cx="1152525" cy="1348006"/>
          </a:xfrm>
        </p:grpSpPr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C007A924-1AB4-4694-BFC9-B552031F7109}"/>
                </a:ext>
              </a:extLst>
            </p:cNvPr>
            <p:cNvSpPr/>
            <p:nvPr/>
          </p:nvSpPr>
          <p:spPr>
            <a:xfrm>
              <a:off x="6909953" y="886466"/>
              <a:ext cx="1152525" cy="134800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1A1B3EE2-4DED-416C-9E60-D524CB71E2E5}"/>
                </a:ext>
              </a:extLst>
            </p:cNvPr>
            <p:cNvSpPr/>
            <p:nvPr/>
          </p:nvSpPr>
          <p:spPr>
            <a:xfrm>
              <a:off x="6966097" y="1645800"/>
              <a:ext cx="1040235" cy="5033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Questão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B3E5548A-9D16-476E-B41C-F4C5115E333C}"/>
                </a:ext>
              </a:extLst>
            </p:cNvPr>
            <p:cNvSpPr txBox="1"/>
            <p:nvPr/>
          </p:nvSpPr>
          <p:spPr>
            <a:xfrm>
              <a:off x="6909953" y="914138"/>
              <a:ext cx="115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Tela Biologia</a:t>
              </a: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0A30C91B-4831-463E-B465-6E85A73A1183}"/>
              </a:ext>
            </a:extLst>
          </p:cNvPr>
          <p:cNvGrpSpPr/>
          <p:nvPr/>
        </p:nvGrpSpPr>
        <p:grpSpPr>
          <a:xfrm>
            <a:off x="8525046" y="3737042"/>
            <a:ext cx="1152525" cy="1348006"/>
            <a:chOff x="6909953" y="886466"/>
            <a:chExt cx="1152525" cy="1348006"/>
          </a:xfrm>
        </p:grpSpPr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602EE3E1-7AC0-4E35-9064-51225F18341D}"/>
                </a:ext>
              </a:extLst>
            </p:cNvPr>
            <p:cNvSpPr/>
            <p:nvPr/>
          </p:nvSpPr>
          <p:spPr>
            <a:xfrm>
              <a:off x="6909953" y="886466"/>
              <a:ext cx="1152525" cy="134800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108E7194-70E3-4777-97D8-E3171F7D5CF8}"/>
                </a:ext>
              </a:extLst>
            </p:cNvPr>
            <p:cNvSpPr/>
            <p:nvPr/>
          </p:nvSpPr>
          <p:spPr>
            <a:xfrm>
              <a:off x="6966097" y="1645800"/>
              <a:ext cx="1040235" cy="5033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Questão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CEDCCF42-9F58-4EFD-AA25-7C0BC8B3756F}"/>
                </a:ext>
              </a:extLst>
            </p:cNvPr>
            <p:cNvSpPr txBox="1"/>
            <p:nvPr/>
          </p:nvSpPr>
          <p:spPr>
            <a:xfrm>
              <a:off x="6909953" y="914138"/>
              <a:ext cx="1152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Tela Português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49944538-28F6-4737-BD73-0E38E7550E24}"/>
              </a:ext>
            </a:extLst>
          </p:cNvPr>
          <p:cNvGrpSpPr/>
          <p:nvPr/>
        </p:nvGrpSpPr>
        <p:grpSpPr>
          <a:xfrm>
            <a:off x="7325299" y="2345066"/>
            <a:ext cx="1152525" cy="1348006"/>
            <a:chOff x="6909953" y="886466"/>
            <a:chExt cx="1152525" cy="1348006"/>
          </a:xfrm>
        </p:grpSpPr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300F8822-DA1F-498B-AD01-FA8177FFE73E}"/>
                </a:ext>
              </a:extLst>
            </p:cNvPr>
            <p:cNvSpPr/>
            <p:nvPr/>
          </p:nvSpPr>
          <p:spPr>
            <a:xfrm>
              <a:off x="6909953" y="886466"/>
              <a:ext cx="1152525" cy="134800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B8301C25-3829-49DD-8573-CBE4D02EA982}"/>
                </a:ext>
              </a:extLst>
            </p:cNvPr>
            <p:cNvSpPr/>
            <p:nvPr/>
          </p:nvSpPr>
          <p:spPr>
            <a:xfrm>
              <a:off x="6966097" y="1645800"/>
              <a:ext cx="1040235" cy="5033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Questão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45EB34EA-374A-4321-BB9D-1EE8299FA54E}"/>
                </a:ext>
              </a:extLst>
            </p:cNvPr>
            <p:cNvSpPr txBox="1"/>
            <p:nvPr/>
          </p:nvSpPr>
          <p:spPr>
            <a:xfrm>
              <a:off x="6909953" y="914138"/>
              <a:ext cx="11525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</a:rPr>
                <a:t>Tela Matemática</a:t>
              </a:r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646C8324-7C47-44F4-B447-C05424BCAB43}"/>
              </a:ext>
            </a:extLst>
          </p:cNvPr>
          <p:cNvGrpSpPr/>
          <p:nvPr/>
        </p:nvGrpSpPr>
        <p:grpSpPr>
          <a:xfrm>
            <a:off x="7325299" y="3742351"/>
            <a:ext cx="1152525" cy="1348006"/>
            <a:chOff x="6909953" y="886466"/>
            <a:chExt cx="1152525" cy="1348006"/>
          </a:xfrm>
        </p:grpSpPr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D0360368-575C-4E8D-BEC5-E5CBC81D18C5}"/>
                </a:ext>
              </a:extLst>
            </p:cNvPr>
            <p:cNvSpPr/>
            <p:nvPr/>
          </p:nvSpPr>
          <p:spPr>
            <a:xfrm>
              <a:off x="6909953" y="886466"/>
              <a:ext cx="1152525" cy="134800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1565A39F-8FE6-43F6-8C14-93E0C0A6D8DF}"/>
                </a:ext>
              </a:extLst>
            </p:cNvPr>
            <p:cNvSpPr/>
            <p:nvPr/>
          </p:nvSpPr>
          <p:spPr>
            <a:xfrm>
              <a:off x="6966097" y="1645800"/>
              <a:ext cx="1040235" cy="5033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Questão</a:t>
              </a: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3E7A762C-9E91-4468-AA0A-843EA54610B3}"/>
                </a:ext>
              </a:extLst>
            </p:cNvPr>
            <p:cNvSpPr txBox="1"/>
            <p:nvPr/>
          </p:nvSpPr>
          <p:spPr>
            <a:xfrm>
              <a:off x="6909953" y="914138"/>
              <a:ext cx="1152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Tela Física</a:t>
              </a:r>
            </a:p>
          </p:txBody>
        </p:sp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E974D830-320C-4C18-9038-660502BF428D}"/>
              </a:ext>
            </a:extLst>
          </p:cNvPr>
          <p:cNvGrpSpPr/>
          <p:nvPr/>
        </p:nvGrpSpPr>
        <p:grpSpPr>
          <a:xfrm>
            <a:off x="7325299" y="5112610"/>
            <a:ext cx="1152525" cy="1348006"/>
            <a:chOff x="6909953" y="886466"/>
            <a:chExt cx="1152525" cy="1348006"/>
          </a:xfrm>
        </p:grpSpPr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985610F1-ECE7-4F6D-B684-4ECB5AFA84D7}"/>
                </a:ext>
              </a:extLst>
            </p:cNvPr>
            <p:cNvSpPr/>
            <p:nvPr/>
          </p:nvSpPr>
          <p:spPr>
            <a:xfrm>
              <a:off x="6909953" y="886466"/>
              <a:ext cx="1152525" cy="134800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ADA5B574-A905-4AC8-92E0-7C0B821682B9}"/>
                </a:ext>
              </a:extLst>
            </p:cNvPr>
            <p:cNvSpPr/>
            <p:nvPr/>
          </p:nvSpPr>
          <p:spPr>
            <a:xfrm>
              <a:off x="6966097" y="1645800"/>
              <a:ext cx="1040235" cy="5033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Questão</a:t>
              </a:r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86857F53-F6B7-4275-A262-B95AC6D3AD34}"/>
                </a:ext>
              </a:extLst>
            </p:cNvPr>
            <p:cNvSpPr txBox="1"/>
            <p:nvPr/>
          </p:nvSpPr>
          <p:spPr>
            <a:xfrm>
              <a:off x="6909953" y="914138"/>
              <a:ext cx="11525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</a:rPr>
                <a:t>Tela Geográfica</a:t>
              </a:r>
              <a:endParaRPr lang="pt-BR" dirty="0">
                <a:solidFill>
                  <a:schemeClr val="bg1"/>
                </a:solidFill>
              </a:endParaRPr>
            </a:p>
          </p:txBody>
        </p:sp>
      </p:grpSp>
      <p:sp>
        <p:nvSpPr>
          <p:cNvPr id="64" name="Retângulo 63">
            <a:extLst>
              <a:ext uri="{FF2B5EF4-FFF2-40B4-BE49-F238E27FC236}">
                <a16:creationId xmlns:a16="http://schemas.microsoft.com/office/drawing/2014/main" id="{5CD946CB-B980-4A86-85EF-72CFCDB422DE}"/>
              </a:ext>
            </a:extLst>
          </p:cNvPr>
          <p:cNvSpPr/>
          <p:nvPr/>
        </p:nvSpPr>
        <p:spPr>
          <a:xfrm>
            <a:off x="1144223" y="5746724"/>
            <a:ext cx="835579" cy="19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2DDB8A3D-7E3B-4654-92F2-0D5D6752698F}"/>
              </a:ext>
            </a:extLst>
          </p:cNvPr>
          <p:cNvSpPr/>
          <p:nvPr/>
        </p:nvSpPr>
        <p:spPr>
          <a:xfrm>
            <a:off x="1144223" y="6103670"/>
            <a:ext cx="835579" cy="196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67" name="Tabela 67">
            <a:extLst>
              <a:ext uri="{FF2B5EF4-FFF2-40B4-BE49-F238E27FC236}">
                <a16:creationId xmlns:a16="http://schemas.microsoft.com/office/drawing/2014/main" id="{51C54A4F-020B-40F8-A9D3-765C3E6D7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290422"/>
              </p:ext>
            </p:extLst>
          </p:nvPr>
        </p:nvGraphicFramePr>
        <p:xfrm>
          <a:off x="1056236" y="5634123"/>
          <a:ext cx="4153108" cy="11427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6679">
                  <a:extLst>
                    <a:ext uri="{9D8B030D-6E8A-4147-A177-3AD203B41FA5}">
                      <a16:colId xmlns:a16="http://schemas.microsoft.com/office/drawing/2014/main" val="2703279378"/>
                    </a:ext>
                  </a:extLst>
                </a:gridCol>
                <a:gridCol w="3146429">
                  <a:extLst>
                    <a:ext uri="{9D8B030D-6E8A-4147-A177-3AD203B41FA5}">
                      <a16:colId xmlns:a16="http://schemas.microsoft.com/office/drawing/2014/main" val="1816278334"/>
                    </a:ext>
                  </a:extLst>
                </a:gridCol>
              </a:tblGrid>
              <a:tr h="38092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Telas acessíveis sem login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4989709"/>
                  </a:ext>
                </a:extLst>
              </a:tr>
              <a:tr h="38092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Telas acessíveis após login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5302287"/>
                  </a:ext>
                </a:extLst>
              </a:tr>
              <a:tr h="38092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Componente adaptável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3476410"/>
                  </a:ext>
                </a:extLst>
              </a:tr>
            </a:tbl>
          </a:graphicData>
        </a:graphic>
      </p:graphicFrame>
      <p:sp>
        <p:nvSpPr>
          <p:cNvPr id="69" name="Retângulo 68">
            <a:extLst>
              <a:ext uri="{FF2B5EF4-FFF2-40B4-BE49-F238E27FC236}">
                <a16:creationId xmlns:a16="http://schemas.microsoft.com/office/drawing/2014/main" id="{6B76AD30-50B3-4787-A9ED-30C3BA5096CA}"/>
              </a:ext>
            </a:extLst>
          </p:cNvPr>
          <p:cNvSpPr/>
          <p:nvPr/>
        </p:nvSpPr>
        <p:spPr>
          <a:xfrm>
            <a:off x="1142760" y="6460616"/>
            <a:ext cx="835579" cy="1960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Seta: para a Direita 69">
            <a:extLst>
              <a:ext uri="{FF2B5EF4-FFF2-40B4-BE49-F238E27FC236}">
                <a16:creationId xmlns:a16="http://schemas.microsoft.com/office/drawing/2014/main" id="{0CC73F90-1750-45AA-B404-996B86717929}"/>
              </a:ext>
            </a:extLst>
          </p:cNvPr>
          <p:cNvSpPr/>
          <p:nvPr/>
        </p:nvSpPr>
        <p:spPr>
          <a:xfrm>
            <a:off x="2495589" y="1757234"/>
            <a:ext cx="826878" cy="68550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Seta: para a Direita 70">
            <a:extLst>
              <a:ext uri="{FF2B5EF4-FFF2-40B4-BE49-F238E27FC236}">
                <a16:creationId xmlns:a16="http://schemas.microsoft.com/office/drawing/2014/main" id="{40617450-2BE7-4582-B92D-0FD404C4FEF7}"/>
              </a:ext>
            </a:extLst>
          </p:cNvPr>
          <p:cNvSpPr/>
          <p:nvPr/>
        </p:nvSpPr>
        <p:spPr>
          <a:xfrm>
            <a:off x="4926133" y="1362115"/>
            <a:ext cx="826878" cy="68550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Seta: para a Direita 71">
            <a:extLst>
              <a:ext uri="{FF2B5EF4-FFF2-40B4-BE49-F238E27FC236}">
                <a16:creationId xmlns:a16="http://schemas.microsoft.com/office/drawing/2014/main" id="{36624E16-1269-4F3D-8847-E71CDB5DDC89}"/>
              </a:ext>
            </a:extLst>
          </p:cNvPr>
          <p:cNvSpPr/>
          <p:nvPr/>
        </p:nvSpPr>
        <p:spPr>
          <a:xfrm rot="10800000">
            <a:off x="4926133" y="2228086"/>
            <a:ext cx="826878" cy="68550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Seta: para a Direita 72">
            <a:extLst>
              <a:ext uri="{FF2B5EF4-FFF2-40B4-BE49-F238E27FC236}">
                <a16:creationId xmlns:a16="http://schemas.microsoft.com/office/drawing/2014/main" id="{F96AF8E6-C05D-48D6-BB0B-AEF793C2C203}"/>
              </a:ext>
            </a:extLst>
          </p:cNvPr>
          <p:cNvSpPr/>
          <p:nvPr/>
        </p:nvSpPr>
        <p:spPr>
          <a:xfrm rot="5400000">
            <a:off x="893013" y="3001363"/>
            <a:ext cx="826878" cy="68550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Seta: para a Direita 73">
            <a:extLst>
              <a:ext uri="{FF2B5EF4-FFF2-40B4-BE49-F238E27FC236}">
                <a16:creationId xmlns:a16="http://schemas.microsoft.com/office/drawing/2014/main" id="{60BE5EDD-3DC5-4A35-9B33-DE2782A2436B}"/>
              </a:ext>
            </a:extLst>
          </p:cNvPr>
          <p:cNvSpPr/>
          <p:nvPr/>
        </p:nvSpPr>
        <p:spPr>
          <a:xfrm rot="16200000">
            <a:off x="1758239" y="3003239"/>
            <a:ext cx="826878" cy="68550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Seta: para a Direita 74">
            <a:extLst>
              <a:ext uri="{FF2B5EF4-FFF2-40B4-BE49-F238E27FC236}">
                <a16:creationId xmlns:a16="http://schemas.microsoft.com/office/drawing/2014/main" id="{CE14229A-4628-4E5F-8EAB-56DB16A9F070}"/>
              </a:ext>
            </a:extLst>
          </p:cNvPr>
          <p:cNvSpPr/>
          <p:nvPr/>
        </p:nvSpPr>
        <p:spPr>
          <a:xfrm>
            <a:off x="9949635" y="3273444"/>
            <a:ext cx="826878" cy="6855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65165151-0880-468F-A291-3163AAE16250}"/>
              </a:ext>
            </a:extLst>
          </p:cNvPr>
          <p:cNvSpPr txBox="1"/>
          <p:nvPr/>
        </p:nvSpPr>
        <p:spPr>
          <a:xfrm>
            <a:off x="2447328" y="1110903"/>
            <a:ext cx="96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Faz Login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6D2FD03B-7CC2-4FC3-B35C-0BA79CD498C7}"/>
              </a:ext>
            </a:extLst>
          </p:cNvPr>
          <p:cNvSpPr txBox="1"/>
          <p:nvPr/>
        </p:nvSpPr>
        <p:spPr>
          <a:xfrm>
            <a:off x="73474" y="2949453"/>
            <a:ext cx="96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 cadastra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1996400C-A67B-48A9-BA5E-ECEC39A8DF79}"/>
              </a:ext>
            </a:extLst>
          </p:cNvPr>
          <p:cNvSpPr txBox="1"/>
          <p:nvPr/>
        </p:nvSpPr>
        <p:spPr>
          <a:xfrm>
            <a:off x="4682257" y="2969864"/>
            <a:ext cx="1317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Seleciona o tema 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304580DD-0C03-4EFE-A587-1AA7101A1EE1}"/>
              </a:ext>
            </a:extLst>
          </p:cNvPr>
          <p:cNvSpPr txBox="1"/>
          <p:nvPr/>
        </p:nvSpPr>
        <p:spPr>
          <a:xfrm>
            <a:off x="10874254" y="3269797"/>
            <a:ext cx="1317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Reportar Questão por E-mail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2AC65A81-8287-4660-9B1B-C943EDCD7CD4}"/>
              </a:ext>
            </a:extLst>
          </p:cNvPr>
          <p:cNvSpPr txBox="1"/>
          <p:nvPr/>
        </p:nvSpPr>
        <p:spPr>
          <a:xfrm>
            <a:off x="3603866" y="304951"/>
            <a:ext cx="4792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Arquitetura do Aplicativo QuizFATEC</a:t>
            </a:r>
          </a:p>
        </p:txBody>
      </p:sp>
    </p:spTree>
    <p:extLst>
      <p:ext uri="{BB962C8B-B14F-4D97-AF65-F5344CB8AC3E}">
        <p14:creationId xmlns:p14="http://schemas.microsoft.com/office/powerpoint/2010/main" val="34070217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65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Cesar Augusto Siqueira Santos</dc:creator>
  <cp:lastModifiedBy>Cesar Augusto Siqueira Santos</cp:lastModifiedBy>
  <cp:revision>4</cp:revision>
  <dcterms:created xsi:type="dcterms:W3CDTF">2019-11-24T18:39:56Z</dcterms:created>
  <dcterms:modified xsi:type="dcterms:W3CDTF">2019-11-24T19:17:57Z</dcterms:modified>
</cp:coreProperties>
</file>