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36D65-B56A-451C-B1E8-363D65950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18A130-8795-41BF-AA3C-B5E5E8F86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EB6143-7490-40DE-9792-D407BF46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C2C82-8015-47FD-9480-AEA32D6E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7081A7-76DF-4843-AB3C-C59AAE7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0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F39AD-4690-4417-9A26-A6EDA4F8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962512-1D6F-4610-AE69-7B67BC417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759C80-14A4-4F30-A44B-74780CD7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BDD6E-695C-4E33-B163-63085BE3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D531A3-C7EF-4D49-88B5-F25C5256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96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79509F-3249-4167-B10C-94FD86C99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1E7ADB-F5CA-4B2C-8461-CCD62BA6E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B6C1FF-57B0-43E4-9A2A-EA484E41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AEEF5B-8402-471B-81F7-7D3116F6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E6D684-A000-46B3-9814-91221418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84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274C6-559C-45E9-AC4D-8E192F58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076FC-D6B1-43E9-9262-102A90BC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81F9E-A3B1-4045-85DA-60327E13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92602-AC6D-4E36-9CD7-6E93CB57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13EB3-048C-4A35-AD84-06345CB3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62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BA45C-D948-4D86-A4AC-65132B0D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94754D-2519-4D91-948E-77E7F6BA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30DD98-C9C9-411F-9709-8CD214DB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00C9F-13F7-4440-944F-382DF914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5FEF2-303A-4A3A-92E0-8A4ABF2F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76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5ABFE-0F8A-48B5-BFD0-5FEC1D5A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1DF50-66B6-479B-8EDD-0CD965F92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A92802-5B4C-46D8-A48A-BFD44818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0FB014-9B1E-4B2A-82B7-5CF7FF84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F77368-F955-4AAB-B0AB-87E2D28F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160C3A-8A1E-4709-BD4E-26F2D154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43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B1CD3-3A8C-41D7-8160-2782727C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9FC15-D0B1-4284-8D78-BBFD22FA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A27783-B89A-4902-8893-6D72813C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E4AFFB-1850-44A4-8B5F-9E158BE2C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B0CF44-EB80-4CFA-928B-FA25FDE04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91CAB7-E1FE-420B-A5DD-FE735474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8B6810-49DE-4160-A92A-310FB9B7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7862C0-CA17-4B7E-9014-BDAEF87F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41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9C1E9-70B0-49DE-BB34-012FE4F6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1A29B7-625E-41E0-A334-D5280B64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CC13C4-C69A-48D6-B844-D2B74AA3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F6350D-F3BC-4A8D-922F-D6A03B73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17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CE8342-DFE6-44FD-BF67-C9AC56C5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1D3BAD-510A-4B93-BD0D-38A77769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4BB428-F903-4AAE-A2AB-B49AEA64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92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77653-5E37-4351-A2F3-A889C758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BFA9D-A670-4D57-9682-7E8DCE1B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C48938-0296-4C4E-A181-444011FB2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62526F-EC1D-4946-8EE3-01B8DF2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30EAE8-EE4E-45BC-A221-95E0B089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1AFFCB-E146-4D71-B67D-AE734E29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8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AB44A-43E3-4532-8897-1D6B5E5B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7A160C-7768-46F7-A781-038077A67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4CC4EB-4E0E-4EB6-BBFA-4F678F5CD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DFF5DB-D86C-4B43-AF4C-56706670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47F8-A5CF-4F44-B593-4C14AAA149F4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DE235F-33CB-4150-B66B-F4847CE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05A7E3-68B8-48D0-8901-925F69C7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9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09ADBD-FB5B-4CB9-957E-041D1335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E2E417-C1A2-4374-9E77-FCF9606E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92E0F-20A3-4B88-B9E5-DB0BEF7C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47F8-A5CF-4F44-B593-4C14AAA149F4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D0BC4A-65E1-4C11-ACCB-940601B37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CD49D-FF0D-45E3-8B6C-E0E44B20D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68602-6AD4-4410-A3B5-33E0E0DCB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00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E77C6D18-DA39-495F-8143-345462CC51A4}"/>
              </a:ext>
            </a:extLst>
          </p:cNvPr>
          <p:cNvSpPr/>
          <p:nvPr/>
        </p:nvSpPr>
        <p:spPr>
          <a:xfrm>
            <a:off x="3299882" y="3217451"/>
            <a:ext cx="796954" cy="6172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E5DB34B-617F-402E-B8E0-C644F21D0957}"/>
              </a:ext>
            </a:extLst>
          </p:cNvPr>
          <p:cNvSpPr/>
          <p:nvPr/>
        </p:nvSpPr>
        <p:spPr>
          <a:xfrm>
            <a:off x="8018307" y="3217451"/>
            <a:ext cx="796954" cy="6172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E464CA-D422-45E8-8136-103701F515F7}"/>
              </a:ext>
            </a:extLst>
          </p:cNvPr>
          <p:cNvSpPr/>
          <p:nvPr/>
        </p:nvSpPr>
        <p:spPr>
          <a:xfrm>
            <a:off x="187890" y="375781"/>
            <a:ext cx="2880986" cy="630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686F964-C914-4736-9F8B-4A410A729731}"/>
              </a:ext>
            </a:extLst>
          </p:cNvPr>
          <p:cNvSpPr/>
          <p:nvPr/>
        </p:nvSpPr>
        <p:spPr>
          <a:xfrm>
            <a:off x="4655507" y="375781"/>
            <a:ext cx="2880986" cy="630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20B52CD-92C0-440C-9244-93085AA2960D}"/>
              </a:ext>
            </a:extLst>
          </p:cNvPr>
          <p:cNvSpPr/>
          <p:nvPr/>
        </p:nvSpPr>
        <p:spPr>
          <a:xfrm>
            <a:off x="9123124" y="375781"/>
            <a:ext cx="2880986" cy="630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013519-A71D-4BBD-8DD4-65EA155BF1B2}"/>
              </a:ext>
            </a:extLst>
          </p:cNvPr>
          <p:cNvSpPr/>
          <p:nvPr/>
        </p:nvSpPr>
        <p:spPr>
          <a:xfrm>
            <a:off x="375781" y="501041"/>
            <a:ext cx="2417523" cy="764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err="1"/>
              <a:t>Extraction</a:t>
            </a:r>
            <a:endParaRPr lang="pt-BR" i="1" dirty="0"/>
          </a:p>
          <a:p>
            <a:pPr algn="ctr"/>
            <a:r>
              <a:rPr lang="pt-BR" dirty="0"/>
              <a:t>Extração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CE1268-5FC5-4E71-BEA7-86EA349C074C}"/>
              </a:ext>
            </a:extLst>
          </p:cNvPr>
          <p:cNvSpPr/>
          <p:nvPr/>
        </p:nvSpPr>
        <p:spPr>
          <a:xfrm>
            <a:off x="4887238" y="501041"/>
            <a:ext cx="2417523" cy="764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err="1"/>
              <a:t>Transformation</a:t>
            </a:r>
            <a:endParaRPr lang="pt-BR" i="1" dirty="0"/>
          </a:p>
          <a:p>
            <a:pPr algn="ctr"/>
            <a:r>
              <a:rPr lang="pt-BR" dirty="0"/>
              <a:t>Transformação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BA03A1-BECA-459E-B10A-11878608EFAD}"/>
              </a:ext>
            </a:extLst>
          </p:cNvPr>
          <p:cNvSpPr/>
          <p:nvPr/>
        </p:nvSpPr>
        <p:spPr>
          <a:xfrm>
            <a:off x="9354855" y="501041"/>
            <a:ext cx="2417523" cy="764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err="1"/>
              <a:t>Load</a:t>
            </a:r>
            <a:endParaRPr lang="pt-BR" i="1" dirty="0"/>
          </a:p>
          <a:p>
            <a:pPr algn="ctr"/>
            <a:r>
              <a:rPr lang="pt-BR" dirty="0"/>
              <a:t>Carga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7692362-ED98-4F5D-B425-5C7DBEE1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34" y="1442300"/>
            <a:ext cx="1122764" cy="11227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7D80FF2-EE51-4F43-AB4D-E89149E11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1" y="5181791"/>
            <a:ext cx="1440000" cy="144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3C6F253-2510-4CDE-BA21-623DFE675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9" y="5181791"/>
            <a:ext cx="1440000" cy="144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5FB68B2-D040-4C9D-9FF7-018B6A2AD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16" y="5181791"/>
            <a:ext cx="1440000" cy="1440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F55536A-EC4F-4E47-A540-BEA770FA42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0" b="30530"/>
          <a:stretch/>
        </p:blipFill>
        <p:spPr>
          <a:xfrm>
            <a:off x="9412300" y="1571865"/>
            <a:ext cx="2267414" cy="823748"/>
          </a:xfrm>
          <a:prstGeom prst="rect">
            <a:avLst/>
          </a:prstGeom>
        </p:spPr>
      </p:pic>
      <p:pic>
        <p:nvPicPr>
          <p:cNvPr id="1026" name="Picture 2" descr="Resultado de imagem para FATEC&quot;">
            <a:extLst>
              <a:ext uri="{FF2B5EF4-FFF2-40B4-BE49-F238E27FC236}">
                <a16:creationId xmlns:a16="http://schemas.microsoft.com/office/drawing/2014/main" id="{583E18D9-6E5B-4DAB-9E0B-45AE4534B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97" y="2658797"/>
            <a:ext cx="2333063" cy="131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4045664C-5776-484F-9F13-0500FF243400}"/>
              </a:ext>
            </a:extLst>
          </p:cNvPr>
          <p:cNvSpPr/>
          <p:nvPr/>
        </p:nvSpPr>
        <p:spPr>
          <a:xfrm>
            <a:off x="413359" y="4064483"/>
            <a:ext cx="2232197" cy="90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PDFMiner e PyPDF2 para raspagem dos dados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E118C26-26DC-4CF0-ADF4-D7837EE723CE}"/>
              </a:ext>
            </a:extLst>
          </p:cNvPr>
          <p:cNvSpPr/>
          <p:nvPr/>
        </p:nvSpPr>
        <p:spPr>
          <a:xfrm>
            <a:off x="4992794" y="2221538"/>
            <a:ext cx="2232197" cy="241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Transformação dos dados utilizando técnicas de web </a:t>
            </a:r>
            <a:r>
              <a:rPr lang="pt-BR" dirty="0" err="1"/>
              <a:t>scrapping</a:t>
            </a:r>
            <a:r>
              <a:rPr lang="pt-BR" dirty="0"/>
              <a:t> e Python nativo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E5F927A-1BC2-47B0-8936-FF916AA81AD8}"/>
              </a:ext>
            </a:extLst>
          </p:cNvPr>
          <p:cNvSpPr/>
          <p:nvPr/>
        </p:nvSpPr>
        <p:spPr>
          <a:xfrm>
            <a:off x="9354855" y="2442586"/>
            <a:ext cx="2232197" cy="241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Carga dos dados no destino (MongoDB) feita com a biblioteca </a:t>
            </a:r>
            <a:r>
              <a:rPr lang="pt-BR" dirty="0" err="1"/>
              <a:t>PyMongo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1001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Augusto Siqueira Santos</dc:creator>
  <cp:lastModifiedBy>Cesar Augusto Siqueira Santos</cp:lastModifiedBy>
  <cp:revision>7</cp:revision>
  <dcterms:created xsi:type="dcterms:W3CDTF">2019-05-15T01:58:25Z</dcterms:created>
  <dcterms:modified xsi:type="dcterms:W3CDTF">2020-02-01T01:00:19Z</dcterms:modified>
</cp:coreProperties>
</file>