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F69E-0F73-4E3F-B1EB-EA044D7C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C4CF0-38CC-4611-A163-CBCE9701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50BD57-4385-4F7D-BC03-2F525783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D6153-B278-4A31-8BBB-67E5DD7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58D91-0BA4-4144-BA5B-DA1E9D6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A797-D2D0-469B-85A9-B39ED9BC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FC4146-4F6D-473B-9DF6-6C5BED874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87DF6-5DAF-4FBA-ACB5-E1F21EC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91CA1-EA9D-41F8-8F81-DEBBB9C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E978C-E8D1-4AAB-925F-AC2DC3DD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6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B6D1BB-5A7F-4EA5-B009-FF33B68D9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089ECB-D72C-4185-8736-03DC9BB7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08B04-2383-404E-82E6-2935FA5E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6726B-8EC2-4272-9CB6-2FBA624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242AE-B511-4E6D-909A-02004378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D65EE-3082-4692-B2CC-3E5E0723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A4D94-3317-4B17-BF36-66126588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3583C-51C6-49FF-BCE9-EF59124A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71B96-3965-49A0-BE1A-D20E9000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EC241-DC8B-42A0-A034-86A70AB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1A30-A61D-4FBA-82FC-0994F477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339C5-59FF-42B0-A11D-0A5D94292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1F950-0A92-4F2A-A44A-6CD5E375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16D63-A027-4DB9-BEF1-0BE738BF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61B13-1298-4AA4-B7AB-D260D07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ECDE6-91A1-4CC5-9E40-2A477CC5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1FE9F-1B48-40C9-9F06-0538A858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60FCE1-42A9-438A-A296-2A4BDD93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FC928-97B8-4962-A03D-CA3019D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8C37FF-F45E-4484-9E58-472197F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CE12E5-D169-4A0D-9C64-7DE020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4F81-A8B7-42DD-AC2B-68E35CF2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530EE-95E9-4F2B-B2C6-6242D47C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0FC274-3C7E-4A6D-AE3E-0A4C7B84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EBA4D-DBBA-404A-99B4-BDA48BFAD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3D29BF-31CB-4392-870D-E27464DF8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105581-0882-49CD-89E9-212581C0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DBE355-B3B2-4D51-8643-155FB7C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DC2BE-9D97-45B7-88F2-D0D94FC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5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C90D6-2639-4093-A8BA-D95E2B1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A9D4B1-96E6-4270-9E68-67E2EE58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7BC8F0-120E-447F-84CB-B8625034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2F3520-6F3C-48E9-8FF6-D86A9C57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93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9F3CE2-29FC-41D9-85BB-140CB664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57238B-EC35-4964-A22C-FD4B850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4B9E63-1B9F-406A-AAB3-E1928A04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8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3DEEF-57B3-4F09-8B89-2B76E37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AD368-83C2-4A49-9A2C-C537BD6B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B9B76-BA66-4A15-AAD4-9E822DBE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9D0FA0-EB3F-444B-9953-6EF29027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C1FE64-91C6-4526-B27B-06114190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482FE-D1B8-4ECD-B9B7-CA1B20C2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9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CE36-55DF-4883-B8F6-FC9175C7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30D13E-9B66-4414-96BD-E7B1F04A8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083C45-E001-4111-A75F-857DBB00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63D320-6AED-4821-A59E-BD68BCF6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5A6B0-BBFE-48F8-9EE1-CA05EB37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FB4AE-9E9F-4B59-BE92-114B1B02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6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D3F039-AACC-4327-B9C6-B6582EF5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419C8-7717-4ED0-81FE-A82587B5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D3765-716B-46DC-A903-36D3287C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21F-EC9B-44A8-A00C-6745D50FCF1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098612-0A42-4F16-B2AF-4142F87B8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18960-B309-480A-9E10-5ECF5654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4B91-3314-4B8C-86CC-DBE0F59E0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F752CBA-1934-4F70-BE12-96784ABA8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86"/>
          <a:stretch/>
        </p:blipFill>
        <p:spPr>
          <a:xfrm>
            <a:off x="1685" y="0"/>
            <a:ext cx="5877255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784C39-2849-45E7-9459-BDC3DA0AF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517"/>
          <a:stretch/>
        </p:blipFill>
        <p:spPr>
          <a:xfrm>
            <a:off x="3877000" y="363402"/>
            <a:ext cx="4970910" cy="64945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6238C0-217B-4ED8-863D-A614AC6FF2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5"/>
          <a:stretch/>
        </p:blipFill>
        <p:spPr>
          <a:xfrm>
            <a:off x="7397090" y="3742510"/>
            <a:ext cx="4794910" cy="31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Augusto Siqueira Santos</dc:creator>
  <cp:lastModifiedBy>Cesar Augusto Siqueira Santos</cp:lastModifiedBy>
  <cp:revision>1</cp:revision>
  <dcterms:created xsi:type="dcterms:W3CDTF">2019-10-06T15:23:57Z</dcterms:created>
  <dcterms:modified xsi:type="dcterms:W3CDTF">2019-10-06T15:28:40Z</dcterms:modified>
</cp:coreProperties>
</file>