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0" r:id="rId6"/>
    <p:sldId id="259" r:id="rId7"/>
    <p:sldId id="274" r:id="rId8"/>
    <p:sldId id="261" r:id="rId9"/>
    <p:sldId id="263" r:id="rId10"/>
    <p:sldId id="264" r:id="rId11"/>
    <p:sldId id="265" r:id="rId12"/>
    <p:sldId id="266" r:id="rId13"/>
    <p:sldId id="273" r:id="rId14"/>
    <p:sldId id="268" r:id="rId15"/>
    <p:sldId id="267" r:id="rId16"/>
    <p:sldId id="269" r:id="rId17"/>
    <p:sldId id="270" r:id="rId18"/>
    <p:sldId id="272" r:id="rId19"/>
    <p:sldId id="271" r:id="rId20"/>
    <p:sldId id="276" r:id="rId21"/>
    <p:sldId id="278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Questões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Não Identificadas</c:v>
                </c:pt>
                <c:pt idx="1">
                  <c:v>Raspadas com Sucesso</c:v>
                </c:pt>
                <c:pt idx="2">
                  <c:v>Inválidas</c:v>
                </c:pt>
                <c:pt idx="3">
                  <c:v>Alternativas em Branco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35</c:v>
                </c:pt>
                <c:pt idx="1">
                  <c:v>344</c:v>
                </c:pt>
                <c:pt idx="2">
                  <c:v>40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43-450C-8EFD-7067AB7F3C2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0941A-B65A-4C27-B2F3-97EC7E8BD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68C72-5DAF-49B9-858D-136C0FFF8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9B948-C350-4411-982C-8A124AEE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1375B-8FC3-4A1D-AE55-FA8FFC37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F57678-3B3D-41DC-A469-114E194A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62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59F1A-A959-492C-B269-1BF4FC61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417208-0BF5-4E70-A3C8-DD8B14CE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827524-5465-4485-869E-05190A8B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72FF2B-8FAE-4A77-83E7-E1035BB9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D77CE-0290-4E19-B8AE-745BB31D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58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3C6BB-F01D-4DA1-B4BB-44EA56BB1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13D559-9D3D-44C4-AC94-022C84F05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3064D3-B103-4163-9A2C-EBCC7503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55F22D-7DF6-4D57-970A-73F7C3A7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F4712-FE5C-41F3-82A8-57F74995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AC17D-E49D-4ADD-9B29-1D89A729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C8069-AB04-4EF8-B9FC-542F944E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ABEF3-AC4B-43EE-8866-2ED858CF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4AD87B-8420-444A-A2F0-BEC672DC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A1265-5B41-4E20-8DD5-5F621746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6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E1EBD-DD8C-4D6F-B05E-A465FEE9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C2B836-CFF0-438E-BD57-695340CF2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A5B83-058B-4428-A218-A9A3C16B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17248-CA54-493B-B84E-D2DEC0FA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972198-7EEC-4A18-B411-B101654F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7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6A128-1724-45A1-B866-20901DEB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8228E7-1BD3-495C-B5BF-46A8DDD56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68D425-DF6C-4BCF-8345-E332BE14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A2D2CC-F4F8-43C8-B17F-6A0C2F72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F71A20-502D-45C2-B86B-FF427996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AFD9F8-6F4E-4796-A87D-B93683DE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0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1AE51-C011-44D7-96CB-5F27A73E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9F4B99-8DF5-4A12-85E1-D64BF9A3A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36424F-23F2-4F21-AE01-5A47435F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C23B7C-D23F-410E-8F68-9CF62AA06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F87284-E356-4C08-8746-79396B8A5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32DCE2-7AD0-426C-AE8B-E0C72231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9998C2-7AD3-4BA9-82FE-F95B9D73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4F2797-8924-4EE2-BD84-FFBCAEBA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0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C8129-1BF2-4350-8760-7B57E605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81E416-815D-42B5-85BE-F8AD298C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133BB1-C971-4771-9E31-73B4FAC1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8BA7F5-C7FC-4ABF-A8A2-7D49BD4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47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68ED69-5D04-4A0B-91F2-28EB2D19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F3F77A-F452-4B81-A679-A1147B5A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703C74-7ADE-4121-9B2D-705ED8C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10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D406A-CB52-433C-A503-D88C723B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EB175-A732-4125-AF85-FE1AA156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1DD40A-6DDB-4790-8B96-D8A93C51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4E9FD3-23B0-4260-9EA7-E43ABCF3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3AD7D9-02F4-428E-A1EF-07490852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C81285-37C9-4418-9468-D94DADB4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6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31AC-0147-4409-ABBB-FF38A64B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BC7FED-DC32-4239-B0E6-3C3C1D29F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A52B26-B9E5-4950-A0F1-07157F3A9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995822-8D2B-4DEE-B947-916FFB44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502754-7E47-4E40-A1FB-4636CD81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164F31-CEBB-4659-A07D-A16209A5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C74218-957A-43B0-9DEE-8F929B57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5BC0E-4A68-464B-A7E4-E78D18FE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A8F61-85A7-4FBC-A4FD-0368FD8F1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A8BA-4A05-469E-8C42-FC9DD0572308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465630-032D-40F0-8788-3749B48DC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3F3C-7949-4509-872B-E5E74BB50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82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367C4-4190-4A51-BBF5-046E3FCB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587" y="184354"/>
            <a:ext cx="10038826" cy="3417684"/>
          </a:xfrm>
        </p:spPr>
        <p:txBody>
          <a:bodyPr>
            <a:normAutofit/>
          </a:bodyPr>
          <a:lstStyle/>
          <a:p>
            <a:r>
              <a:rPr lang="pt-BR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QuizFATEC: Banco de Questões e Aplicativo Móvel Simulador dos Vestibulares da FATEC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09837A-F95E-402E-B4B4-911687DF4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930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BR" sz="2200" dirty="0"/>
              <a:t>NOME(S) DO(S) AUTOR(ES): Cesar Augusto Siqueira Santos </a:t>
            </a:r>
          </a:p>
          <a:p>
            <a:r>
              <a:rPr lang="pt-BR" sz="2200" dirty="0"/>
              <a:t>TÍTULO DO TRABALHO: QuizFATEC: Banco de Questões e Aplicativo Móvel Simulador dos Vestibulares da FATEC</a:t>
            </a:r>
          </a:p>
          <a:p>
            <a:r>
              <a:rPr lang="pt-BR" sz="2200" dirty="0"/>
              <a:t>TIPO DO TRABALHO/ANO: Trabalho de Graduação/2019.</a:t>
            </a:r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40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04" y="0"/>
            <a:ext cx="10750591" cy="13248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Tecnologias Semelhantes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90" y="1536290"/>
            <a:ext cx="11126510" cy="5179469"/>
          </a:xfrm>
        </p:spPr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Professor – Banco de Questões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 Exercícios -Banco de Questões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Aplicativo Perguntados 1 e 2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Simulado Detran-SP</a:t>
            </a:r>
          </a:p>
        </p:txBody>
      </p:sp>
    </p:spTree>
    <p:extLst>
      <p:ext uri="{BB962C8B-B14F-4D97-AF65-F5344CB8AC3E}">
        <p14:creationId xmlns:p14="http://schemas.microsoft.com/office/powerpoint/2010/main" val="1564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11BC-2617-4DA6-9ADA-8842E8FD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2.5. Banco de Dado NoSQL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F8ADC-F85B-41A7-9467-568E6A85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3255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termo NoSQL vem do inglês “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SQL”, em tradução literal, não somente SQL. Podendo ainda ser descrito como “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NoACID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(FORBES, 2010).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MongoDB é um banco de dados de propósito geral, baseado em documentos, trata-se de um banco de dados para era moderna de soluções em nuvem (MONGODB, 2019). Foi desenvolvido em Python e possui uma sinergia facilitada com esta linguagem de programação.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amplamente difundido para fins específicos, por possuir um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flexível, pode ser utilizado de maneira ágil no desenvolvimento de data warehouse, por exemplo.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D9011-AFF5-4902-81DD-590FE7063F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21680" y="5532437"/>
            <a:ext cx="569658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11BC-2617-4DA6-9ADA-8842E8FD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2.6. Ionic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F8ADC-F85B-41A7-9467-568E6A85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Ionic Framework é um conjunto de ferramentas open source, criado com o objetivo de desenvolver aplicativos Web e para dispositivos móveis usando tecnologias Web, como HTML, JavaScript e CSS (IONIC, 2019).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 Framework Ionic se mostra vantajoso, principalmente pela possibilidade de acesso nativo para Android e iOS através de uma única WebView, construída pelo conjunto de ferramentas do Ionic, os aplicativos desenvolvidos usando Ionic são suportados pelo Android, a partir da versão 4.4, e o iOS a partir da versão 10.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12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F00526-5534-46FD-9B82-0D1E2F10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4FD9D2-04F3-4492-9DD8-69B4ACC7D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22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11BC-2617-4DA6-9ADA-8842E8FD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Arquitetura do ETL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97BF0EA-FBC3-4198-9A29-7EFF64C2C6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92" y="1097280"/>
            <a:ext cx="8500816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01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670A9-F35E-4264-B9DB-E78D09E5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Scrapper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6D8F2-F738-4923-B378-3BCD8D32D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083945"/>
            <a:ext cx="10515600" cy="4351338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Scrapper, ou raspador em tradução literal, é script python construído para a finalidade de extrair os textos (extração), convertendo-os em um formato de dicionário (transformação), e carregando-os no destino MongoDB (carga), conforme um processo de ETL. Este script foi redigido no Jupyter Notebook, composto por células explicativas e código python.</a:t>
            </a:r>
          </a:p>
          <a:p>
            <a:endParaRPr lang="pt-BR" dirty="0"/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6CF7D8A5-B587-4C5C-946A-745B95DA2D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91760" y="3159760"/>
            <a:ext cx="6162040" cy="35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6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36522-6C6A-4EAE-9C6A-B9738A48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3.3.  Banco de Questões em MongoDB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C1E20-CDC6-49FE-8A63-BC8C6057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03" y="1253330"/>
            <a:ext cx="5875337" cy="4852829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vez raspados os vestibulares e os gabaritos, a inserção no banco de dados aconteceu através da biblioteca python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o banco de dados escolhido para essa aplicação fosse um banco relacional tradicional, seria necessária uma sequência de tabelas e relacionamentos para se obter um simples relacionamento de link e questão, questão e alternativa correta, prova e questões etc.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4B792F-72DD-4BEB-9A60-BE6B10217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24662" y="1253330"/>
            <a:ext cx="5103178" cy="4744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935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3A0C4-1AC4-4D48-B9AD-85E689B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3.4.  Comunicação e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AE211-39C7-4B8C-A9FB-D493F4AE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projeto foi desenvolvido com Python, mais precisamente com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criando a comunicação entre o banco de dados e qualquer aplicação terceira.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DataService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faz a interface entre a API e o aplicativo, foi desenvolvida com TypeScript, tem o papel de impor as requisições GET e POST utilizadas pela aplicação. O resultado retornado na API é interpretado pelas telas responsáveis pela chamada. </a:t>
            </a:r>
          </a:p>
        </p:txBody>
      </p:sp>
    </p:spTree>
    <p:extLst>
      <p:ext uri="{BB962C8B-B14F-4D97-AF65-F5344CB8AC3E}">
        <p14:creationId xmlns:p14="http://schemas.microsoft.com/office/powerpoint/2010/main" val="201325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63C077-9943-48C0-A045-4B3FBD54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4B1D9F-6182-4271-8AAD-83B5035BD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C0519-81CD-4284-916E-4EFD5C26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4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Raspagem das Questões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2B6FFF2-F512-4B58-A1E6-092A2DEA2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345121"/>
              </p:ext>
            </p:extLst>
          </p:nvPr>
        </p:nvGraphicFramePr>
        <p:xfrm>
          <a:off x="4683759" y="1217392"/>
          <a:ext cx="7429055" cy="535612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5681042">
                  <a:extLst>
                    <a:ext uri="{9D8B030D-6E8A-4147-A177-3AD203B41FA5}">
                      <a16:colId xmlns:a16="http://schemas.microsoft.com/office/drawing/2014/main" val="1599989918"/>
                    </a:ext>
                  </a:extLst>
                </a:gridCol>
                <a:gridCol w="1748013">
                  <a:extLst>
                    <a:ext uri="{9D8B030D-6E8A-4147-A177-3AD203B41FA5}">
                      <a16:colId xmlns:a16="http://schemas.microsoft.com/office/drawing/2014/main" val="1196696958"/>
                    </a:ext>
                  </a:extLst>
                </a:gridCol>
              </a:tblGrid>
              <a:tr h="641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Evidências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656937"/>
                  </a:ext>
                </a:extLst>
              </a:tr>
              <a:tr h="23572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alternativas da questão da segunda edição do vestibular da FATEC no ano de 2019 não puderam ser raspadas, porque foram estruturadas como uma tabela. 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290413"/>
                  </a:ext>
                </a:extLst>
              </a:tr>
              <a:tr h="23572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questão 13, da primeira edição do vestibular da FATEC no ano de 2017 foi raspada com sucesso, embora o quadro com as 3 sentenças se assemelhe a uma imagem, trata-se na verdade de um bloco de textos.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029555"/>
                  </a:ext>
                </a:extLst>
              </a:tr>
            </a:tbl>
          </a:graphicData>
        </a:graphic>
      </p:graphicFrame>
      <p:pic>
        <p:nvPicPr>
          <p:cNvPr id="1030" name="Imagem 6">
            <a:extLst>
              <a:ext uri="{FF2B5EF4-FFF2-40B4-BE49-F238E27FC236}">
                <a16:creationId xmlns:a16="http://schemas.microsoft.com/office/drawing/2014/main" id="{FEA03218-1AA7-4BB0-906B-32BA93333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75" y="1929515"/>
            <a:ext cx="4783474" cy="18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m 20">
            <a:extLst>
              <a:ext uri="{FF2B5EF4-FFF2-40B4-BE49-F238E27FC236}">
                <a16:creationId xmlns:a16="http://schemas.microsoft.com/office/drawing/2014/main" id="{3A3499EC-D6F1-4EFD-B062-085E5767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820" y="2251486"/>
            <a:ext cx="3891280" cy="18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m 24">
            <a:extLst>
              <a:ext uri="{FF2B5EF4-FFF2-40B4-BE49-F238E27FC236}">
                <a16:creationId xmlns:a16="http://schemas.microsoft.com/office/drawing/2014/main" id="{CBAC7A88-2D22-462D-8278-5C76C678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54" y="4480743"/>
            <a:ext cx="5335083" cy="18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25">
            <a:extLst>
              <a:ext uri="{FF2B5EF4-FFF2-40B4-BE49-F238E27FC236}">
                <a16:creationId xmlns:a16="http://schemas.microsoft.com/office/drawing/2014/main" id="{EDC4186C-BEA2-499A-BE0C-EE25DDE8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6"/>
          <a:stretch>
            <a:fillRect/>
          </a:stretch>
        </p:blipFill>
        <p:spPr bwMode="auto">
          <a:xfrm>
            <a:off x="7099192" y="4245181"/>
            <a:ext cx="3107908" cy="154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FB40A03-BE69-439E-97E0-991BDEA46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1399248"/>
              </p:ext>
            </p:extLst>
          </p:nvPr>
        </p:nvGraphicFramePr>
        <p:xfrm>
          <a:off x="79185" y="1217392"/>
          <a:ext cx="4604575" cy="535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80169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D5CED-E929-4BBB-800D-09BE8005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31DC7-6D16-4F92-82D4-F81EF7A1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15" y="995680"/>
            <a:ext cx="5091605" cy="586232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1.1.  Motivação e Objetivo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  <a:p>
            <a:pPr marL="457200" lvl="1" indent="0">
              <a:buNone/>
            </a:pPr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 Vestibular da FATEC e Fator Psicológico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2.2.  ETL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2.3.  Obtenção de dados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2.4.  Tecnologias Semelhantes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2.5.  Banco de dados NoSQL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2.6.  Ionic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3.1.  Arquitetura do ETL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3.2.  Scrapper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3.3.  Banco de Questões em MongoDB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3.4.  Comunicação e API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Raspagem das Questões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Aplicativo QuizFATEC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Uso do Scrapper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 Contribuições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 Trabalhos Futuros</a:t>
            </a: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3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55C44-173D-4F3F-909F-35763D92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Aplicativo QuizFATEC</a:t>
            </a:r>
          </a:p>
        </p:txBody>
      </p:sp>
      <p:pic>
        <p:nvPicPr>
          <p:cNvPr id="4" name="Espaço Reservado para Conteúdo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BDEB6F86-A9FE-4B0D-8C71-321B052DA0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2672" y="681036"/>
            <a:ext cx="7112000" cy="3893345"/>
          </a:xfrm>
          <a:prstGeom prst="rect">
            <a:avLst/>
          </a:prstGeom>
        </p:spPr>
      </p:pic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FAACE5A9-57B0-4E31-91D7-E939533FF603}"/>
              </a:ext>
            </a:extLst>
          </p:cNvPr>
          <p:cNvPicPr/>
          <p:nvPr/>
        </p:nvPicPr>
        <p:blipFill rotWithShape="1">
          <a:blip r:embed="rId3"/>
          <a:srcRect l="22254" t="6627" r="17730" b="4639"/>
          <a:stretch/>
        </p:blipFill>
        <p:spPr bwMode="auto">
          <a:xfrm>
            <a:off x="0" y="2626043"/>
            <a:ext cx="5002672" cy="4213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974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63C077-9943-48C0-A045-4B3FBD54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4B1D9F-6182-4271-8AAD-83B5035BD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65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F10FE-6C5D-4C17-BDAA-A6986939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Uso do Scrapper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257BB-5117-4C31-8A3B-6B148EB8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Scrapper se mostrou uma excelente ferramenta, no processo de ETL específico  de extração dos dados das provas, reduzindo um trabalho manual que tomaria vários dias.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Entanto, a raspagem mostrou algumas limitações, a impossibilidade de extrair imagens, ilustrações, charges e até alguns textos, grande parte destes continha um link de referência, que foi tratado minimizando o impacto.</a:t>
            </a:r>
          </a:p>
        </p:txBody>
      </p:sp>
    </p:spTree>
    <p:extLst>
      <p:ext uri="{BB962C8B-B14F-4D97-AF65-F5344CB8AC3E}">
        <p14:creationId xmlns:p14="http://schemas.microsoft.com/office/powerpoint/2010/main" val="135955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18046-0DBE-4679-B487-573F80A1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 Contribuições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E1F79-440F-4EB0-89D8-81EA6E6E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884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dos estudos aplicados, tornou-se viável a transformação dos arquivos PDF em textos manipuláveis.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 programa que interpreta os vestibulares da FATEC e modela os dados num formato amigável para manipulação de uma máquina.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 de um banco de dados NoSQL, com as questões extraídas e tratadas provenientes dos vestibulares passados da FATEC.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um API aberta que permite que livre acesso as questões persistidas no Banco de questões.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 aplicativo gratuito, que permite que vestibulandos se familiarizem com o vestibular da FATEC.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62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18046-0DBE-4679-B487-573F80A1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E1F79-440F-4EB0-89D8-81EA6E6E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Correção manual das questões que o Scrapper apontou como inválidas por fazer alusão a textos, imagens ou charges.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Aprimorar o Scrapper de maneira a categorizar melhor os temas das questões.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 a função no aplicativo de selecionar mais questões do mesmo tema, sem necessariamente voltar a tela inicial.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 a função no aplicativo de simulação de vestibular, gerando uma prova automática de 54 questões na mesma estrutura dos vestibulares da FATEC.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Cadastrar os acertos e erros dos usuários do aplicativo.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 no aplicativo a funcionalidade de desenvolvimento de estudos dirigidos a um tema.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Publicação do aplicativo QuizFATEC na Google Play e Apple Store.</a:t>
            </a:r>
          </a:p>
        </p:txBody>
      </p:sp>
    </p:spTree>
    <p:extLst>
      <p:ext uri="{BB962C8B-B14F-4D97-AF65-F5344CB8AC3E}">
        <p14:creationId xmlns:p14="http://schemas.microsoft.com/office/powerpoint/2010/main" val="8274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C985AB-B98C-4757-98C4-E1D71529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CB5AAD-61A7-4C11-BD6B-94CB7168A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Dedico este trabalho a todos que me apoiaram no decorrer do mesmo, a minha família por me permitir estudar, a minha noiva por sempre me motivar e buscar sempre o melhor, e ao meu grande amigo Kevin, que sempre incentivou o desenvolvimento desse trabalho.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407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575CE9-2B71-4327-8553-9470EC3D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9C9A0C-DA27-41E2-A625-158DE64B8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2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243"/>
            <a:ext cx="10515600" cy="4871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virtude da crise política e econômica vivenciada no Brasil nos anos de 2017 e 2018, o desemprego cresceu, mais precisamente 3,6% considerando o desemprego em janeiro de 2017 e o mesmo período no ano anterior (GLOBO, 2017).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acirramento da competição no mercado de trabalho, leva milhões de pessoas a buscar atualizações, principalmente no âmbito de cursos superiores e pós-graduações. Existe um abismo claro entre o desejo de ingressar em uma instituição de ensino superior e a obtenção dos conhecimentos necessários para tal. </a:t>
            </a:r>
          </a:p>
        </p:txBody>
      </p:sp>
    </p:spTree>
    <p:extLst>
      <p:ext uri="{BB962C8B-B14F-4D97-AF65-F5344CB8AC3E}">
        <p14:creationId xmlns:p14="http://schemas.microsoft.com/office/powerpoint/2010/main" val="193840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6BF02-862D-42CF-A131-DE3D0ABA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Motivação e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15EE8B-8A92-44F4-AD95-935768E1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Motivação: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existir um banco de questões de vestibulares de acesso público e facilitado, agilizando o estudo de vestibulandos. Atualmente as questões estão disponíveis através de arquivos PDF, dificultando a leitura e estudo de vestibulandos.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Aplicação de tecnologias com o objetivo de alimentar um banco de dados, apenas por questões, repostas e textos provenientes de vestibulares, aliado a um aplicativo para dispositivos móveis que permita que vestibulandos revejam questões de vestibulares passados.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81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05" y="0"/>
            <a:ext cx="10750591" cy="13248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Vestibular da FATEC e o Fator Psicológico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90" y="1536290"/>
            <a:ext cx="6686590" cy="5179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Vestibular da FATEC é composto por 54 questões de 10 temas diferentes, além de um tema de redação, que pode ser trabalhado através de um texto dissertativo ou uma narrativa. 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Alunos foram questionados a respeito das categorias que se assemelhavam ao seu estado de espírito durante a execução do vestibular, cerca de 20,1% se sentem emocionalmente frágeis, outros 16,6% se sentem fisicamente frágeis e outro grupo, 20,1% se sentem despreparados em relação aos estudos (D’VILA, 2003).</a:t>
            </a:r>
          </a:p>
        </p:txBody>
      </p:sp>
      <p:pic>
        <p:nvPicPr>
          <p:cNvPr id="4" name="Imagem 3" descr="Uma imagem contendo captura de tela, texto&#10;&#10;Descrição gerada automaticamente">
            <a:extLst>
              <a:ext uri="{FF2B5EF4-FFF2-40B4-BE49-F238E27FC236}">
                <a16:creationId xmlns:a16="http://schemas.microsoft.com/office/drawing/2014/main" id="{EE8313E2-A974-45E9-8474-DCBF990162E4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-1" b="18809"/>
          <a:stretch/>
        </p:blipFill>
        <p:spPr bwMode="auto">
          <a:xfrm>
            <a:off x="7914640" y="1330960"/>
            <a:ext cx="4277360" cy="5384799"/>
          </a:xfrm>
          <a:prstGeom prst="rect">
            <a:avLst/>
          </a:prstGeo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684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9360D0-960F-4A77-A656-7F85A9D0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2BB676-5301-4870-94BF-701B63BCA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88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04" y="0"/>
            <a:ext cx="10750591" cy="13248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44" y="1282290"/>
            <a:ext cx="11126510" cy="51794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Extração é a primeira etapa de um processo de ETL, trata-se da etapa de retirada dos dados de uma fonte, que pode ser um banco de dados estruturado; um banco de dados desestruturado; arquivos do tipo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etc.; sites; entre outros (KIMBALL, 2013)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através da etapa de transformação dos dados que os sistemas de ETL conseguem agregar valor e qualidade aos dados. 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 final de um sistema de ETL, o carregamento leva os dados para um destino, mais comumente um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544CFE-AD15-473A-A253-20A384005BAA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3830" y="4744517"/>
            <a:ext cx="5596890" cy="226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60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04" y="0"/>
            <a:ext cx="10750591" cy="13248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Obtenção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90" y="1536290"/>
            <a:ext cx="11126510" cy="5179469"/>
          </a:xfrm>
        </p:spPr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Transcrição Manual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– Reconhecimento Óptico de Caracteres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 e Python: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ciência de extração dos dados de um determinado ambiente, e inserção em outro ambiente, geralmente existe um processo de tratamento dos dados, tornando-os simples e maleáveis (ADRIOLO, 2009). 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Trata-se de um processo de coleta de dados da internet de maneira automática. É comum o uso das marcações ou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ou XHTML (SLAMET, 2017).</a:t>
            </a:r>
          </a:p>
        </p:txBody>
      </p:sp>
    </p:spTree>
    <p:extLst>
      <p:ext uri="{BB962C8B-B14F-4D97-AF65-F5344CB8AC3E}">
        <p14:creationId xmlns:p14="http://schemas.microsoft.com/office/powerpoint/2010/main" val="4267318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1514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Tema do Office</vt:lpstr>
      <vt:lpstr>QuizFATEC: Banco de Questões e Aplicativo Móvel Simulador dos Vestibulares da FATEC </vt:lpstr>
      <vt:lpstr>Agenda</vt:lpstr>
      <vt:lpstr>Introdução</vt:lpstr>
      <vt:lpstr>1. Introdução</vt:lpstr>
      <vt:lpstr>1.1. Motivação e Objetivo</vt:lpstr>
      <vt:lpstr>2.1. Vestibular da FATEC e o Fator Psicológico</vt:lpstr>
      <vt:lpstr>Fundamentação Teórica</vt:lpstr>
      <vt:lpstr>2.2. Extraction – Transform – Load</vt:lpstr>
      <vt:lpstr>2.3. Obtenção de Dados</vt:lpstr>
      <vt:lpstr>2.4. Tecnologias Semelhantes</vt:lpstr>
      <vt:lpstr>2.5. Banco de Dado NoSQL</vt:lpstr>
      <vt:lpstr>2.6. Ionic</vt:lpstr>
      <vt:lpstr>Desenvolvimento</vt:lpstr>
      <vt:lpstr>3.1. Arquitetura do ETL</vt:lpstr>
      <vt:lpstr>3.2. Scrapper</vt:lpstr>
      <vt:lpstr> 3.3.  Banco de Questões em MongoDB </vt:lpstr>
      <vt:lpstr> 3.4.  Comunicação e API</vt:lpstr>
      <vt:lpstr>Resultados</vt:lpstr>
      <vt:lpstr>4.1. Raspagem das Questões</vt:lpstr>
      <vt:lpstr>4.2. Aplicativo QuizFATEC</vt:lpstr>
      <vt:lpstr>Considerações Finais</vt:lpstr>
      <vt:lpstr>5.1. Uso do Scrapper</vt:lpstr>
      <vt:lpstr>5.2. Contribuições</vt:lpstr>
      <vt:lpstr>5.3. Trabalhos Futuros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QuizFATEC: Banco de Questões e Aplicativo Móvel Simulador dos Vestibulares da FATEC</dc:title>
  <dc:creator>Cesar Augusto Siqueira Santos</dc:creator>
  <cp:lastModifiedBy>Cesar Augusto Siqueira Santos</cp:lastModifiedBy>
  <cp:revision>18</cp:revision>
  <dcterms:created xsi:type="dcterms:W3CDTF">2020-02-03T00:12:47Z</dcterms:created>
  <dcterms:modified xsi:type="dcterms:W3CDTF">2020-02-03T01:47:55Z</dcterms:modified>
</cp:coreProperties>
</file>