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36D65-B56A-451C-B1E8-363D6595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8A130-8795-41BF-AA3C-B5E5E8F8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B6143-7490-40DE-9792-D407BF46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C2C82-8015-47FD-9480-AEA32D6E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081A7-76DF-4843-AB3C-C59AAE7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39AD-4690-4417-9A26-A6EDA4F8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962512-1D6F-4610-AE69-7B67BC41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59C80-14A4-4F30-A44B-74780CD7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BDD6E-695C-4E33-B163-63085BE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531A3-C7EF-4D49-88B5-F25C5256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6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9509F-3249-4167-B10C-94FD86C9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E7ADB-F5CA-4B2C-8461-CCD62BA6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6C1FF-57B0-43E4-9A2A-EA484E4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EEF5B-8402-471B-81F7-7D3116F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6D684-A000-46B3-9814-9122141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8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74C6-559C-45E9-AC4D-8E192F5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076FC-D6B1-43E9-9262-102A90BC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81F9E-A3B1-4045-85DA-60327E13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92602-AC6D-4E36-9CD7-6E93CB57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13EB3-048C-4A35-AD84-06345CB3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A45C-D948-4D86-A4AC-65132B0D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4754D-2519-4D91-948E-77E7F6BA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0DD98-C9C9-411F-9709-8CD214DB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00C9F-13F7-4440-944F-382DF914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5FEF2-303A-4A3A-92E0-8A4ABF2F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5ABFE-0F8A-48B5-BFD0-5FEC1D5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1DF50-66B6-479B-8EDD-0CD965F9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A92802-5B4C-46D8-A48A-BFD44818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0FB014-9B1E-4B2A-82B7-5CF7FF8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77368-F955-4AAB-B0AB-87E2D28F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160C3A-8A1E-4709-BD4E-26F2D154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1CD3-3A8C-41D7-8160-2782727C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9FC15-D0B1-4284-8D78-BBFD22FA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A27783-B89A-4902-8893-6D72813C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E4AFFB-1850-44A4-8B5F-9E158BE2C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B0CF44-EB80-4CFA-928B-FA25FDE0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1CAB7-E1FE-420B-A5DD-FE73547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8B6810-49DE-4160-A92A-310FB9B7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7862C0-CA17-4B7E-9014-BDAEF87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C1E9-70B0-49DE-BB34-012FE4F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1A29B7-625E-41E0-A334-D5280B6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C13C4-C69A-48D6-B844-D2B74AA3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F6350D-F3BC-4A8D-922F-D6A03B73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7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E8342-DFE6-44FD-BF67-C9AC56C5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D3BAD-510A-4B93-BD0D-38A77769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BB428-F903-4AAE-A2AB-B49AEA64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7653-5E37-4351-A2F3-A889C758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BFA9D-A670-4D57-9682-7E8DCE1B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C48938-0296-4C4E-A181-444011FB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2526F-EC1D-4946-8EE3-01B8DF2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30EAE8-EE4E-45BC-A221-95E0B089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1AFFCB-E146-4D71-B67D-AE734E2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B44A-43E3-4532-8897-1D6B5E5B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7A160C-7768-46F7-A781-038077A6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CC4EB-4E0E-4EB6-BBFA-4F678F5C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FF5DB-D86C-4B43-AF4C-56706670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E235F-33CB-4150-B66B-F4847CE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5A7E3-68B8-48D0-8901-925F69C7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09ADBD-FB5B-4CB9-957E-041D1335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2E417-C1A2-4374-9E77-FCF9606E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92E0F-20A3-4B88-B9E5-DB0BEF7C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47F8-A5CF-4F44-B593-4C14AAA149F4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0BC4A-65E1-4C11-ACCB-940601B37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CD49D-FF0D-45E3-8B6C-E0E44B20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0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670675B3-BCF0-4F88-95E4-12CC9367C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64" y="3494447"/>
            <a:ext cx="2160000" cy="2160000"/>
          </a:xfrm>
          <a:prstGeom prst="rect">
            <a:avLst/>
          </a:prstGeom>
        </p:spPr>
      </p:pic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id="{CFDA9CDD-6766-4A0B-9F20-75E2A9EE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12" y="26899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B048E7-C3AC-4332-9C5C-103BC6004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22" y="4936001"/>
            <a:ext cx="1440000" cy="1440000"/>
          </a:xfrm>
          <a:prstGeom prst="rect">
            <a:avLst/>
          </a:prstGeom>
        </p:spPr>
      </p:pic>
      <p:pic>
        <p:nvPicPr>
          <p:cNvPr id="7" name="Imagem 6" descr="Uma imagem contendo sinal, ao ar livre, texto&#10;&#10;Descrição gerada automaticamente">
            <a:extLst>
              <a:ext uri="{FF2B5EF4-FFF2-40B4-BE49-F238E27FC236}">
                <a16:creationId xmlns:a16="http://schemas.microsoft.com/office/drawing/2014/main" id="{9CB5A31C-E221-4FA5-BAE5-9230A8988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44" y="1432615"/>
            <a:ext cx="1440000" cy="14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546BAC-F0DC-4847-A8E6-0DF3EF302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36" y="4942884"/>
            <a:ext cx="1212996" cy="144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DFF46B0-CAC7-4C14-97D2-8CC5102E7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615"/>
            <a:ext cx="1440000" cy="14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240CA94-C436-4353-9C8A-9D5E68C68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03" y="1913010"/>
            <a:ext cx="1440000" cy="1440000"/>
          </a:xfrm>
          <a:prstGeom prst="rect">
            <a:avLst/>
          </a:prstGeom>
        </p:spPr>
      </p:pic>
      <p:pic>
        <p:nvPicPr>
          <p:cNvPr id="19" name="Imagem 18" descr="Uma imagem contendo clip-art&#10;&#10;Descrição gerada automaticamente">
            <a:extLst>
              <a:ext uri="{FF2B5EF4-FFF2-40B4-BE49-F238E27FC236}">
                <a16:creationId xmlns:a16="http://schemas.microsoft.com/office/drawing/2014/main" id="{E30295BD-7A55-416E-8F83-4DDF969899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18" y="2008101"/>
            <a:ext cx="2088000" cy="5104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992017-2669-421E-A536-D3D05DC4A51D}"/>
              </a:ext>
            </a:extLst>
          </p:cNvPr>
          <p:cNvSpPr txBox="1"/>
          <p:nvPr/>
        </p:nvSpPr>
        <p:spPr>
          <a:xfrm>
            <a:off x="36065" y="232286"/>
            <a:ext cx="234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Vestibulares passados disponibilizados pelo Centro Paula Souza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7DC37B-B1DC-4408-AD89-F5A166CF9D34}"/>
              </a:ext>
            </a:extLst>
          </p:cNvPr>
          <p:cNvSpPr txBox="1"/>
          <p:nvPr/>
        </p:nvSpPr>
        <p:spPr>
          <a:xfrm>
            <a:off x="1463389" y="334230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Raspagem das questões feita com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PyPDF2 e PDFMiner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23DA8A2-38BF-4B00-A6AD-CFD28CCC1CF3}"/>
              </a:ext>
            </a:extLst>
          </p:cNvPr>
          <p:cNvSpPr txBox="1"/>
          <p:nvPr/>
        </p:nvSpPr>
        <p:spPr>
          <a:xfrm>
            <a:off x="1088830" y="4621826"/>
            <a:ext cx="211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Composição do banco de questões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B75317-8A00-4437-AE63-A0446FCF2852}"/>
              </a:ext>
            </a:extLst>
          </p:cNvPr>
          <p:cNvSpPr txBox="1"/>
          <p:nvPr/>
        </p:nvSpPr>
        <p:spPr>
          <a:xfrm>
            <a:off x="6008185" y="1156161"/>
            <a:ext cx="201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WebView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desenvolvida em: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34E7422-7FDC-41A3-A8A2-BD54A4AE6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72" y="1863862"/>
            <a:ext cx="2520000" cy="2520000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F162C8CD-09E0-4C95-9480-AE9B28CDFACF}"/>
              </a:ext>
            </a:extLst>
          </p:cNvPr>
          <p:cNvSpPr/>
          <p:nvPr/>
        </p:nvSpPr>
        <p:spPr>
          <a:xfrm>
            <a:off x="1585518" y="2218757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B147FA2-481B-4735-A2F3-9A6D976B8006}"/>
              </a:ext>
            </a:extLst>
          </p:cNvPr>
          <p:cNvSpPr/>
          <p:nvPr/>
        </p:nvSpPr>
        <p:spPr>
          <a:xfrm rot="5400000">
            <a:off x="2933372" y="4295455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056AA224-676C-42D9-8A81-34801920EC95}"/>
              </a:ext>
            </a:extLst>
          </p:cNvPr>
          <p:cNvSpPr/>
          <p:nvPr/>
        </p:nvSpPr>
        <p:spPr>
          <a:xfrm rot="18265168">
            <a:off x="4261164" y="4693932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086AFFA0-C5DF-47BF-8333-119FA293709A}"/>
              </a:ext>
            </a:extLst>
          </p:cNvPr>
          <p:cNvSpPr/>
          <p:nvPr/>
        </p:nvSpPr>
        <p:spPr>
          <a:xfrm>
            <a:off x="8421573" y="2716926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975EE10B-41B2-46B9-91F9-AE15119954D9}"/>
              </a:ext>
            </a:extLst>
          </p:cNvPr>
          <p:cNvSpPr/>
          <p:nvPr/>
        </p:nvSpPr>
        <p:spPr>
          <a:xfrm rot="7370110">
            <a:off x="9071850" y="4147137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884B69F-D4BE-4F9C-BC5B-4D3A1AAF7079}"/>
              </a:ext>
            </a:extLst>
          </p:cNvPr>
          <p:cNvSpPr txBox="1"/>
          <p:nvPr/>
        </p:nvSpPr>
        <p:spPr>
          <a:xfrm>
            <a:off x="9107763" y="1288101"/>
            <a:ext cx="22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Cordova usado para transformar a WebView em formato nativo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9B9BFDD-5DBE-4C00-BB3D-11C83DFBEECE}"/>
              </a:ext>
            </a:extLst>
          </p:cNvPr>
          <p:cNvSpPr txBox="1"/>
          <p:nvPr/>
        </p:nvSpPr>
        <p:spPr>
          <a:xfrm>
            <a:off x="4018347" y="370785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Geral do Projeto</a:t>
            </a:r>
          </a:p>
        </p:txBody>
      </p:sp>
      <p:pic>
        <p:nvPicPr>
          <p:cNvPr id="36" name="Imagem 35" descr="Uma imagem contendo monitor&#10;&#10;Descrição gerada automaticamente">
            <a:extLst>
              <a:ext uri="{FF2B5EF4-FFF2-40B4-BE49-F238E27FC236}">
                <a16:creationId xmlns:a16="http://schemas.microsoft.com/office/drawing/2014/main" id="{AA0126EC-47A5-41DF-A0D7-22154D462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88" y="2690571"/>
            <a:ext cx="1021784" cy="144217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2653786-6941-4A84-B264-3CDEF65AEDA9}"/>
              </a:ext>
            </a:extLst>
          </p:cNvPr>
          <p:cNvSpPr txBox="1"/>
          <p:nvPr/>
        </p:nvSpPr>
        <p:spPr>
          <a:xfrm>
            <a:off x="10475832" y="5062719"/>
            <a:ext cx="180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App disponível para sistemas Android e 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8FAEE7-D238-4C6C-AEE3-26633EDFE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0" b="30530"/>
          <a:stretch/>
        </p:blipFill>
        <p:spPr>
          <a:xfrm>
            <a:off x="1716168" y="5423172"/>
            <a:ext cx="3383548" cy="12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3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Augusto Siqueira Santos</dc:creator>
  <cp:lastModifiedBy>Cesar Augusto Siqueira Santos</cp:lastModifiedBy>
  <cp:revision>6</cp:revision>
  <dcterms:created xsi:type="dcterms:W3CDTF">2019-05-15T01:58:25Z</dcterms:created>
  <dcterms:modified xsi:type="dcterms:W3CDTF">2020-01-26T19:30:25Z</dcterms:modified>
</cp:coreProperties>
</file>